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BB65-F54C-42EE-A317-E64526B62C7E}" type="datetimeFigureOut">
              <a:rPr lang="sl-SI" smtClean="0"/>
              <a:pPr/>
              <a:t>3. 02. 2022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l-SI" sz="5400" dirty="0" smtClean="0"/>
              <a:t>‘</a:t>
            </a:r>
            <a:r>
              <a:rPr lang="sl-SI" sz="3600" dirty="0" err="1" smtClean="0">
                <a:solidFill>
                  <a:srgbClr val="FF0000"/>
                </a:solidFill>
              </a:rPr>
              <a:t>will</a:t>
            </a:r>
            <a:r>
              <a:rPr lang="sl-SI" sz="3600" dirty="0" err="1" smtClean="0"/>
              <a:t>’Future</a:t>
            </a:r>
            <a:r>
              <a:rPr lang="sl-SI" sz="3600" dirty="0" smtClean="0"/>
              <a:t> – kadar se odločimo, da bomo nekaj  </a:t>
            </a:r>
            <a:br>
              <a:rPr lang="sl-SI" sz="3600" dirty="0" smtClean="0"/>
            </a:br>
            <a:r>
              <a:rPr lang="sl-SI" sz="3600" dirty="0" smtClean="0"/>
              <a:t>                     naredili v trenutku, ko to izgovorimo.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14974"/>
          </a:xfrm>
        </p:spPr>
        <p:txBody>
          <a:bodyPr>
            <a:normAutofit fontScale="85000" lnSpcReduction="10000"/>
          </a:bodyPr>
          <a:lstStyle/>
          <a:p>
            <a:r>
              <a:rPr lang="sl-SI" b="1" dirty="0" smtClean="0"/>
              <a:t>OSEBA</a:t>
            </a:r>
            <a:r>
              <a:rPr lang="sl-SI" b="1" dirty="0" smtClean="0">
                <a:solidFill>
                  <a:srgbClr val="FF0000"/>
                </a:solidFill>
              </a:rPr>
              <a:t> + WILL (´</a:t>
            </a:r>
            <a:r>
              <a:rPr lang="sl-SI" b="1" dirty="0" err="1" smtClean="0">
                <a:solidFill>
                  <a:srgbClr val="FF0000"/>
                </a:solidFill>
              </a:rPr>
              <a:t>ll</a:t>
            </a:r>
            <a:r>
              <a:rPr lang="sl-SI" b="1" dirty="0" smtClean="0">
                <a:solidFill>
                  <a:srgbClr val="FF0000"/>
                </a:solidFill>
              </a:rPr>
              <a:t>) ali WON‘T + GLAGOL ……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              (</a:t>
            </a:r>
            <a:r>
              <a:rPr lang="sl-SI" b="1" dirty="0" err="1" smtClean="0">
                <a:solidFill>
                  <a:srgbClr val="FF0000"/>
                </a:solidFill>
              </a:rPr>
              <a:t>Vpr</a:t>
            </a:r>
            <a:r>
              <a:rPr lang="sl-SI" b="1" dirty="0" smtClean="0">
                <a:solidFill>
                  <a:srgbClr val="FF0000"/>
                </a:solidFill>
              </a:rPr>
              <a:t>.) + WILL + </a:t>
            </a:r>
            <a:r>
              <a:rPr lang="sl-SI" b="1" dirty="0" smtClean="0"/>
              <a:t>OSEBA</a:t>
            </a:r>
            <a:r>
              <a:rPr lang="sl-SI" b="1" dirty="0" smtClean="0">
                <a:solidFill>
                  <a:srgbClr val="FF0000"/>
                </a:solidFill>
              </a:rPr>
              <a:t> + GLAGOL…?</a:t>
            </a:r>
          </a:p>
          <a:p>
            <a:pPr marL="0" indent="0">
              <a:buNone/>
            </a:pPr>
            <a:r>
              <a:rPr lang="sl-SI" dirty="0" smtClean="0"/>
              <a:t>----------------------------------------------------------------------------</a:t>
            </a:r>
          </a:p>
          <a:p>
            <a:r>
              <a:rPr lang="sl-SI" u="sng" dirty="0" smtClean="0"/>
              <a:t>‘</a:t>
            </a:r>
            <a:r>
              <a:rPr lang="sl-SI" u="sng" dirty="0" err="1" smtClean="0">
                <a:solidFill>
                  <a:srgbClr val="FF0000"/>
                </a:solidFill>
              </a:rPr>
              <a:t>will</a:t>
            </a:r>
            <a:r>
              <a:rPr lang="sl-SI" u="sng" dirty="0" smtClean="0"/>
              <a:t>’ </a:t>
            </a:r>
            <a:r>
              <a:rPr lang="sl-SI" u="sng" dirty="0" err="1" smtClean="0"/>
              <a:t>Future</a:t>
            </a:r>
            <a:r>
              <a:rPr lang="sl-SI" u="sng" dirty="0" smtClean="0"/>
              <a:t> rabimo za</a:t>
            </a:r>
            <a:r>
              <a:rPr lang="sl-SI" dirty="0" smtClean="0"/>
              <a:t>: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OFFERS</a:t>
            </a:r>
            <a:r>
              <a:rPr lang="sl-SI" dirty="0" smtClean="0"/>
              <a:t> ( ponudbe) –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hold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bag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DECISIONS</a:t>
            </a:r>
            <a:r>
              <a:rPr lang="sl-SI" dirty="0" smtClean="0"/>
              <a:t> (odločitve) – </a:t>
            </a:r>
            <a:r>
              <a:rPr lang="sl-SI" dirty="0" smtClean="0">
                <a:solidFill>
                  <a:srgbClr val="0000FF"/>
                </a:solidFill>
              </a:rPr>
              <a:t>I </a:t>
            </a:r>
            <a:r>
              <a:rPr lang="sl-SI" dirty="0" err="1" smtClean="0">
                <a:solidFill>
                  <a:srgbClr val="0000FF"/>
                </a:solidFill>
              </a:rPr>
              <a:t>think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try</a:t>
            </a:r>
            <a:r>
              <a:rPr lang="sl-SI" u="sng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on.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FUTURE FACTS </a:t>
            </a:r>
            <a:r>
              <a:rPr lang="sl-SI" dirty="0" smtClean="0"/>
              <a:t>(dejstva v prihodnosti, ki se jih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ne da spremeniti)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- </a:t>
            </a:r>
            <a:r>
              <a:rPr lang="sl-SI" i="1" u="sng" dirty="0" smtClean="0"/>
              <a:t>I’</a:t>
            </a:r>
            <a:r>
              <a:rPr lang="sl-SI" i="1" u="sng" dirty="0" err="1" smtClean="0"/>
              <a:t>ll</a:t>
            </a:r>
            <a:r>
              <a:rPr lang="sl-SI" i="1" u="sng" dirty="0" smtClean="0"/>
              <a:t> </a:t>
            </a:r>
            <a:r>
              <a:rPr lang="sl-SI" i="1" u="sng" dirty="0" err="1" smtClean="0"/>
              <a:t>be</a:t>
            </a:r>
            <a:r>
              <a:rPr lang="sl-SI" i="1" u="sng" dirty="0" smtClean="0"/>
              <a:t> </a:t>
            </a:r>
            <a:r>
              <a:rPr lang="sl-SI" i="1" dirty="0" smtClean="0"/>
              <a:t>14 </a:t>
            </a:r>
            <a:r>
              <a:rPr lang="sl-SI" i="1" dirty="0" err="1" smtClean="0"/>
              <a:t>next</a:t>
            </a:r>
            <a:r>
              <a:rPr lang="sl-SI" i="1" dirty="0" smtClean="0"/>
              <a:t> </a:t>
            </a:r>
            <a:r>
              <a:rPr lang="sl-SI" i="1" dirty="0" err="1" smtClean="0"/>
              <a:t>week</a:t>
            </a:r>
            <a:r>
              <a:rPr lang="sl-SI" i="1" dirty="0" smtClean="0"/>
              <a:t>.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-  In 2022 the last day of school              </a:t>
            </a:r>
            <a:r>
              <a:rPr lang="sl-SI" i="1" u="sng" dirty="0" smtClean="0"/>
              <a:t> 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  </a:t>
            </a:r>
            <a:r>
              <a:rPr lang="sl-SI" i="1" u="sng" dirty="0" smtClean="0"/>
              <a:t>will fall </a:t>
            </a:r>
            <a:r>
              <a:rPr lang="sl-SI" i="1" dirty="0" smtClean="0"/>
              <a:t>on a </a:t>
            </a:r>
            <a:r>
              <a:rPr lang="sl-SI" i="1" dirty="0" err="1" smtClean="0"/>
              <a:t>Friday</a:t>
            </a:r>
            <a:r>
              <a:rPr lang="sl-SI" i="1" dirty="0" smtClean="0"/>
              <a:t>. </a:t>
            </a:r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19536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PREDICTIONS</a:t>
            </a:r>
            <a:r>
              <a:rPr lang="sl-SI" dirty="0" smtClean="0"/>
              <a:t> (napovedi) – </a:t>
            </a:r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Namigi: </a:t>
            </a:r>
          </a:p>
          <a:p>
            <a:pPr>
              <a:buFont typeface="Arial" charset="0"/>
              <a:buChar char="•"/>
            </a:pPr>
            <a:r>
              <a:rPr lang="sl-SI" b="1" dirty="0" err="1" smtClean="0">
                <a:solidFill>
                  <a:srgbClr val="0000FF"/>
                </a:solidFill>
              </a:rPr>
              <a:t>Maybe</a:t>
            </a:r>
            <a:r>
              <a:rPr lang="sl-SI" b="1" dirty="0" smtClean="0">
                <a:solidFill>
                  <a:srgbClr val="0000FF"/>
                </a:solidFill>
              </a:rPr>
              <a:t> / </a:t>
            </a:r>
            <a:r>
              <a:rPr lang="sl-SI" b="1" dirty="0" err="1" smtClean="0">
                <a:solidFill>
                  <a:srgbClr val="0000FF"/>
                </a:solidFill>
              </a:rPr>
              <a:t>Perhaps</a:t>
            </a:r>
            <a:r>
              <a:rPr lang="sl-SI" b="1" dirty="0" smtClean="0">
                <a:solidFill>
                  <a:srgbClr val="0000FF"/>
                </a:solidFill>
              </a:rPr>
              <a:t> = </a:t>
            </a:r>
            <a:r>
              <a:rPr lang="sl-SI" b="1" dirty="0" smtClean="0"/>
              <a:t>(</a:t>
            </a:r>
            <a:r>
              <a:rPr lang="sl-SI" b="1" dirty="0" smtClean="0">
                <a:solidFill>
                  <a:srgbClr val="0000FF"/>
                </a:solidFill>
              </a:rPr>
              <a:t>mogoče / morda</a:t>
            </a:r>
            <a:r>
              <a:rPr lang="sl-SI" b="1" dirty="0" smtClean="0"/>
              <a:t>)</a:t>
            </a:r>
            <a:endParaRPr lang="sl-SI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= </a:t>
            </a: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 </a:t>
            </a:r>
            <a:r>
              <a:rPr lang="sl-SI" b="1" u="sng" dirty="0" err="1" smtClean="0"/>
              <a:t>we</a:t>
            </a:r>
            <a:r>
              <a:rPr lang="sl-SI" b="1" u="sng" dirty="0" smtClean="0"/>
              <a:t>’</a:t>
            </a:r>
            <a:r>
              <a:rPr lang="sl-SI" b="1" u="sng" dirty="0" err="1" smtClean="0"/>
              <a:t>ll</a:t>
            </a:r>
            <a:r>
              <a:rPr lang="sl-SI" b="1" u="sng" dirty="0" smtClean="0"/>
              <a:t> </a:t>
            </a:r>
            <a:r>
              <a:rPr lang="sl-SI" b="1" u="sng" dirty="0" err="1" smtClean="0"/>
              <a:t>have</a:t>
            </a:r>
            <a:r>
              <a:rPr lang="sl-SI" b="1" u="sng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great</a:t>
            </a:r>
            <a:r>
              <a:rPr lang="sl-SI" dirty="0" smtClean="0"/>
              <a:t> time </a:t>
            </a:r>
            <a:r>
              <a:rPr lang="sl-SI" dirty="0" err="1" smtClean="0"/>
              <a:t>bungee</a:t>
            </a:r>
            <a:r>
              <a:rPr lang="sl-SI" dirty="0" smtClean="0"/>
              <a:t>-</a:t>
            </a:r>
            <a:r>
              <a:rPr lang="sl-SI" dirty="0" err="1" smtClean="0"/>
              <a:t>jumping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b="1" dirty="0" err="1" smtClean="0">
                <a:solidFill>
                  <a:srgbClr val="0000FF"/>
                </a:solidFill>
              </a:rPr>
              <a:t>Probably</a:t>
            </a:r>
            <a:r>
              <a:rPr lang="sl-SI" b="1" dirty="0" smtClean="0">
                <a:solidFill>
                  <a:srgbClr val="0000FF"/>
                </a:solidFill>
              </a:rPr>
              <a:t> = (verjetno)</a:t>
            </a:r>
          </a:p>
          <a:p>
            <a:pPr>
              <a:buNone/>
            </a:pPr>
            <a:r>
              <a:rPr lang="sl-SI" dirty="0" smtClean="0"/>
              <a:t>      = It’s </a:t>
            </a:r>
            <a:r>
              <a:rPr lang="sl-SI" dirty="0" err="1" smtClean="0"/>
              <a:t>too</a:t>
            </a:r>
            <a:r>
              <a:rPr lang="sl-SI" dirty="0" smtClean="0"/>
              <a:t> late </a:t>
            </a:r>
            <a:r>
              <a:rPr lang="sl-SI" dirty="0" err="1" smtClean="0"/>
              <a:t>for</a:t>
            </a:r>
            <a:r>
              <a:rPr lang="sl-SI" dirty="0" smtClean="0"/>
              <a:t> John to come home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airport</a:t>
            </a:r>
            <a:r>
              <a:rPr lang="sl-SI" dirty="0" smtClean="0"/>
              <a:t> </a:t>
            </a:r>
            <a:r>
              <a:rPr lang="sl-SI" dirty="0" err="1" smtClean="0"/>
              <a:t>tonight</a:t>
            </a:r>
            <a:r>
              <a:rPr lang="sl-SI" dirty="0" smtClean="0"/>
              <a:t>.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</a:t>
            </a:r>
            <a:r>
              <a:rPr lang="sl-SI" u="sng" dirty="0" err="1" smtClean="0"/>
              <a:t>He</a:t>
            </a:r>
            <a:r>
              <a:rPr lang="sl-SI" b="1" u="sng" dirty="0" err="1" smtClean="0"/>
              <a:t>’ll</a:t>
            </a:r>
            <a:r>
              <a:rPr lang="sl-SI" u="sng" dirty="0" smtClean="0"/>
              <a:t> </a:t>
            </a: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/>
              <a:t> </a:t>
            </a:r>
            <a:r>
              <a:rPr lang="sl-SI" b="1" u="sng" dirty="0" err="1" smtClean="0"/>
              <a:t>sleep</a:t>
            </a:r>
            <a:r>
              <a:rPr lang="sl-SI" dirty="0" smtClean="0"/>
              <a:t> in a hotel.   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sl-SI" b="1" dirty="0" err="1" smtClean="0">
                <a:solidFill>
                  <a:srgbClr val="0000FF"/>
                </a:solidFill>
              </a:rPr>
              <a:t>People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say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/ </a:t>
            </a:r>
            <a:r>
              <a:rPr lang="sl-SI" b="1" dirty="0" err="1" smtClean="0">
                <a:solidFill>
                  <a:srgbClr val="0000FF"/>
                </a:solidFill>
              </a:rPr>
              <a:t>They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say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= (pravijo)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=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b="1" u="sng" dirty="0" err="1" smtClean="0"/>
              <a:t>will</a:t>
            </a:r>
            <a:r>
              <a:rPr lang="sl-SI" b="1" u="sng" dirty="0" smtClean="0"/>
              <a:t> live </a:t>
            </a:r>
            <a:r>
              <a:rPr lang="sl-SI" dirty="0" smtClean="0"/>
              <a:t>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Moon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2050.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b="1" dirty="0" smtClean="0">
                <a:solidFill>
                  <a:srgbClr val="0000FF"/>
                </a:solidFill>
              </a:rPr>
              <a:t>It’s </a:t>
            </a:r>
            <a:r>
              <a:rPr lang="sl-SI" b="1" dirty="0" err="1" smtClean="0">
                <a:solidFill>
                  <a:srgbClr val="0000FF"/>
                </a:solidFill>
              </a:rPr>
              <a:t>possible</a:t>
            </a:r>
            <a:r>
              <a:rPr lang="sl-SI" b="1" dirty="0" smtClean="0">
                <a:solidFill>
                  <a:srgbClr val="0000FF"/>
                </a:solidFill>
              </a:rPr>
              <a:t> </a:t>
            </a:r>
            <a:r>
              <a:rPr lang="sl-SI" b="1" dirty="0" err="1" smtClean="0">
                <a:solidFill>
                  <a:srgbClr val="0000FF"/>
                </a:solidFill>
              </a:rPr>
              <a:t>that</a:t>
            </a:r>
            <a:r>
              <a:rPr lang="sl-SI" b="1" dirty="0" smtClean="0">
                <a:solidFill>
                  <a:srgbClr val="0000FF"/>
                </a:solidFill>
              </a:rPr>
              <a:t> = (možno je)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 = 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/>
              <a:t>the</a:t>
            </a:r>
            <a:r>
              <a:rPr lang="sl-SI" dirty="0" smtClean="0"/>
              <a:t> dog </a:t>
            </a:r>
            <a:r>
              <a:rPr lang="sl-SI" b="1" u="sng" dirty="0" err="1" smtClean="0"/>
              <a:t>will</a:t>
            </a:r>
            <a:r>
              <a:rPr lang="sl-SI" b="1" u="sng" dirty="0" smtClean="0"/>
              <a:t> bite</a:t>
            </a:r>
            <a:r>
              <a:rPr lang="sl-SI" dirty="0" smtClean="0"/>
              <a:t>. So,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careful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                                                                      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DZ:WBp.36 </a:t>
            </a:r>
            <a:r>
              <a:rPr lang="sl-SI" sz="2800" dirty="0" smtClean="0"/>
              <a:t># 1, 2A,B / p.37 # 3 </a:t>
            </a:r>
          </a:p>
          <a:p>
            <a:r>
              <a:rPr lang="sl-SI" sz="2800" dirty="0" err="1" smtClean="0"/>
              <a:t>Učb</a:t>
            </a:r>
            <a:r>
              <a:rPr lang="sl-SI" sz="2800" dirty="0" smtClean="0"/>
              <a:t>: TBp.53 # </a:t>
            </a:r>
            <a:r>
              <a:rPr lang="sl-SI" sz="2800" dirty="0" smtClean="0"/>
              <a:t>4A – dialoge prepišite v </a:t>
            </a:r>
            <a:r>
              <a:rPr lang="sl-SI" sz="2800" dirty="0" err="1" smtClean="0"/>
              <a:t>ex.notebook</a:t>
            </a:r>
            <a:r>
              <a:rPr lang="sl-SI" sz="2800" dirty="0" smtClean="0"/>
              <a:t> </a:t>
            </a:r>
          </a:p>
          <a:p>
            <a:r>
              <a:rPr lang="sl-SI" sz="2800" dirty="0" smtClean="0">
                <a:solidFill>
                  <a:prstClr val="black"/>
                </a:solidFill>
              </a:rPr>
              <a:t>stran </a:t>
            </a:r>
            <a:r>
              <a:rPr lang="sl-SI" sz="2800" dirty="0">
                <a:solidFill>
                  <a:prstClr val="black"/>
                </a:solidFill>
              </a:rPr>
              <a:t>52 # </a:t>
            </a:r>
            <a:r>
              <a:rPr lang="sl-SI" sz="2800" dirty="0" smtClean="0">
                <a:solidFill>
                  <a:prstClr val="black"/>
                </a:solidFill>
              </a:rPr>
              <a:t>1 - </a:t>
            </a:r>
            <a:r>
              <a:rPr lang="sl-SI" sz="2800" dirty="0" smtClean="0"/>
              <a:t>v </a:t>
            </a:r>
            <a:r>
              <a:rPr lang="sl-SI" sz="2800" dirty="0" err="1" smtClean="0"/>
              <a:t>glossary</a:t>
            </a:r>
            <a:r>
              <a:rPr lang="sl-SI" sz="2800" dirty="0" smtClean="0"/>
              <a:t> </a:t>
            </a:r>
            <a:r>
              <a:rPr lang="sl-SI" sz="2800" smtClean="0"/>
              <a:t>prepišite nove </a:t>
            </a:r>
            <a:r>
              <a:rPr lang="sl-SI" sz="2800" dirty="0" smtClean="0"/>
              <a:t>besede, pod naslov</a:t>
            </a:r>
            <a:r>
              <a:rPr lang="sl-SI" sz="2800" smtClean="0"/>
              <a:t>: Sports</a:t>
            </a:r>
            <a:r>
              <a:rPr lang="sl-SI" sz="2800" dirty="0" smtClean="0"/>
              <a:t> </a:t>
            </a:r>
            <a:r>
              <a:rPr lang="sl-SI" sz="2800" dirty="0" err="1" smtClean="0"/>
              <a:t>clothes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0923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240</Words>
  <Application>Microsoft Office PowerPoint</Application>
  <PresentationFormat>Diaprojekcija na zaslonu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Officeova tema</vt:lpstr>
      <vt:lpstr>‘will’Future – kadar se odločimo, da bomo nekaj                        naredili v trenutku, ko to izgovorimo.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‘will’Future</dc:title>
  <dc:creator>Uporabnik</dc:creator>
  <cp:lastModifiedBy>Uporabnik</cp:lastModifiedBy>
  <cp:revision>25</cp:revision>
  <dcterms:created xsi:type="dcterms:W3CDTF">2014-02-11T19:12:15Z</dcterms:created>
  <dcterms:modified xsi:type="dcterms:W3CDTF">2022-02-03T16:28:23Z</dcterms:modified>
</cp:coreProperties>
</file>