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EFF0-92D0-41A7-8B62-F59627D3D830}" type="datetimeFigureOut">
              <a:rPr lang="sl-SI" smtClean="0"/>
              <a:t>10. 02. 2021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7482-72AF-4A31-9AA1-8A805950FA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998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EFF0-92D0-41A7-8B62-F59627D3D830}" type="datetimeFigureOut">
              <a:rPr lang="sl-SI" smtClean="0"/>
              <a:t>10. 02. 2021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7482-72AF-4A31-9AA1-8A805950FA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089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EFF0-92D0-41A7-8B62-F59627D3D830}" type="datetimeFigureOut">
              <a:rPr lang="sl-SI" smtClean="0"/>
              <a:t>10. 02. 2021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7482-72AF-4A31-9AA1-8A805950FA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571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EFF0-92D0-41A7-8B62-F59627D3D830}" type="datetimeFigureOut">
              <a:rPr lang="sl-SI" smtClean="0"/>
              <a:t>10. 02. 2021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7482-72AF-4A31-9AA1-8A805950FA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994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EFF0-92D0-41A7-8B62-F59627D3D830}" type="datetimeFigureOut">
              <a:rPr lang="sl-SI" smtClean="0"/>
              <a:t>10. 02. 2021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7482-72AF-4A31-9AA1-8A805950FA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571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EFF0-92D0-41A7-8B62-F59627D3D830}" type="datetimeFigureOut">
              <a:rPr lang="sl-SI" smtClean="0"/>
              <a:t>10. 02. 2021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7482-72AF-4A31-9AA1-8A805950FA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630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EFF0-92D0-41A7-8B62-F59627D3D830}" type="datetimeFigureOut">
              <a:rPr lang="sl-SI" smtClean="0"/>
              <a:t>10. 02. 2021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7482-72AF-4A31-9AA1-8A805950FA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265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EFF0-92D0-41A7-8B62-F59627D3D830}" type="datetimeFigureOut">
              <a:rPr lang="sl-SI" smtClean="0"/>
              <a:t>10. 02. 2021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7482-72AF-4A31-9AA1-8A805950FA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565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EFF0-92D0-41A7-8B62-F59627D3D830}" type="datetimeFigureOut">
              <a:rPr lang="sl-SI" smtClean="0"/>
              <a:t>10. 02. 2021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7482-72AF-4A31-9AA1-8A805950FA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710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EFF0-92D0-41A7-8B62-F59627D3D830}" type="datetimeFigureOut">
              <a:rPr lang="sl-SI" smtClean="0"/>
              <a:t>10. 02. 2021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7482-72AF-4A31-9AA1-8A805950FA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067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EFF0-92D0-41A7-8B62-F59627D3D830}" type="datetimeFigureOut">
              <a:rPr lang="sl-SI" smtClean="0"/>
              <a:t>10. 02. 2021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97482-72AF-4A31-9AA1-8A805950FA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228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1EFF0-92D0-41A7-8B62-F59627D3D830}" type="datetimeFigureOut">
              <a:rPr lang="sl-SI" smtClean="0"/>
              <a:t>10. 02. 2021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97482-72AF-4A31-9AA1-8A805950FA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435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PREDALPSKA HRIBOVJA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453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981200" y="692150"/>
            <a:ext cx="8229600" cy="5632450"/>
          </a:xfrm>
        </p:spPr>
        <p:txBody>
          <a:bodyPr/>
          <a:lstStyle/>
          <a:p>
            <a:pPr marL="514350" indent="-514350">
              <a:buFont typeface="Wingdings 2" panose="05020102010507070707" pitchFamily="18" charset="2"/>
              <a:buAutoNum type="arabicPeriod"/>
              <a:defRPr/>
            </a:pPr>
            <a:r>
              <a:rPr lang="sl-SI" dirty="0" smtClean="0"/>
              <a:t>Kako se razteza predalpsko hribovje?</a:t>
            </a:r>
          </a:p>
          <a:p>
            <a:pPr marL="514350" indent="-514350">
              <a:buFont typeface="Wingdings 2" panose="05020102010507070707" pitchFamily="18" charset="2"/>
              <a:buAutoNum type="arabicPeriod"/>
              <a:defRPr/>
            </a:pPr>
            <a:r>
              <a:rPr lang="sl-SI" dirty="0" smtClean="0"/>
              <a:t>Kako ga delimo?</a:t>
            </a:r>
          </a:p>
          <a:p>
            <a:pPr marL="514350" indent="-514350">
              <a:buFont typeface="Wingdings 2" panose="05020102010507070707" pitchFamily="18" charset="2"/>
              <a:buAutoNum type="arabicPeriod"/>
              <a:defRPr/>
            </a:pPr>
            <a:r>
              <a:rPr lang="sl-SI" dirty="0" smtClean="0"/>
              <a:t>Kaj je značilno za predalpska hribovja?</a:t>
            </a:r>
          </a:p>
          <a:p>
            <a:pPr marL="514350" indent="-514350">
              <a:buFont typeface="Wingdings 2" panose="05020102010507070707" pitchFamily="18" charset="2"/>
              <a:buAutoNum type="arabicPeriod"/>
              <a:defRPr/>
            </a:pPr>
            <a:r>
              <a:rPr lang="sl-SI" dirty="0" smtClean="0"/>
              <a:t>Kakšna naselja in kje so nastala v hribovjih?</a:t>
            </a:r>
          </a:p>
          <a:p>
            <a:pPr marL="0" indent="0">
              <a:buNone/>
              <a:defRPr/>
            </a:pP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66988" y="2852739"/>
          <a:ext cx="6096000" cy="223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2646838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2890293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36053795"/>
                    </a:ext>
                  </a:extLst>
                </a:gridCol>
              </a:tblGrid>
              <a:tr h="919069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VEČJA NASELJA</a:t>
                      </a:r>
                      <a:endParaRPr lang="sl-SI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MANJŠA NASELJA</a:t>
                      </a:r>
                      <a:endParaRPr lang="sl-SI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NAJMANJŠA NASELJA</a:t>
                      </a:r>
                      <a:endParaRPr lang="sl-SI" sz="18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2430921678"/>
                  </a:ext>
                </a:extLst>
              </a:tr>
              <a:tr h="1312956">
                <a:tc>
                  <a:txBody>
                    <a:bodyPr/>
                    <a:lstStyle/>
                    <a:p>
                      <a:endParaRPr lang="sl-SI" sz="1800" dirty="0" smtClean="0"/>
                    </a:p>
                    <a:p>
                      <a:endParaRPr lang="sl-SI" sz="1800" dirty="0" smtClean="0"/>
                    </a:p>
                    <a:p>
                      <a:endParaRPr lang="sl-SI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sl-SI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2304127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4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847851" y="115889"/>
            <a:ext cx="8569325" cy="6626225"/>
          </a:xfrm>
        </p:spPr>
        <p:txBody>
          <a:bodyPr/>
          <a:lstStyle/>
          <a:p>
            <a:pPr marL="514350" indent="-514350">
              <a:buFont typeface="Wingdings 2" panose="05020102010507070707" pitchFamily="18" charset="2"/>
              <a:buAutoNum type="arabicPeriod" startAt="5"/>
              <a:defRPr/>
            </a:pPr>
            <a:endParaRPr lang="sl-SI" dirty="0" smtClean="0"/>
          </a:p>
          <a:p>
            <a:pPr marL="0" indent="0">
              <a:buNone/>
              <a:defRPr/>
            </a:pPr>
            <a:r>
              <a:rPr lang="sl-SI" dirty="0" smtClean="0"/>
              <a:t>5. Naštej nekaj večjih naselij v predalpskem hribovju. Poišči jih tudi na zemljevidu Slovenije. </a:t>
            </a:r>
          </a:p>
          <a:p>
            <a:pPr marL="0" indent="0">
              <a:buNone/>
              <a:defRPr/>
            </a:pPr>
            <a:r>
              <a:rPr lang="sl-SI" dirty="0" smtClean="0"/>
              <a:t>6. Katere dejavnosti so prisotne v predalpskih hribovjih (katere v dolinah, katere pa v višjih predelih)?</a:t>
            </a:r>
          </a:p>
          <a:p>
            <a:pPr marL="0" indent="0">
              <a:buNone/>
              <a:defRPr/>
            </a:pPr>
            <a:r>
              <a:rPr lang="sl-SI" dirty="0" smtClean="0"/>
              <a:t>7. Nekoč je bilo v hribovjih precej razvito RUDARSTVO. Zakaj je danes ta dejavnost skoraj zamrla?</a:t>
            </a:r>
          </a:p>
          <a:p>
            <a:pPr marL="0" indent="0">
              <a:buNone/>
              <a:defRPr/>
            </a:pPr>
            <a:r>
              <a:rPr lang="sl-SI" dirty="0" smtClean="0"/>
              <a:t>8. Kaj pomeni izraz PREMOGOVNIK?</a:t>
            </a:r>
          </a:p>
          <a:p>
            <a:pPr marL="0" indent="0">
              <a:buNone/>
              <a:defRPr/>
            </a:pPr>
            <a:r>
              <a:rPr lang="sl-SI" dirty="0" smtClean="0"/>
              <a:t>9. Katero rudo so kopali v teh rudnikih? </a:t>
            </a:r>
          </a:p>
          <a:p>
            <a:pPr marL="0" indent="0">
              <a:buNone/>
              <a:defRPr/>
            </a:pPr>
            <a:r>
              <a:rPr lang="sl-SI" dirty="0" smtClean="0"/>
              <a:t>10. Za kaj se uporabljata PREMOG oz. LIGNIT? Katera dejavnost se je ob rudnikih še razvila?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5372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značba mesta vsebine 2"/>
          <p:cNvSpPr>
            <a:spLocks noGrp="1"/>
          </p:cNvSpPr>
          <p:nvPr>
            <p:ph idx="1"/>
          </p:nvPr>
        </p:nvSpPr>
        <p:spPr>
          <a:xfrm>
            <a:off x="1919288" y="549276"/>
            <a:ext cx="8229600" cy="6308725"/>
          </a:xfrm>
        </p:spPr>
        <p:txBody>
          <a:bodyPr/>
          <a:lstStyle/>
          <a:p>
            <a:pPr marL="0" indent="0">
              <a:buNone/>
            </a:pPr>
            <a:r>
              <a:rPr lang="sl-SI" altLang="sl-SI" dirty="0" smtClean="0"/>
              <a:t>9. Kaj proizvajajo v termoelektrarnah in hidroelektrarnah? Kakšna pa je razlika med njima?</a:t>
            </a:r>
          </a:p>
          <a:p>
            <a:pPr marL="0" indent="0">
              <a:buNone/>
            </a:pPr>
            <a:r>
              <a:rPr lang="sl-SI" altLang="sl-SI" dirty="0" smtClean="0"/>
              <a:t>10. Poveži!        </a:t>
            </a:r>
            <a:endParaRPr lang="sl-SI" altLang="sl-SI" dirty="0" smtClean="0"/>
          </a:p>
          <a:p>
            <a:pPr marL="0" indent="0">
              <a:buNone/>
            </a:pPr>
            <a:r>
              <a:rPr lang="sl-SI" altLang="sl-SI" dirty="0" smtClean="0"/>
              <a:t>                                                      </a:t>
            </a:r>
            <a:r>
              <a:rPr lang="sl-SI" altLang="sl-SI" dirty="0" smtClean="0"/>
              <a:t>- Dravograd</a:t>
            </a:r>
          </a:p>
          <a:p>
            <a:pPr marL="0" indent="0">
              <a:buNone/>
            </a:pPr>
            <a:r>
              <a:rPr lang="sl-SI" altLang="sl-SI" dirty="0" smtClean="0"/>
              <a:t>TERMOELEKTRARNA                 - Plave</a:t>
            </a:r>
          </a:p>
          <a:p>
            <a:pPr marL="0" indent="0">
              <a:buNone/>
            </a:pPr>
            <a:r>
              <a:rPr lang="sl-SI" altLang="sl-SI" dirty="0" smtClean="0"/>
              <a:t>                                                      - Šoštanj</a:t>
            </a:r>
          </a:p>
          <a:p>
            <a:pPr marL="0" indent="0">
              <a:buNone/>
            </a:pPr>
            <a:r>
              <a:rPr lang="sl-SI" altLang="sl-SI" dirty="0" smtClean="0"/>
              <a:t>                                                      - Solkan</a:t>
            </a:r>
          </a:p>
          <a:p>
            <a:pPr marL="0" indent="0">
              <a:buNone/>
            </a:pPr>
            <a:r>
              <a:rPr lang="sl-SI" altLang="sl-SI" dirty="0" smtClean="0"/>
              <a:t>HIDROELEKTRARNA                   - Trbovlje</a:t>
            </a:r>
          </a:p>
          <a:p>
            <a:pPr marL="0" indent="0">
              <a:buNone/>
            </a:pPr>
            <a:r>
              <a:rPr lang="sl-SI" altLang="sl-SI" dirty="0" smtClean="0"/>
              <a:t>                                                      - Vuhred</a:t>
            </a:r>
          </a:p>
          <a:p>
            <a:pPr marL="0" indent="0">
              <a:buNone/>
            </a:pPr>
            <a:r>
              <a:rPr lang="sl-SI" altLang="sl-SI" dirty="0" smtClean="0"/>
              <a:t>                                                      - Ljubljana-Moste</a:t>
            </a:r>
          </a:p>
          <a:p>
            <a:pPr marL="0" indent="0">
              <a:buNone/>
            </a:pPr>
            <a:r>
              <a:rPr lang="sl-SI" altLang="sl-SI" dirty="0" smtClean="0"/>
              <a:t>11. Na katerih rekah je največ hidroelektrarn?</a:t>
            </a:r>
          </a:p>
        </p:txBody>
      </p:sp>
    </p:spTree>
    <p:extLst>
      <p:ext uri="{BB962C8B-B14F-4D97-AF65-F5344CB8AC3E}">
        <p14:creationId xmlns:p14="http://schemas.microsoft.com/office/powerpoint/2010/main" val="1830053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177</Words>
  <Application>Microsoft Office PowerPoint</Application>
  <PresentationFormat>Širokozaslonsko</PresentationFormat>
  <Paragraphs>26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 2</vt:lpstr>
      <vt:lpstr>Officeova tema</vt:lpstr>
      <vt:lpstr>PREDALPSKA HRIBOVJA</vt:lpstr>
      <vt:lpstr>PowerPointova predstavitev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PREDALPSKA HRIBOVJA</dc:title>
  <dc:creator>petra.bergoc@gmail.com</dc:creator>
  <cp:lastModifiedBy>petra.bergoc@gmail.com</cp:lastModifiedBy>
  <cp:revision>1</cp:revision>
  <dcterms:created xsi:type="dcterms:W3CDTF">2021-02-10T11:45:06Z</dcterms:created>
  <dcterms:modified xsi:type="dcterms:W3CDTF">2021-02-10T11:49:10Z</dcterms:modified>
</cp:coreProperties>
</file>