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41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74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96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801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17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7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464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45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170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796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42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9648-7BEF-415D-BADD-1CFC944C9F41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35C8-540F-47A6-AB5D-999E1F885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924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Zmaj </a:t>
            </a:r>
            <a:r>
              <a:rPr lang="sl-SI" smtClean="0"/>
              <a:t>v Postojnski jami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Glas 09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0509" y="4125119"/>
            <a:ext cx="609600" cy="609600"/>
          </a:xfrm>
          <a:prstGeom prst="rect">
            <a:avLst/>
          </a:prstGeom>
        </p:spPr>
      </p:pic>
      <p:pic>
        <p:nvPicPr>
          <p:cNvPr id="5" name="Glas 09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0509" y="5578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Širokozaslonsko</PresentationFormat>
  <Paragraphs>1</Paragraphs>
  <Slides>1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Zmaj v Postojnski jami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Zmaj v Postojnski jami</dc:title>
  <dc:creator>petra.bergoc@gmail.com</dc:creator>
  <cp:lastModifiedBy>petra.bergoc@gmail.com</cp:lastModifiedBy>
  <cp:revision>1</cp:revision>
  <dcterms:created xsi:type="dcterms:W3CDTF">2022-01-23T12:29:21Z</dcterms:created>
  <dcterms:modified xsi:type="dcterms:W3CDTF">2022-01-23T12:30:49Z</dcterms:modified>
</cp:coreProperties>
</file>