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t>21. 11. 2021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80467" y="2967335"/>
            <a:ext cx="703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j</a:t>
            </a:r>
            <a:r>
              <a:rPr lang="sl-SI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e upodobitev razpostavljenih predmetov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Kaj 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bel list, najboljši je risalni list. Če ga nimaš, riši na navaden bel list.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črne kave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svinčnikom!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05948" y="768626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s skico zadovoljen, črte prevleči z rjavim flomastrom (če nimaš rjavega </a:t>
            </a:r>
            <a:r>
              <a:rPr lang="sl-SI" dirty="0" err="1" smtClean="0"/>
              <a:t>flomasta</a:t>
            </a:r>
            <a:r>
              <a:rPr lang="sl-SI" dirty="0" smtClean="0"/>
              <a:t>, lahko uporabiš rjavo barvico ali črn flomaster). Skuhaj skodelico črne kave – kar brez sladkorja. In začneš barvati. Da boš dobil več odtenkov, kavi prilivaj vodo. Če 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8" y="224595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kavo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164</Words>
  <Application>Microsoft Office PowerPoint</Application>
  <PresentationFormat>Širokozaslonsko</PresentationFormat>
  <Paragraphs>10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Jata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Nadja Černetič</cp:lastModifiedBy>
  <cp:revision>10</cp:revision>
  <dcterms:created xsi:type="dcterms:W3CDTF">2020-03-24T15:49:28Z</dcterms:created>
  <dcterms:modified xsi:type="dcterms:W3CDTF">2021-11-21T09:12:10Z</dcterms:modified>
</cp:coreProperties>
</file>