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A6CB-1181-479C-AF53-C841E9362280}" type="datetimeFigureOut">
              <a:rPr lang="sl-SI" smtClean="0"/>
              <a:pPr/>
              <a:t>26. 01. 2022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188640"/>
            <a:ext cx="86409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PRACTICE</a:t>
            </a:r>
          </a:p>
          <a:p>
            <a:endParaRPr lang="sl-SI" dirty="0" smtClean="0"/>
          </a:p>
          <a:p>
            <a:r>
              <a:rPr lang="sl-SI" sz="2000" dirty="0" smtClean="0"/>
              <a:t>1. </a:t>
            </a:r>
            <a:r>
              <a:rPr lang="en-US" sz="2000" dirty="0" smtClean="0"/>
              <a:t>While </a:t>
            </a:r>
            <a:r>
              <a:rPr lang="en-US" sz="2000" dirty="0"/>
              <a:t>Tim </a:t>
            </a:r>
            <a:r>
              <a:rPr lang="en-US" sz="2000" dirty="0" smtClean="0"/>
              <a:t>______________________ </a:t>
            </a:r>
            <a:r>
              <a:rPr lang="en-US" sz="2000" dirty="0"/>
              <a:t>(work) in his room, his </a:t>
            </a:r>
            <a:r>
              <a:rPr lang="en-US" sz="2000" dirty="0" smtClean="0"/>
              <a:t>friends</a:t>
            </a:r>
            <a:r>
              <a:rPr lang="sl-SI" sz="2000" dirty="0" smtClean="0"/>
              <a:t> </a:t>
            </a:r>
            <a:r>
              <a:rPr lang="en-US" sz="2000" dirty="0" smtClean="0"/>
              <a:t>__</a:t>
            </a:r>
            <a:r>
              <a:rPr lang="sl-SI" sz="2000" dirty="0" smtClean="0"/>
              <a:t>WERE</a:t>
            </a:r>
            <a:r>
              <a:rPr lang="en-US" sz="2000" dirty="0" smtClean="0"/>
              <a:t>___________________ </a:t>
            </a:r>
            <a:r>
              <a:rPr lang="en-US" sz="2000" dirty="0"/>
              <a:t>(swim) in the pool. </a:t>
            </a:r>
          </a:p>
          <a:p>
            <a:r>
              <a:rPr lang="sl-SI" sz="2000" dirty="0" smtClean="0"/>
              <a:t>2. </a:t>
            </a:r>
            <a:r>
              <a:rPr lang="en-US" sz="2000" dirty="0" smtClean="0"/>
              <a:t>The </a:t>
            </a:r>
            <a:r>
              <a:rPr lang="en-US" sz="2000" dirty="0"/>
              <a:t>children </a:t>
            </a:r>
            <a:r>
              <a:rPr lang="en-US" sz="2000" dirty="0" smtClean="0"/>
              <a:t>__________________ </a:t>
            </a:r>
            <a:r>
              <a:rPr lang="en-US" sz="2000" dirty="0"/>
              <a:t>(not/watch) a new film when their mother </a:t>
            </a:r>
            <a:r>
              <a:rPr lang="en-US" sz="2000" dirty="0" smtClean="0"/>
              <a:t>got </a:t>
            </a:r>
            <a:r>
              <a:rPr lang="en-US" sz="2000" dirty="0"/>
              <a:t>home last night.</a:t>
            </a:r>
          </a:p>
          <a:p>
            <a:r>
              <a:rPr lang="sl-SI" sz="2000" dirty="0" smtClean="0"/>
              <a:t>3</a:t>
            </a:r>
            <a:r>
              <a:rPr lang="en-US" sz="2000" dirty="0" smtClean="0"/>
              <a:t>. </a:t>
            </a:r>
            <a:r>
              <a:rPr lang="en-US" sz="2000" dirty="0"/>
              <a:t>We </a:t>
            </a:r>
            <a:r>
              <a:rPr lang="en-US" sz="2000" dirty="0" smtClean="0"/>
              <a:t>___________ </a:t>
            </a:r>
            <a:r>
              <a:rPr lang="en-US" sz="2000" dirty="0"/>
              <a:t>(sunbathe) in the sun. </a:t>
            </a:r>
          </a:p>
          <a:p>
            <a:r>
              <a:rPr lang="sl-SI" sz="2000" dirty="0"/>
              <a:t>4</a:t>
            </a:r>
            <a:r>
              <a:rPr lang="en-US" sz="2000" dirty="0" smtClean="0"/>
              <a:t>. </a:t>
            </a:r>
            <a:r>
              <a:rPr lang="en-US" sz="2000" dirty="0"/>
              <a:t>I tried to tell them the truth but they </a:t>
            </a:r>
            <a:r>
              <a:rPr lang="en-US" sz="2000" dirty="0" smtClean="0"/>
              <a:t>___</a:t>
            </a:r>
            <a:r>
              <a:rPr lang="sl-SI" sz="2000" dirty="0" smtClean="0"/>
              <a:t> </a:t>
            </a:r>
            <a:r>
              <a:rPr lang="en-US" sz="2000" dirty="0" smtClean="0"/>
              <a:t>________________ </a:t>
            </a:r>
            <a:r>
              <a:rPr lang="en-US" sz="2000" dirty="0"/>
              <a:t>(not/listen).</a:t>
            </a:r>
          </a:p>
          <a:p>
            <a:r>
              <a:rPr lang="sl-SI" sz="2000" dirty="0"/>
              <a:t>5</a:t>
            </a:r>
            <a:r>
              <a:rPr lang="en-US" sz="2000" dirty="0" smtClean="0"/>
              <a:t>. </a:t>
            </a:r>
            <a:r>
              <a:rPr lang="en-US" sz="2000" dirty="0"/>
              <a:t>What</a:t>
            </a:r>
            <a:r>
              <a:rPr lang="en-US" sz="2000" dirty="0" smtClean="0"/>
              <a:t>__________ </a:t>
            </a:r>
            <a:r>
              <a:rPr lang="en-US" sz="2000" dirty="0"/>
              <a:t>he </a:t>
            </a:r>
            <a:r>
              <a:rPr lang="en-US" sz="2000" dirty="0" smtClean="0"/>
              <a:t>__________ </a:t>
            </a:r>
            <a:r>
              <a:rPr lang="en-US" sz="2000" dirty="0"/>
              <a:t>(do) while you </a:t>
            </a:r>
            <a:r>
              <a:rPr lang="en-US" sz="2000" dirty="0" smtClean="0"/>
              <a:t>________________ </a:t>
            </a:r>
            <a:r>
              <a:rPr lang="en-US" sz="2000" dirty="0" smtClean="0"/>
              <a:t>(</a:t>
            </a:r>
            <a:r>
              <a:rPr lang="en-US" sz="2000" dirty="0"/>
              <a:t>skate)?</a:t>
            </a:r>
          </a:p>
          <a:p>
            <a:r>
              <a:rPr lang="sl-SI" sz="2000" dirty="0"/>
              <a:t>6</a:t>
            </a:r>
            <a:r>
              <a:rPr lang="en-US" sz="2000" dirty="0" smtClean="0"/>
              <a:t>. </a:t>
            </a:r>
            <a:r>
              <a:rPr lang="en-US" sz="2000" dirty="0"/>
              <a:t>It </a:t>
            </a:r>
            <a:r>
              <a:rPr lang="en-US" sz="2000" dirty="0" smtClean="0"/>
              <a:t>______________ </a:t>
            </a:r>
            <a:r>
              <a:rPr lang="en-US" sz="2000" dirty="0"/>
              <a:t>(thunder) all night. </a:t>
            </a:r>
          </a:p>
          <a:p>
            <a:r>
              <a:rPr lang="sl-SI" sz="2000" dirty="0"/>
              <a:t>7</a:t>
            </a:r>
            <a:r>
              <a:rPr lang="en-US" sz="2000" dirty="0" smtClean="0"/>
              <a:t>. </a:t>
            </a:r>
            <a:r>
              <a:rPr lang="en-US" sz="2000" dirty="0"/>
              <a:t>When I phoned my friends, they </a:t>
            </a:r>
            <a:r>
              <a:rPr lang="en-US" sz="2000" dirty="0" smtClean="0"/>
              <a:t>____________________ </a:t>
            </a:r>
            <a:r>
              <a:rPr lang="en-US" sz="2000" dirty="0"/>
              <a:t>(play) monopoly. </a:t>
            </a:r>
          </a:p>
          <a:p>
            <a:r>
              <a:rPr lang="sl-SI" sz="2000" dirty="0"/>
              <a:t>8</a:t>
            </a:r>
            <a:r>
              <a:rPr lang="en-US" sz="2000" dirty="0" smtClean="0"/>
              <a:t>. </a:t>
            </a:r>
            <a:r>
              <a:rPr lang="en-US" sz="2000" dirty="0"/>
              <a:t>It </a:t>
            </a:r>
            <a:r>
              <a:rPr lang="en-US" sz="2000" dirty="0" smtClean="0"/>
              <a:t>______________________ </a:t>
            </a:r>
            <a:r>
              <a:rPr lang="en-US" sz="2000" dirty="0"/>
              <a:t>(snow) while we </a:t>
            </a:r>
            <a:r>
              <a:rPr lang="en-US" sz="2000" dirty="0" smtClean="0"/>
              <a:t>_____________________ </a:t>
            </a:r>
            <a:r>
              <a:rPr lang="en-US" sz="2000" dirty="0"/>
              <a:t>(paint) </a:t>
            </a:r>
            <a:r>
              <a:rPr lang="en-US" sz="2000" dirty="0" smtClean="0"/>
              <a:t>the </a:t>
            </a:r>
            <a:r>
              <a:rPr lang="en-US" sz="2000" dirty="0"/>
              <a:t>chairs in the garage.</a:t>
            </a:r>
          </a:p>
          <a:p>
            <a:r>
              <a:rPr lang="sl-SI" sz="2000" dirty="0"/>
              <a:t>9</a:t>
            </a:r>
            <a:r>
              <a:rPr lang="en-US" sz="2000" dirty="0" smtClean="0"/>
              <a:t>. </a:t>
            </a:r>
            <a:r>
              <a:rPr lang="en-US" sz="2000" dirty="0"/>
              <a:t>We </a:t>
            </a:r>
            <a:r>
              <a:rPr lang="en-US" sz="2000" dirty="0" smtClean="0"/>
              <a:t>_____________________ </a:t>
            </a:r>
            <a:r>
              <a:rPr lang="en-US" sz="2000" dirty="0"/>
              <a:t>(plod) through the snow.</a:t>
            </a:r>
          </a:p>
          <a:p>
            <a:r>
              <a:rPr lang="en-US" sz="2000" dirty="0" smtClean="0"/>
              <a:t>1</a:t>
            </a:r>
            <a:r>
              <a:rPr lang="sl-SI" sz="2000" dirty="0" smtClean="0"/>
              <a:t>0</a:t>
            </a:r>
            <a:r>
              <a:rPr lang="en-US" sz="2000" dirty="0" smtClean="0"/>
              <a:t>. </a:t>
            </a:r>
            <a:r>
              <a:rPr lang="en-US" sz="2000" dirty="0"/>
              <a:t>They </a:t>
            </a:r>
            <a:r>
              <a:rPr lang="en-US" sz="2000" dirty="0" smtClean="0"/>
              <a:t>______________ </a:t>
            </a:r>
            <a:r>
              <a:rPr lang="en-US" sz="2000" dirty="0"/>
              <a:t>(study) for the German exam. </a:t>
            </a:r>
          </a:p>
          <a:p>
            <a:r>
              <a:rPr lang="en-US" sz="2000" dirty="0" smtClean="0"/>
              <a:t>1</a:t>
            </a:r>
            <a:r>
              <a:rPr lang="sl-SI" sz="2000" dirty="0" smtClean="0"/>
              <a:t>1</a:t>
            </a:r>
            <a:r>
              <a:rPr lang="en-US" sz="2000" dirty="0" smtClean="0"/>
              <a:t>. </a:t>
            </a:r>
            <a:r>
              <a:rPr lang="en-US" sz="2000" dirty="0"/>
              <a:t>The dog </a:t>
            </a:r>
            <a:r>
              <a:rPr lang="en-US" sz="2000" dirty="0" smtClean="0"/>
              <a:t>____________________ </a:t>
            </a:r>
            <a:r>
              <a:rPr lang="en-US" sz="2000" dirty="0"/>
              <a:t>(not/bark) at a thief. </a:t>
            </a:r>
          </a:p>
          <a:p>
            <a:r>
              <a:rPr lang="sl-SI" sz="2000" dirty="0" smtClean="0"/>
              <a:t>12. </a:t>
            </a:r>
            <a:r>
              <a:rPr lang="en-US" sz="2000" dirty="0" smtClean="0"/>
              <a:t>It </a:t>
            </a:r>
            <a:r>
              <a:rPr lang="en-US" sz="2000" dirty="0" smtClean="0"/>
              <a:t>________ </a:t>
            </a:r>
            <a:r>
              <a:rPr lang="en-US" sz="2000" dirty="0"/>
              <a:t>(bark) at a cat.</a:t>
            </a:r>
          </a:p>
          <a:p>
            <a:r>
              <a:rPr lang="en-US" sz="2000" dirty="0" smtClean="0"/>
              <a:t>1</a:t>
            </a:r>
            <a:r>
              <a:rPr lang="sl-SI" sz="2000" dirty="0" smtClean="0"/>
              <a:t>3</a:t>
            </a:r>
            <a:r>
              <a:rPr lang="en-US" sz="2000" dirty="0" smtClean="0"/>
              <a:t>. </a:t>
            </a:r>
            <a:r>
              <a:rPr lang="en-US" sz="2000" dirty="0" smtClean="0"/>
              <a:t>We________________ </a:t>
            </a:r>
            <a:r>
              <a:rPr lang="en-US" sz="2000" dirty="0"/>
              <a:t>(save) money more than 5 years. </a:t>
            </a:r>
          </a:p>
          <a:p>
            <a:r>
              <a:rPr lang="en-US" sz="2000" dirty="0" smtClean="0"/>
              <a:t>1</a:t>
            </a:r>
            <a:r>
              <a:rPr lang="sl-SI" sz="2000" dirty="0" smtClean="0"/>
              <a:t>4</a:t>
            </a:r>
            <a:r>
              <a:rPr lang="en-US" sz="2000" dirty="0" smtClean="0"/>
              <a:t>. </a:t>
            </a:r>
            <a:r>
              <a:rPr lang="en-US" sz="2000" dirty="0"/>
              <a:t>At 9 o’clock </a:t>
            </a:r>
            <a:r>
              <a:rPr lang="en-US" sz="2000" dirty="0" err="1"/>
              <a:t>Mrs</a:t>
            </a:r>
            <a:r>
              <a:rPr lang="en-US" sz="2000" dirty="0"/>
              <a:t> Andrews </a:t>
            </a:r>
            <a:r>
              <a:rPr lang="en-US" sz="2000" dirty="0" smtClean="0"/>
              <a:t>__________________ </a:t>
            </a:r>
            <a:r>
              <a:rPr lang="en-US" sz="2000" dirty="0"/>
              <a:t>(cook) </a:t>
            </a:r>
            <a:r>
              <a:rPr lang="en-US" sz="2000" dirty="0" smtClean="0"/>
              <a:t>dinner</a:t>
            </a:r>
            <a:r>
              <a:rPr lang="sl-SI" sz="2000" dirty="0" smtClean="0"/>
              <a:t>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46167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206</Words>
  <Application>Microsoft Office PowerPoint</Application>
  <PresentationFormat>Diaprojekcija na zaslonu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/  PAST CONTINUOUS TENSE</dc:title>
  <dc:creator>Uporabnik</dc:creator>
  <cp:lastModifiedBy>gost 1</cp:lastModifiedBy>
  <cp:revision>60</cp:revision>
  <dcterms:created xsi:type="dcterms:W3CDTF">2013-11-21T20:01:39Z</dcterms:created>
  <dcterms:modified xsi:type="dcterms:W3CDTF">2022-01-26T08:23:42Z</dcterms:modified>
</cp:coreProperties>
</file>