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4" r:id="rId8"/>
    <p:sldId id="263" r:id="rId9"/>
    <p:sldId id="265" r:id="rId10"/>
    <p:sldId id="266" r:id="rId11"/>
    <p:sldId id="267" r:id="rId12"/>
    <p:sldId id="268" r:id="rId13"/>
    <p:sldId id="269" r:id="rId14"/>
    <p:sldId id="270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9" d="100"/>
          <a:sy n="89" d="100"/>
        </p:scale>
        <p:origin x="57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DB78A697-9D75-4DE8-8C28-1296A6CF43C1}" type="datetimeFigureOut">
              <a:rPr lang="en-US" dirty="0"/>
              <a:t>1/9/2022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9144" y="4882896"/>
            <a:ext cx="4050792" cy="1197864"/>
          </a:xfrm>
          <a:noFill/>
        </p:spPr>
        <p:txBody>
          <a:bodyPr wrap="square" rtlCol="0">
            <a:spAutoFit/>
          </a:bodyPr>
          <a:lstStyle>
            <a:lvl1pPr>
              <a:defRPr lang="en-US" sz="5400" dirty="0"/>
            </a:lvl1pPr>
          </a:lstStyle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3075A-B3CA-4308-8288-4AA3FDE33D80}" type="datetimeFigureOut">
              <a:rPr lang="en-US" dirty="0"/>
              <a:t>1/9/2022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74B8D-FEEF-4ACC-AE11-BD533592BCDC}" type="datetimeFigureOut">
              <a:rPr lang="en-US" dirty="0"/>
              <a:t>1/9/2022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26006-7E0B-4944-9FC8-8FFECA54B11C}" type="datetimeFigureOut">
              <a:rPr lang="en-US" dirty="0"/>
              <a:t>1/9/2022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A3413-B80B-4905-8668-7292F4C8B0D5}" type="datetimeFigureOut">
              <a:rPr lang="en-US" dirty="0"/>
              <a:t>1/9/2022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ol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19662-C6A4-45F9-A235-129F0C1DEF43}" type="datetimeFigureOut">
              <a:rPr lang="en-US" dirty="0"/>
              <a:t>1/9/2022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lpec s tremi slika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BB764-976A-4040-BDCA-252C91CEE939}" type="datetimeFigureOut">
              <a:rPr lang="en-US" dirty="0"/>
              <a:t>1/9/2022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FC935-CE77-4008-BAD9-6108F00BE393}" type="datetimeFigureOut">
              <a:rPr lang="en-US" dirty="0"/>
              <a:t>1/9/2022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562D5-4244-4B26-B385-E71032EABECD}" type="datetimeFigureOut">
              <a:rPr lang="en-US" dirty="0"/>
              <a:t>1/9/2022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BD967-1B7E-40AA-AAF7-BA98E0E039F7}" type="datetimeFigureOut">
              <a:rPr lang="en-US" dirty="0"/>
              <a:t>1/9/2022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1490F-3E6A-4544-9694-22B6007FE3C6}" type="datetimeFigureOut">
              <a:rPr lang="en-US" dirty="0"/>
              <a:t>1/9/2022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F9620-38BC-4982-922B-C904A70C41DD}" type="datetimeFigureOut">
              <a:rPr lang="en-US" dirty="0"/>
              <a:t>1/9/2022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56FC6-E80E-40CB-B83C-A6FFE3EF0BA6}" type="datetimeFigureOut">
              <a:rPr lang="en-US" dirty="0"/>
              <a:t>1/9/2022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F863F-52DC-41B2-9D00-5A4E5632AC32}" type="datetimeFigureOut">
              <a:rPr lang="en-US" dirty="0"/>
              <a:t>1/9/2022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55614-3909-43DC-A067-7F9842F8B81D}" type="datetimeFigureOut">
              <a:rPr lang="en-US" dirty="0"/>
              <a:t>1/9/2022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29323-6A73-409C-86A6-9EAF0F851121}" type="datetimeFigureOut">
              <a:rPr lang="en-US" dirty="0"/>
              <a:t>1/9/2022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40176-F1D3-49EC-82F4-0915A3AC4184}" type="datetimeFigureOut">
              <a:rPr lang="en-US" dirty="0"/>
              <a:t>1/9/2022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50172865-FBF0-458A-BAFF-4F75173770F5}" type="datetimeFigureOut">
              <a:rPr lang="en-US" dirty="0"/>
              <a:t>1/9/2022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>
              <a:lumMod val="60000"/>
              <a:lumOff val="40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dirty="0"/>
              <a:t>Medmorska Amerika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304010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15141" y="340823"/>
            <a:ext cx="8707223" cy="731519"/>
          </a:xfrm>
        </p:spPr>
        <p:txBody>
          <a:bodyPr>
            <a:normAutofit/>
          </a:bodyPr>
          <a:lstStyle/>
          <a:p>
            <a:r>
              <a:rPr lang="sl-SI" sz="3200" dirty="0"/>
              <a:t>Prebivalstvo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sz="quarter" idx="13"/>
          </p:nvPr>
        </p:nvSpPr>
        <p:spPr>
          <a:xfrm>
            <a:off x="685800" y="1388226"/>
            <a:ext cx="10394707" cy="3986360"/>
          </a:xfrm>
        </p:spPr>
        <p:txBody>
          <a:bodyPr>
            <a:normAutofit fontScale="85000" lnSpcReduction="20000"/>
          </a:bodyPr>
          <a:lstStyle/>
          <a:p>
            <a:pPr marL="0" lvl="0" indent="0">
              <a:lnSpc>
                <a:spcPct val="100000"/>
              </a:lnSpc>
              <a:spcBef>
                <a:spcPts val="800"/>
              </a:spcBef>
              <a:buClrTx/>
              <a:buSzPct val="100000"/>
              <a:buNone/>
            </a:pPr>
            <a:r>
              <a:rPr lang="sl-SI" sz="3600" cap="none" dirty="0">
                <a:solidFill>
                  <a:srgbClr val="000000"/>
                </a:solidFill>
                <a:latin typeface="Calibri"/>
              </a:rPr>
              <a:t>Pisan mozaik prebivalstva:</a:t>
            </a:r>
          </a:p>
          <a:p>
            <a:pPr marL="342900" lvl="0" indent="-342900">
              <a:lnSpc>
                <a:spcPct val="100000"/>
              </a:lnSpc>
              <a:spcBef>
                <a:spcPts val="800"/>
              </a:spcBef>
              <a:buClrTx/>
              <a:buSzPct val="100000"/>
              <a:buFont typeface="Arial" pitchFamily="34"/>
              <a:buChar char="•"/>
            </a:pPr>
            <a:r>
              <a:rPr lang="sl-SI" sz="3600" cap="none" dirty="0">
                <a:solidFill>
                  <a:srgbClr val="000000"/>
                </a:solidFill>
                <a:latin typeface="Calibri"/>
              </a:rPr>
              <a:t>	Indijanci</a:t>
            </a:r>
          </a:p>
          <a:p>
            <a:pPr marL="342900" lvl="0" indent="-342900">
              <a:lnSpc>
                <a:spcPct val="100000"/>
              </a:lnSpc>
              <a:spcBef>
                <a:spcPts val="800"/>
              </a:spcBef>
              <a:buClrTx/>
              <a:buSzPct val="100000"/>
              <a:buFont typeface="Arial" pitchFamily="34"/>
              <a:buChar char="•"/>
            </a:pPr>
            <a:r>
              <a:rPr lang="sl-SI" sz="3600" cap="none" dirty="0">
                <a:solidFill>
                  <a:srgbClr val="000000"/>
                </a:solidFill>
                <a:latin typeface="Calibri"/>
              </a:rPr>
              <a:t>	Španci – kreoli</a:t>
            </a:r>
          </a:p>
          <a:p>
            <a:pPr marL="342900" lvl="0" indent="-342900">
              <a:lnSpc>
                <a:spcPct val="100000"/>
              </a:lnSpc>
              <a:spcBef>
                <a:spcPts val="800"/>
              </a:spcBef>
              <a:buClrTx/>
              <a:buSzPct val="100000"/>
              <a:buFont typeface="Arial" pitchFamily="34"/>
              <a:buChar char="•"/>
            </a:pPr>
            <a:r>
              <a:rPr lang="sl-SI" sz="3600" cap="none" dirty="0">
                <a:solidFill>
                  <a:srgbClr val="000000"/>
                </a:solidFill>
                <a:latin typeface="Calibri"/>
              </a:rPr>
              <a:t>	črnci</a:t>
            </a:r>
          </a:p>
          <a:p>
            <a:pPr marL="342900" lvl="0" indent="-342900">
              <a:lnSpc>
                <a:spcPct val="100000"/>
              </a:lnSpc>
              <a:spcBef>
                <a:spcPts val="800"/>
              </a:spcBef>
              <a:buClrTx/>
              <a:buSzPct val="100000"/>
              <a:buFont typeface="Arial" pitchFamily="34"/>
              <a:buChar char="•"/>
            </a:pPr>
            <a:endParaRPr lang="sl-SI" sz="3600" cap="none" dirty="0">
              <a:solidFill>
                <a:srgbClr val="000000"/>
              </a:solidFill>
              <a:latin typeface="Calibri"/>
            </a:endParaRPr>
          </a:p>
          <a:p>
            <a:pPr marL="742950" lvl="1" indent="-28575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itchFamily="34"/>
              <a:buChar char="–"/>
            </a:pPr>
            <a:r>
              <a:rPr lang="sl-SI" sz="3600" cap="none" dirty="0">
                <a:solidFill>
                  <a:srgbClr val="000000"/>
                </a:solidFill>
                <a:latin typeface="Calibri"/>
              </a:rPr>
              <a:t>mestici (Indijanci in belci)</a:t>
            </a:r>
          </a:p>
          <a:p>
            <a:pPr marL="742950" lvl="1" indent="-28575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itchFamily="34"/>
              <a:buChar char="–"/>
            </a:pPr>
            <a:r>
              <a:rPr lang="sl-SI" sz="3600" cap="none" dirty="0">
                <a:solidFill>
                  <a:srgbClr val="000000"/>
                </a:solidFill>
                <a:latin typeface="Calibri"/>
              </a:rPr>
              <a:t>mulati (črnci in belci) </a:t>
            </a:r>
          </a:p>
          <a:p>
            <a:pPr marL="742950" lvl="1" indent="-285750">
              <a:lnSpc>
                <a:spcPct val="100000"/>
              </a:lnSpc>
              <a:spcBef>
                <a:spcPts val="700"/>
              </a:spcBef>
              <a:buClrTx/>
              <a:buSzPct val="100000"/>
              <a:buFont typeface="Arial" pitchFamily="34"/>
              <a:buChar char="–"/>
            </a:pPr>
            <a:r>
              <a:rPr lang="sl-SI" sz="3600" cap="none" dirty="0" err="1">
                <a:solidFill>
                  <a:srgbClr val="000000"/>
                </a:solidFill>
                <a:latin typeface="Calibri"/>
              </a:rPr>
              <a:t>zambi</a:t>
            </a:r>
            <a:r>
              <a:rPr lang="sl-SI" sz="3600" cap="none" dirty="0">
                <a:solidFill>
                  <a:srgbClr val="000000"/>
                </a:solidFill>
                <a:latin typeface="Calibri"/>
              </a:rPr>
              <a:t> (Indijanci in črnci)</a:t>
            </a: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9848312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08066" y="177159"/>
            <a:ext cx="6666807" cy="466544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9947" y="2254181"/>
            <a:ext cx="5929467" cy="4304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236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190450" cy="4364182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6647" y="1931475"/>
            <a:ext cx="6725084" cy="4847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6654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91440" y="104140"/>
            <a:ext cx="11579959" cy="599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7598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06AC17E-E3D5-40E3-9A33-545C335D7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C77932D1-79C9-4DC9-981A-CDEBA699C33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sl-SI" dirty="0"/>
              <a:t>Reši vaje v SDZ str. 106, 103 in 100</a:t>
            </a:r>
          </a:p>
        </p:txBody>
      </p:sp>
    </p:spTree>
    <p:extLst>
      <p:ext uri="{BB962C8B-B14F-4D97-AF65-F5344CB8AC3E}">
        <p14:creationId xmlns:p14="http://schemas.microsoft.com/office/powerpoint/2010/main" val="41665049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69670" y="162098"/>
            <a:ext cx="10396882" cy="1151965"/>
          </a:xfrm>
        </p:spPr>
        <p:txBody>
          <a:bodyPr/>
          <a:lstStyle/>
          <a:p>
            <a:r>
              <a:rPr lang="sl-SI" dirty="0"/>
              <a:t> </a:t>
            </a:r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614599" y="278725"/>
            <a:ext cx="8107024" cy="6163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0261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sz="quarter" idx="13"/>
          </p:nvPr>
        </p:nvSpPr>
        <p:spPr>
          <a:xfrm>
            <a:off x="735676" y="1390065"/>
            <a:ext cx="10394707" cy="3311189"/>
          </a:xfrm>
        </p:spPr>
        <p:txBody>
          <a:bodyPr/>
          <a:lstStyle/>
          <a:p>
            <a:pPr marL="342900" lvl="0" indent="-342900">
              <a:lnSpc>
                <a:spcPct val="100000"/>
              </a:lnSpc>
              <a:spcBef>
                <a:spcPts val="800"/>
              </a:spcBef>
              <a:buClrTx/>
              <a:buSzPct val="100000"/>
              <a:buFont typeface="Arial" pitchFamily="34"/>
              <a:buChar char="•"/>
            </a:pPr>
            <a:r>
              <a:rPr lang="sl-SI" sz="3600" cap="none" dirty="0">
                <a:solidFill>
                  <a:srgbClr val="000000"/>
                </a:solidFill>
                <a:latin typeface="Calibri"/>
              </a:rPr>
              <a:t>Je najožji del celine, najožji je v Panami, zato so tam zgradili Panamski prekop (leta 1914, dolg je 81 km).</a:t>
            </a:r>
          </a:p>
          <a:p>
            <a:pPr marL="342900" lvl="0" indent="-342900">
              <a:lnSpc>
                <a:spcPct val="100000"/>
              </a:lnSpc>
              <a:spcBef>
                <a:spcPts val="800"/>
              </a:spcBef>
              <a:buClrTx/>
              <a:buSzPct val="100000"/>
              <a:buFont typeface="Arial" pitchFamily="34"/>
              <a:buChar char="•"/>
            </a:pPr>
            <a:r>
              <a:rPr lang="sl-SI" sz="3600" cap="none" dirty="0">
                <a:solidFill>
                  <a:srgbClr val="000000"/>
                </a:solidFill>
                <a:latin typeface="Calibri"/>
              </a:rPr>
              <a:t>Nižine so ob Karibskem morju, v notranjosti pa so gorati predeli in planote.</a:t>
            </a:r>
          </a:p>
          <a:p>
            <a:endParaRPr lang="sl-SI" dirty="0"/>
          </a:p>
        </p:txBody>
      </p:sp>
      <p:sp>
        <p:nvSpPr>
          <p:cNvPr id="4" name="PoljeZBesedilom 3"/>
          <p:cNvSpPr txBox="1"/>
          <p:nvPr/>
        </p:nvSpPr>
        <p:spPr>
          <a:xfrm>
            <a:off x="1180407" y="482138"/>
            <a:ext cx="4563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cap="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Površje</a:t>
            </a:r>
          </a:p>
        </p:txBody>
      </p:sp>
    </p:spTree>
    <p:extLst>
      <p:ext uri="{BB962C8B-B14F-4D97-AF65-F5344CB8AC3E}">
        <p14:creationId xmlns:p14="http://schemas.microsoft.com/office/powerpoint/2010/main" val="1841834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446414" y="246188"/>
            <a:ext cx="9185644" cy="6093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1145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57984" y="170995"/>
            <a:ext cx="5530190" cy="5625346"/>
          </a:xfrm>
          <a:prstGeom prst="rect">
            <a:avLst/>
          </a:prstGeom>
        </p:spPr>
      </p:pic>
      <p:sp>
        <p:nvSpPr>
          <p:cNvPr id="3" name="Pravokotnik 2"/>
          <p:cNvSpPr/>
          <p:nvPr/>
        </p:nvSpPr>
        <p:spPr>
          <a:xfrm>
            <a:off x="5394959" y="5796341"/>
            <a:ext cx="48814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dirty="0"/>
              <a:t>https://www.youtube.com/watch?v=2jGWHCrjqvc</a:t>
            </a:r>
          </a:p>
        </p:txBody>
      </p:sp>
    </p:spTree>
    <p:extLst>
      <p:ext uri="{BB962C8B-B14F-4D97-AF65-F5344CB8AC3E}">
        <p14:creationId xmlns:p14="http://schemas.microsoft.com/office/powerpoint/2010/main" val="16168170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94608" y="486294"/>
            <a:ext cx="10396882" cy="1151965"/>
          </a:xfrm>
        </p:spPr>
        <p:txBody>
          <a:bodyPr>
            <a:normAutofit fontScale="90000"/>
          </a:bodyPr>
          <a:lstStyle/>
          <a:p>
            <a:pPr lvl="0"/>
            <a:r>
              <a:rPr lang="sl-SI" sz="3600" dirty="0"/>
              <a:t>PODNEBJE IN RASTLINSTVO</a:t>
            </a:r>
            <a:br>
              <a:rPr lang="sl-SI" cap="none" dirty="0">
                <a:solidFill>
                  <a:srgbClr val="C00000"/>
                </a:solidFill>
                <a:latin typeface="Calibri"/>
              </a:rPr>
            </a:b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sz="quarter" idx="13"/>
          </p:nvPr>
        </p:nvSpPr>
        <p:spPr>
          <a:xfrm>
            <a:off x="203662" y="1132371"/>
            <a:ext cx="10394707" cy="1577579"/>
          </a:xfrm>
        </p:spPr>
        <p:txBody>
          <a:bodyPr/>
          <a:lstStyle/>
          <a:p>
            <a:pPr marL="0" lvl="0" indent="0">
              <a:lnSpc>
                <a:spcPct val="100000"/>
              </a:lnSpc>
              <a:spcBef>
                <a:spcPts val="800"/>
              </a:spcBef>
              <a:buClrTx/>
              <a:buSzPct val="100000"/>
              <a:buNone/>
            </a:pPr>
            <a:r>
              <a:rPr lang="sl-SI" sz="3600" cap="none" dirty="0">
                <a:solidFill>
                  <a:srgbClr val="000000"/>
                </a:solidFill>
                <a:latin typeface="Calibri"/>
              </a:rPr>
              <a:t>Vlažno tropsko podnebje z bujnim tropskim deževnim gozdom.</a:t>
            </a:r>
          </a:p>
          <a:p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9869" y="1827137"/>
            <a:ext cx="8164916" cy="4494537"/>
          </a:xfrm>
          <a:prstGeom prst="rect">
            <a:avLst/>
          </a:prstGeom>
        </p:spPr>
      </p:pic>
      <p:sp>
        <p:nvSpPr>
          <p:cNvPr id="5" name="PoljeZBesedilom 4"/>
          <p:cNvSpPr txBox="1"/>
          <p:nvPr/>
        </p:nvSpPr>
        <p:spPr>
          <a:xfrm>
            <a:off x="939338" y="5952342"/>
            <a:ext cx="1928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err="1">
                <a:solidFill>
                  <a:schemeClr val="bg1"/>
                </a:solidFill>
              </a:rPr>
              <a:t>Nikaragua</a:t>
            </a:r>
            <a:endParaRPr lang="sl-SI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8926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b="994"/>
          <a:stretch/>
        </p:blipFill>
        <p:spPr>
          <a:xfrm>
            <a:off x="224443" y="0"/>
            <a:ext cx="11380124" cy="6332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144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3200" dirty="0"/>
              <a:t>Gospodarstvo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lvl="0" indent="0">
              <a:lnSpc>
                <a:spcPct val="100000"/>
              </a:lnSpc>
              <a:spcBef>
                <a:spcPts val="800"/>
              </a:spcBef>
              <a:buClrTx/>
              <a:buSzPct val="100000"/>
              <a:buNone/>
            </a:pPr>
            <a:r>
              <a:rPr lang="sl-SI" sz="3200" cap="none" dirty="0">
                <a:solidFill>
                  <a:srgbClr val="C00000"/>
                </a:solidFill>
                <a:latin typeface="Calibri"/>
              </a:rPr>
              <a:t>Monokulturno (plantažno) poljedelstvo:</a:t>
            </a:r>
            <a:r>
              <a:rPr lang="sl-SI" sz="3200" cap="none" dirty="0">
                <a:solidFill>
                  <a:srgbClr val="000000"/>
                </a:solidFill>
                <a:latin typeface="Calibri"/>
              </a:rPr>
              <a:t> sladkorni trs, kava,  banana, kokos, tobak, ananas </a:t>
            </a:r>
          </a:p>
          <a:p>
            <a:pPr marL="0" lvl="0" indent="0">
              <a:lnSpc>
                <a:spcPct val="100000"/>
              </a:lnSpc>
              <a:spcBef>
                <a:spcPts val="800"/>
              </a:spcBef>
              <a:buClrTx/>
              <a:buSzPct val="100000"/>
              <a:buNone/>
            </a:pPr>
            <a:r>
              <a:rPr lang="sl-SI" sz="3200" cap="none" dirty="0">
                <a:solidFill>
                  <a:srgbClr val="000000"/>
                </a:solidFill>
                <a:latin typeface="Calibri"/>
              </a:rPr>
              <a:t>Slabosti: naravne nesreče, rastlinske bolezni, cene pridelkov se spreminjajo, ni zaslužka. </a:t>
            </a:r>
          </a:p>
          <a:p>
            <a:pPr marL="0" lvl="0" indent="0">
              <a:lnSpc>
                <a:spcPct val="100000"/>
              </a:lnSpc>
              <a:spcBef>
                <a:spcPts val="800"/>
              </a:spcBef>
              <a:buClrTx/>
              <a:buSzPct val="100000"/>
              <a:buNone/>
            </a:pPr>
            <a:r>
              <a:rPr lang="sl-SI" sz="3200" cap="none" dirty="0">
                <a:solidFill>
                  <a:srgbClr val="000000"/>
                </a:solidFill>
                <a:latin typeface="Calibri"/>
              </a:rPr>
              <a:t>Domače prebivalstvo: na voljo imajo slabša zemljišča, ni dovolj hrane - lakota, revščina</a:t>
            </a: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3717105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91440" y="88102"/>
            <a:ext cx="4946704" cy="5750821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2505" y="685800"/>
            <a:ext cx="5845052" cy="3893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38829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lavni dogodek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346492"/>
      </a:accent1>
      <a:accent2>
        <a:srgbClr val="6DA5D4"/>
      </a:accent2>
      <a:accent3>
        <a:srgbClr val="538C79"/>
      </a:accent3>
      <a:accent4>
        <a:srgbClr val="93B75D"/>
      </a:accent4>
      <a:accent5>
        <a:srgbClr val="DEB050"/>
      </a:accent5>
      <a:accent6>
        <a:srgbClr val="BB5354"/>
      </a:accent6>
      <a:hlink>
        <a:srgbClr val="3289DD"/>
      </a:hlink>
      <a:folHlink>
        <a:srgbClr val="859EB6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E3530EC-BA5B-407C-9B36-00820F39551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TM04033927[[fn=Glavni dogodek]]</Template>
  <TotalTime>167</TotalTime>
  <Words>164</Words>
  <Application>Microsoft Office PowerPoint</Application>
  <PresentationFormat>Širokozaslonsko</PresentationFormat>
  <Paragraphs>23</Paragraphs>
  <Slides>14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14</vt:i4>
      </vt:variant>
    </vt:vector>
  </HeadingPairs>
  <TitlesOfParts>
    <vt:vector size="18" baseType="lpstr">
      <vt:lpstr>Arial</vt:lpstr>
      <vt:lpstr>Calibri</vt:lpstr>
      <vt:lpstr>Impact</vt:lpstr>
      <vt:lpstr>Glavni dogodek</vt:lpstr>
      <vt:lpstr>Medmorska Amerika</vt:lpstr>
      <vt:lpstr> </vt:lpstr>
      <vt:lpstr>PowerPointova predstavitev</vt:lpstr>
      <vt:lpstr>PowerPointova predstavitev</vt:lpstr>
      <vt:lpstr>PowerPointova predstavitev</vt:lpstr>
      <vt:lpstr>PODNEBJE IN RASTLINSTVO </vt:lpstr>
      <vt:lpstr>PowerPointova predstavitev</vt:lpstr>
      <vt:lpstr>Gospodarstvo</vt:lpstr>
      <vt:lpstr>PowerPointova predstavitev</vt:lpstr>
      <vt:lpstr>Prebivalstvo</vt:lpstr>
      <vt:lpstr>PowerPointova predstavitev</vt:lpstr>
      <vt:lpstr>PowerPointova predstavitev</vt:lpstr>
      <vt:lpstr>PowerPointova predstavitev</vt:lpstr>
      <vt:lpstr>PowerPointova predstavitev</vt:lpstr>
    </vt:vector>
  </TitlesOfParts>
  <Company>HP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Srednja Amerika</dc:title>
  <dc:creator>polon</dc:creator>
  <cp:lastModifiedBy>polonca sesko</cp:lastModifiedBy>
  <cp:revision>12</cp:revision>
  <dcterms:created xsi:type="dcterms:W3CDTF">2021-12-20T22:01:45Z</dcterms:created>
  <dcterms:modified xsi:type="dcterms:W3CDTF">2022-01-09T10:55:55Z</dcterms:modified>
</cp:coreProperties>
</file>