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57" r:id="rId6"/>
    <p:sldId id="261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F8A-D36C-4CB8-8717-60743E14CFB5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C2E-4009-4CCA-98E1-485D8DCE5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163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F8A-D36C-4CB8-8717-60743E14CFB5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C2E-4009-4CCA-98E1-485D8DCE5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266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F8A-D36C-4CB8-8717-60743E14CFB5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C2E-4009-4CCA-98E1-485D8DCE5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63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F8A-D36C-4CB8-8717-60743E14CFB5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C2E-4009-4CCA-98E1-485D8DCE5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79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F8A-D36C-4CB8-8717-60743E14CFB5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C2E-4009-4CCA-98E1-485D8DCE5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89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F8A-D36C-4CB8-8717-60743E14CFB5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C2E-4009-4CCA-98E1-485D8DCE5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230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F8A-D36C-4CB8-8717-60743E14CFB5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C2E-4009-4CCA-98E1-485D8DCE5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90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F8A-D36C-4CB8-8717-60743E14CFB5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C2E-4009-4CCA-98E1-485D8DCE5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096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F8A-D36C-4CB8-8717-60743E14CFB5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C2E-4009-4CCA-98E1-485D8DCE5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78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F8A-D36C-4CB8-8717-60743E14CFB5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C2E-4009-4CCA-98E1-485D8DCE5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689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F8A-D36C-4CB8-8717-60743E14CFB5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FC2E-4009-4CCA-98E1-485D8DCE5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624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FF8A-D36C-4CB8-8717-60743E14CFB5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CFC2E-4009-4CCA-98E1-485D8DCE5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70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4826" y="428680"/>
            <a:ext cx="8061106" cy="758989"/>
          </a:xfrm>
        </p:spPr>
        <p:txBody>
          <a:bodyPr>
            <a:normAutofit fontScale="90000"/>
          </a:bodyPr>
          <a:lstStyle/>
          <a:p>
            <a:r>
              <a:rPr lang="sl-SI" dirty="0"/>
              <a:t>Elektrika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2759" y="1439917"/>
            <a:ext cx="10699531" cy="4971393"/>
          </a:xfrm>
        </p:spPr>
        <p:txBody>
          <a:bodyPr/>
          <a:lstStyle/>
          <a:p>
            <a:r>
              <a:rPr lang="sl-SI" dirty="0"/>
              <a:t>Električni naboj je osnovna lastnost snovi - atomov.</a:t>
            </a:r>
          </a:p>
          <a:p>
            <a:r>
              <a:rPr lang="sl-SI" dirty="0"/>
              <a:t>Elektroni –	Protoni +</a:t>
            </a:r>
          </a:p>
          <a:p>
            <a:r>
              <a:rPr lang="sl-SI" dirty="0"/>
              <a:t>Električni tok pa je usmerjeno gibanje nosilcev naboja v določeno smer!</a:t>
            </a:r>
          </a:p>
          <a:p>
            <a:r>
              <a:rPr lang="sl-SI" dirty="0"/>
              <a:t>Električna napetost je vzrok za električni tok.</a:t>
            </a:r>
          </a:p>
          <a:p>
            <a:pPr algn="l"/>
            <a:r>
              <a:rPr lang="sl-SI" dirty="0"/>
              <a:t>Osnovne električne količine:</a:t>
            </a:r>
          </a:p>
          <a:p>
            <a:pPr algn="l"/>
            <a:r>
              <a:rPr lang="sl-SI" dirty="0"/>
              <a:t>I (el. tok): amper - A</a:t>
            </a:r>
          </a:p>
          <a:p>
            <a:pPr algn="l"/>
            <a:r>
              <a:rPr lang="sl-SI" dirty="0"/>
              <a:t>U (el. napetost): volt - V (220V)</a:t>
            </a:r>
          </a:p>
          <a:p>
            <a:pPr algn="l"/>
            <a:r>
              <a:rPr lang="sl-SI" dirty="0"/>
              <a:t>P (moč): </a:t>
            </a:r>
            <a:r>
              <a:rPr lang="sl-SI" dirty="0" err="1"/>
              <a:t>watt</a:t>
            </a:r>
            <a:r>
              <a:rPr lang="sl-SI" dirty="0"/>
              <a:t> - W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773" y="0"/>
            <a:ext cx="3436227" cy="1924287"/>
          </a:xfrm>
          <a:prstGeom prst="rect">
            <a:avLst/>
          </a:prstGeom>
        </p:spPr>
      </p:pic>
      <p:sp>
        <p:nvSpPr>
          <p:cNvPr id="5" name="AutoShape 2" descr="Elektrika | PRILLINGER Nadomestni deli s storitvijo Servis plus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Elektrika | PRILLINGER Nadomestni deli s storitvijo Servis plus"/>
          <p:cNvSpPr>
            <a:spLocks noChangeAspect="1" noChangeArrowheads="1"/>
          </p:cNvSpPr>
          <p:nvPr/>
        </p:nvSpPr>
        <p:spPr bwMode="auto">
          <a:xfrm>
            <a:off x="307975" y="-6858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28" y="3364204"/>
            <a:ext cx="5844406" cy="330336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12" y="84247"/>
            <a:ext cx="180805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9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2455" y="546538"/>
            <a:ext cx="10891345" cy="5630425"/>
          </a:xfrm>
        </p:spPr>
        <p:txBody>
          <a:bodyPr/>
          <a:lstStyle/>
          <a:p>
            <a:r>
              <a:rPr lang="sl-SI" b="1" dirty="0"/>
              <a:t>Prevodniki – </a:t>
            </a:r>
            <a:r>
              <a:rPr lang="sl-SI" dirty="0"/>
              <a:t>materiali, ki zelo dobro prevajajo električni tok– električni tok skozi njih zelo dobro potuje. Takšne lastnosti imajo baker, aluminij ali jeklo, voda……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b="1" dirty="0"/>
              <a:t>Izolatorji</a:t>
            </a:r>
            <a:r>
              <a:rPr lang="sl-SI" dirty="0"/>
              <a:t> – materiali, ki ne prevajajo toka: les (suh), umetne mase, steklo, keramika, guma…</a:t>
            </a:r>
          </a:p>
          <a:p>
            <a:endParaRPr lang="sl-SI" dirty="0"/>
          </a:p>
        </p:txBody>
      </p:sp>
      <p:sp>
        <p:nvSpPr>
          <p:cNvPr id="4" name="AutoShape 2" descr="Električni izolator - Wikipedija, prosta enciklopedija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409" y="4159579"/>
            <a:ext cx="2466975" cy="18478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388" y="1421579"/>
            <a:ext cx="2799529" cy="18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9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52" y="175499"/>
            <a:ext cx="11097603" cy="649166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227" y="2701158"/>
            <a:ext cx="3815255" cy="28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8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09" y="326641"/>
            <a:ext cx="9996487" cy="63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2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263759" cy="706930"/>
          </a:xfrm>
        </p:spPr>
        <p:txBody>
          <a:bodyPr/>
          <a:lstStyle/>
          <a:p>
            <a:r>
              <a:rPr lang="sl-SI" dirty="0"/>
              <a:t>Viri napetosti (enosmerni tok)</a:t>
            </a: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207" y="1031446"/>
            <a:ext cx="9846200" cy="582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5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1228" y="304800"/>
            <a:ext cx="11122572" cy="5872163"/>
          </a:xfrm>
        </p:spPr>
        <p:txBody>
          <a:bodyPr/>
          <a:lstStyle/>
          <a:p>
            <a:r>
              <a:rPr lang="sl-SI" dirty="0"/>
              <a:t>Shematski prikaz: (nariši </a:t>
            </a:r>
            <a:r>
              <a:rPr lang="sl-SI" dirty="0" err="1"/>
              <a:t>vsporedno</a:t>
            </a:r>
            <a:r>
              <a:rPr lang="sl-SI" dirty="0"/>
              <a:t> in zaporedno vezavo)</a:t>
            </a:r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31" y="820803"/>
            <a:ext cx="10442958" cy="57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2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Stikala – zaporedna vezava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242" y="1690688"/>
            <a:ext cx="5239328" cy="44862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37" y="2543503"/>
            <a:ext cx="6370463" cy="40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7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0117" cy="738461"/>
          </a:xfrm>
        </p:spPr>
        <p:txBody>
          <a:bodyPr>
            <a:normAutofit/>
          </a:bodyPr>
          <a:lstStyle/>
          <a:p>
            <a:r>
              <a:rPr lang="sl-SI" dirty="0"/>
              <a:t>Vzporedna vezava stikala </a:t>
            </a:r>
            <a:r>
              <a:rPr lang="sl-SI" sz="3100" dirty="0"/>
              <a:t>(stikala vrat pri avtomobilu)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852" y="1657459"/>
            <a:ext cx="5897582" cy="547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5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483476" y="630621"/>
            <a:ext cx="10870324" cy="554634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Eksperiment:</a:t>
            </a:r>
          </a:p>
          <a:p>
            <a:r>
              <a:rPr lang="sl-SI" dirty="0"/>
              <a:t>Voltmeter</a:t>
            </a:r>
          </a:p>
          <a:p>
            <a:r>
              <a:rPr lang="sl-SI" dirty="0"/>
              <a:t>Menjava polov pri žarnici in elektromotorju</a:t>
            </a:r>
          </a:p>
        </p:txBody>
      </p:sp>
    </p:spTree>
    <p:extLst>
      <p:ext uri="{BB962C8B-B14F-4D97-AF65-F5344CB8AC3E}">
        <p14:creationId xmlns:p14="http://schemas.microsoft.com/office/powerpoint/2010/main" val="52244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157</Words>
  <Application>Microsoft Office PowerPoint</Application>
  <PresentationFormat>Širokozaslonsko</PresentationFormat>
  <Paragraphs>21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Elektrika </vt:lpstr>
      <vt:lpstr>PowerPointova predstavitev</vt:lpstr>
      <vt:lpstr>PowerPointova predstavitev</vt:lpstr>
      <vt:lpstr>PowerPointova predstavitev</vt:lpstr>
      <vt:lpstr>Viri napetosti (enosmerni tok)</vt:lpstr>
      <vt:lpstr>PowerPointova predstavitev</vt:lpstr>
      <vt:lpstr>Stikala – zaporedna vezava</vt:lpstr>
      <vt:lpstr>Vzporedna vezava stikala (stikala vrat pri avtomobilu)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Elektrika</dc:title>
  <dc:creator>Uporabnik</dc:creator>
  <cp:lastModifiedBy>rok pirjevec</cp:lastModifiedBy>
  <cp:revision>11</cp:revision>
  <dcterms:created xsi:type="dcterms:W3CDTF">2022-01-19T11:35:51Z</dcterms:created>
  <dcterms:modified xsi:type="dcterms:W3CDTF">2022-01-26T20:06:11Z</dcterms:modified>
</cp:coreProperties>
</file>