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1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94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36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6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23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6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8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26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9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28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A495-0198-47BF-AFAA-1FAB60D3F9CC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nQHO2uX1pA" TargetMode="External"/><Relationship Id="rId3" Type="http://schemas.openxmlformats.org/officeDocument/2006/relationships/hyperlink" Target="https://www.youtube.com/watch?v=68d_W-j4WRg" TargetMode="External"/><Relationship Id="rId7" Type="http://schemas.openxmlformats.org/officeDocument/2006/relationships/hyperlink" Target="https://www.youtube.com/watch?v=TRlwFpamwTE" TargetMode="External"/><Relationship Id="rId2" Type="http://schemas.openxmlformats.org/officeDocument/2006/relationships/hyperlink" Target="https://www.youtube.com/watch?v=TPxZG4bxYE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G7aTc3dJ7A" TargetMode="External"/><Relationship Id="rId11" Type="http://schemas.openxmlformats.org/officeDocument/2006/relationships/hyperlink" Target="https://www.youtube.com/watch?v=EWZLemwOxz8" TargetMode="External"/><Relationship Id="rId5" Type="http://schemas.openxmlformats.org/officeDocument/2006/relationships/hyperlink" Target="https://www.youtube.com/watch?v=yGuV_N8B0Qc" TargetMode="External"/><Relationship Id="rId10" Type="http://schemas.openxmlformats.org/officeDocument/2006/relationships/hyperlink" Target="https://www.youtube.com/watch?v=0QUvCECXbBY" TargetMode="External"/><Relationship Id="rId4" Type="http://schemas.openxmlformats.org/officeDocument/2006/relationships/hyperlink" Target="https://www.youtube.com/watch?v=fYepggd2yi8" TargetMode="External"/><Relationship Id="rId9" Type="http://schemas.openxmlformats.org/officeDocument/2006/relationships/hyperlink" Target="https://www.youtube.com/watch?v=VJXraGL-cJ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ZDRAV DUH V ZDRAVEM TELESU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Zmajčkov zdrav duh v zdravem telesu – VVE Čebelica Gabrovka-D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48" y="3499347"/>
            <a:ext cx="4641246" cy="33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Naslov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Kako skrbimo za zdravje? </a:t>
            </a:r>
          </a:p>
          <a:p>
            <a:pPr marL="0" indent="0">
              <a:buNone/>
            </a:pPr>
            <a:r>
              <a:rPr lang="sl-SI" sz="3600" dirty="0" smtClean="0"/>
              <a:t>Oglej si nekaj kratkih filmčkov. Povezave so na naslednji strani. Filmčki so kratki, a zelo poučni.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3110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367" y="347729"/>
            <a:ext cx="11212132" cy="6651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- Kaj zdravnik pregleda na sistematskem pregledu.     </a:t>
            </a:r>
            <a:r>
              <a:rPr lang="sl-SI" dirty="0" smtClean="0">
                <a:hlinkClick r:id="rId2"/>
              </a:rPr>
              <a:t>https://www.youtube.com/watch?v=TPxZG4bxYEQ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zdravljenju bolezni.     </a:t>
            </a:r>
            <a:r>
              <a:rPr lang="sl-SI" dirty="0" smtClean="0">
                <a:hlinkClick r:id="rId3"/>
              </a:rPr>
              <a:t>https://www.youtube.com/watch?v=68d_W-j4WRg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Kako se skrbi za zdravje zob?      </a:t>
            </a:r>
            <a:r>
              <a:rPr lang="sl-SI" dirty="0" smtClean="0">
                <a:hlinkClick r:id="rId4"/>
              </a:rPr>
              <a:t>https://www.youtube.com/watch?v=fYepggd2yi8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Zakaj je pomemben šport?    </a:t>
            </a:r>
            <a:r>
              <a:rPr lang="sl-SI" dirty="0" smtClean="0">
                <a:hlinkClick r:id="rId5"/>
              </a:rPr>
              <a:t>https://www.youtube.com/watch?v=yGuV_N8B0Qc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pomenu spanju.      </a:t>
            </a:r>
            <a:r>
              <a:rPr lang="sl-SI" dirty="0" smtClean="0">
                <a:hlinkClick r:id="rId6"/>
              </a:rPr>
              <a:t>https://www.youtube.com/watch?v=BG7aTc3dJ7A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pomenu zdravega prehranjevanja.</a:t>
            </a:r>
          </a:p>
          <a:p>
            <a:pPr marL="0" indent="0">
              <a:buNone/>
            </a:pPr>
            <a:r>
              <a:rPr lang="sl-SI" dirty="0" smtClean="0">
                <a:hlinkClick r:id="rId7"/>
              </a:rPr>
              <a:t>https://www.youtube.com/watch?v=TRlwFpamwTE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hlinkClick r:id="rId8"/>
              </a:rPr>
              <a:t>https://www.youtube.com/watch?v=OnQHO2uX1pA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hlinkClick r:id="rId9"/>
              </a:rPr>
              <a:t>https://www.youtube.com/watch?v=VJXraGL-cJs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Oglej si video, v katerem osnovnošolci govorijo o skrbi za zdravje. </a:t>
            </a:r>
            <a:r>
              <a:rPr lang="sl-SI" dirty="0" smtClean="0">
                <a:hlinkClick r:id="rId10"/>
              </a:rPr>
              <a:t>https://www.youtube.com/watch?v=0QUvCECXbBY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O POMOČI, ČE SI V STISKI:      </a:t>
            </a:r>
            <a:r>
              <a:rPr lang="sl-SI" dirty="0" smtClean="0">
                <a:hlinkClick r:id="rId11"/>
              </a:rPr>
              <a:t>https://www.youtube.com/watch?v=EWZLemwOxz8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4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Sedaj, ko si si ogledal vse filmčke, preberi še snov v učbeniku, str. 16-21.</a:t>
            </a:r>
          </a:p>
          <a:p>
            <a:pPr>
              <a:buFontTx/>
              <a:buChar char="-"/>
            </a:pPr>
            <a:r>
              <a:rPr lang="sl-SI" dirty="0" smtClean="0"/>
              <a:t>Prepiši v zvezek miselni vzorec, ki je na naslednji strani.</a:t>
            </a:r>
          </a:p>
          <a:p>
            <a:pPr>
              <a:buFontTx/>
              <a:buChar char="-"/>
            </a:pPr>
            <a:r>
              <a:rPr lang="sl-SI" dirty="0" smtClean="0"/>
              <a:t>Dopolni ga s ključnimi besedami.</a:t>
            </a:r>
          </a:p>
          <a:p>
            <a:pPr>
              <a:buFontTx/>
              <a:buChar char="-"/>
            </a:pPr>
            <a:r>
              <a:rPr lang="sl-SI" dirty="0" smtClean="0"/>
              <a:t>Ob vsaki besedi naredi krajšo ilustracijo. </a:t>
            </a:r>
          </a:p>
          <a:p>
            <a:pPr>
              <a:buFontTx/>
              <a:buChar char="-"/>
            </a:pPr>
            <a:r>
              <a:rPr lang="sl-SI" dirty="0" smtClean="0"/>
              <a:t>Naslednji teden sledijo nove naloge.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61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4481847" y="2356833"/>
            <a:ext cx="2150772" cy="1719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KAKO SKRBIMO ZA ZDRAVJE?</a:t>
            </a:r>
            <a:endParaRPr lang="sl-SI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7894748" y="1590540"/>
            <a:ext cx="2871989" cy="991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OBISK ZDRAVNIKA (sistematski </a:t>
            </a:r>
            <a:r>
              <a:rPr lang="sl-SI" smtClean="0"/>
              <a:t>pregledi; </a:t>
            </a:r>
          </a:p>
          <a:p>
            <a:pPr algn="ctr"/>
            <a:r>
              <a:rPr lang="sl-SI" smtClean="0"/>
              <a:t>ko </a:t>
            </a:r>
            <a:r>
              <a:rPr lang="sl-SI" dirty="0" smtClean="0"/>
              <a:t>si bolan)</a:t>
            </a:r>
            <a:endParaRPr lang="sl-SI" dirty="0"/>
          </a:p>
        </p:txBody>
      </p:sp>
      <p:sp>
        <p:nvSpPr>
          <p:cNvPr id="11" name="Zaobljeni pravokotnik 10"/>
          <p:cNvSpPr/>
          <p:nvPr/>
        </p:nvSpPr>
        <p:spPr>
          <a:xfrm>
            <a:off x="7585655" y="3462783"/>
            <a:ext cx="2550017" cy="1021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CEPLJENJE</a:t>
            </a:r>
            <a:endParaRPr lang="sl-SI" dirty="0"/>
          </a:p>
        </p:txBody>
      </p:sp>
      <p:sp>
        <p:nvSpPr>
          <p:cNvPr id="12" name="Zaobljeni pravokotnik 11"/>
          <p:cNvSpPr/>
          <p:nvPr/>
        </p:nvSpPr>
        <p:spPr>
          <a:xfrm>
            <a:off x="547351" y="3138794"/>
            <a:ext cx="2871989" cy="1085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HIGIENA</a:t>
            </a:r>
            <a:endParaRPr lang="sl-SI" dirty="0"/>
          </a:p>
        </p:txBody>
      </p:sp>
      <p:sp>
        <p:nvSpPr>
          <p:cNvPr id="13" name="Zaobljeni pravokotnik 12"/>
          <p:cNvSpPr/>
          <p:nvPr/>
        </p:nvSpPr>
        <p:spPr>
          <a:xfrm>
            <a:off x="940157" y="1459063"/>
            <a:ext cx="2086378" cy="897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PRAVILNA PREHRANA</a:t>
            </a:r>
            <a:endParaRPr lang="sl-SI" dirty="0"/>
          </a:p>
        </p:txBody>
      </p:sp>
      <p:sp>
        <p:nvSpPr>
          <p:cNvPr id="14" name="Zaobljeni pravokotnik 13"/>
          <p:cNvSpPr/>
          <p:nvPr/>
        </p:nvSpPr>
        <p:spPr>
          <a:xfrm>
            <a:off x="4397061" y="478239"/>
            <a:ext cx="2544651" cy="1176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GIBANJE/TELOVADBA</a:t>
            </a:r>
            <a:endParaRPr lang="sl-SI" dirty="0"/>
          </a:p>
        </p:txBody>
      </p:sp>
      <p:sp>
        <p:nvSpPr>
          <p:cNvPr id="15" name="Zaobljeni pravokotnik 14"/>
          <p:cNvSpPr/>
          <p:nvPr/>
        </p:nvSpPr>
        <p:spPr>
          <a:xfrm>
            <a:off x="5557233" y="5215944"/>
            <a:ext cx="25457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SPANJE</a:t>
            </a:r>
            <a:endParaRPr lang="sl-SI" dirty="0"/>
          </a:p>
        </p:txBody>
      </p:sp>
      <p:sp>
        <p:nvSpPr>
          <p:cNvPr id="16" name="Zaobljeni pravokotnik 15"/>
          <p:cNvSpPr/>
          <p:nvPr/>
        </p:nvSpPr>
        <p:spPr>
          <a:xfrm>
            <a:off x="1983345" y="5215944"/>
            <a:ext cx="2305318" cy="97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POMOČ, ČE SI  V STISKI</a:t>
            </a:r>
            <a:endParaRPr lang="sl-SI" dirty="0"/>
          </a:p>
        </p:txBody>
      </p:sp>
      <p:cxnSp>
        <p:nvCxnSpPr>
          <p:cNvPr id="18" name="Raven puščični povezovalnik 17"/>
          <p:cNvCxnSpPr/>
          <p:nvPr/>
        </p:nvCxnSpPr>
        <p:spPr>
          <a:xfrm flipV="1">
            <a:off x="6420118" y="2356833"/>
            <a:ext cx="1474630" cy="32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/>
          <p:nvPr/>
        </p:nvCxnSpPr>
        <p:spPr>
          <a:xfrm>
            <a:off x="5847008" y="3850782"/>
            <a:ext cx="573110" cy="133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>
            <a:off x="6632619" y="3387141"/>
            <a:ext cx="953036" cy="294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>
            <a:stCxn id="5" idx="0"/>
          </p:cNvCxnSpPr>
          <p:nvPr/>
        </p:nvCxnSpPr>
        <p:spPr>
          <a:xfrm flipV="1">
            <a:off x="5557233" y="1654934"/>
            <a:ext cx="0" cy="70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>
            <a:stCxn id="5" idx="2"/>
          </p:cNvCxnSpPr>
          <p:nvPr/>
        </p:nvCxnSpPr>
        <p:spPr>
          <a:xfrm flipH="1">
            <a:off x="3528811" y="3216498"/>
            <a:ext cx="953036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4162021" y="3977552"/>
            <a:ext cx="894009" cy="1089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povezovalnik 33"/>
          <p:cNvCxnSpPr>
            <a:stCxn id="5" idx="1"/>
          </p:cNvCxnSpPr>
          <p:nvPr/>
        </p:nvCxnSpPr>
        <p:spPr>
          <a:xfrm flipH="1" flipV="1">
            <a:off x="3258356" y="2005883"/>
            <a:ext cx="1538464" cy="60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792" y="3850782"/>
            <a:ext cx="1808208" cy="180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8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72</TotalTime>
  <Words>191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ZDRAV DUH V ZDRAVEM TELESU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 DUH V ZDRAVEM TELESU</dc:title>
  <dc:creator>petra.bergoc@gmail.com</dc:creator>
  <cp:lastModifiedBy>petra.bergoc@gmail.com</cp:lastModifiedBy>
  <cp:revision>6</cp:revision>
  <dcterms:created xsi:type="dcterms:W3CDTF">2020-11-19T16:48:59Z</dcterms:created>
  <dcterms:modified xsi:type="dcterms:W3CDTF">2021-12-16T19:06:27Z</dcterms:modified>
</cp:coreProperties>
</file>