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FFD0-1869-400C-AE7B-9FD905FEBAEE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F4D9-6524-4F95-BBB9-9B666BA2DE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956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FFD0-1869-400C-AE7B-9FD905FEBAEE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F4D9-6524-4F95-BBB9-9B666BA2DE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411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FFD0-1869-400C-AE7B-9FD905FEBAEE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F4D9-6524-4F95-BBB9-9B666BA2DE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5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FFD0-1869-400C-AE7B-9FD905FEBAEE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F4D9-6524-4F95-BBB9-9B666BA2DE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256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FFD0-1869-400C-AE7B-9FD905FEBAEE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F4D9-6524-4F95-BBB9-9B666BA2DE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193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FFD0-1869-400C-AE7B-9FD905FEBAEE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F4D9-6524-4F95-BBB9-9B666BA2DE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652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FFD0-1869-400C-AE7B-9FD905FEBAEE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F4D9-6524-4F95-BBB9-9B666BA2DE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055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FFD0-1869-400C-AE7B-9FD905FEBAEE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F4D9-6524-4F95-BBB9-9B666BA2DE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587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FFD0-1869-400C-AE7B-9FD905FEBAEE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F4D9-6524-4F95-BBB9-9B666BA2DE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357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FFD0-1869-400C-AE7B-9FD905FEBAEE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F4D9-6524-4F95-BBB9-9B666BA2DE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03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FFD0-1869-400C-AE7B-9FD905FEBAEE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F4D9-6524-4F95-BBB9-9B666BA2DE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1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4FFD0-1869-400C-AE7B-9FD905FEBAEE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6F4D9-6524-4F95-BBB9-9B666BA2DE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854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RAVNOVESJE V NARAVI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5" y="2316163"/>
            <a:ext cx="1775530" cy="177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72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306" y="257577"/>
            <a:ext cx="1775530" cy="1775530"/>
          </a:xfrm>
        </p:spPr>
      </p:pic>
      <p:sp>
        <p:nvSpPr>
          <p:cNvPr id="5" name="Pravokotnik 4"/>
          <p:cNvSpPr/>
          <p:nvPr/>
        </p:nvSpPr>
        <p:spPr>
          <a:xfrm>
            <a:off x="838200" y="898195"/>
            <a:ext cx="10044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Vsa živa bitja, ki živijo v istem okolju (npr. GOZDU), so odvisna drug od drugega. </a:t>
            </a:r>
            <a:r>
              <a:rPr lang="sl-SI" sz="2400" dirty="0">
                <a:solidFill>
                  <a:srgbClr val="FF0000"/>
                </a:solidFill>
              </a:rPr>
              <a:t/>
            </a:r>
            <a:br>
              <a:rPr lang="sl-SI" sz="2400" dirty="0">
                <a:solidFill>
                  <a:srgbClr val="FF0000"/>
                </a:solidFill>
              </a:rPr>
            </a:br>
            <a:r>
              <a:rPr lang="sl-SI" sz="2400" dirty="0"/>
              <a:t>Med njimi se oblikujejo uravnotežena razmerja, ki ustvarjajo </a:t>
            </a:r>
            <a:r>
              <a:rPr lang="sl-SI" sz="2400" dirty="0">
                <a:solidFill>
                  <a:srgbClr val="FF0000"/>
                </a:solidFill>
              </a:rPr>
              <a:t>NARAVNO RAVNOVESJE. </a:t>
            </a:r>
            <a:endParaRPr lang="sl-SI" sz="2400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838200" y="2512394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400" dirty="0" smtClean="0">
                <a:latin typeface="+mn-lt"/>
                <a:cs typeface="Arial" panose="020B0604020202020204" pitchFamily="34" charset="0"/>
              </a:rPr>
              <a:t>Mati narava je skozi milijone let poskrbela, da so vsa živa bitja ustvarjena tako, da so naravno okolje in vsa bitja v njem sobivala v ravnovesju. </a:t>
            </a:r>
            <a:br>
              <a:rPr lang="sl-SI" sz="2400" dirty="0" smtClean="0">
                <a:latin typeface="+mn-lt"/>
                <a:cs typeface="Arial" panose="020B0604020202020204" pitchFamily="34" charset="0"/>
              </a:rPr>
            </a:br>
            <a:r>
              <a:rPr lang="sl-SI" sz="2400" dirty="0" smtClean="0">
                <a:latin typeface="+mn-lt"/>
                <a:cs typeface="Arial" panose="020B0604020202020204" pitchFamily="34" charset="0"/>
              </a:rPr>
              <a:t>A </a:t>
            </a:r>
            <a:r>
              <a:rPr lang="sl-SI" sz="24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ČLOVEK </a:t>
            </a:r>
            <a:r>
              <a:rPr lang="sl-SI" sz="2400" dirty="0" smtClean="0">
                <a:latin typeface="+mn-lt"/>
                <a:cs typeface="Arial" panose="020B0604020202020204" pitchFamily="34" charset="0"/>
              </a:rPr>
              <a:t>je porušil ta krhki mir in ravnovesje je marsikje porušeno.</a:t>
            </a:r>
            <a:br>
              <a:rPr lang="sl-SI" sz="2400" dirty="0" smtClean="0">
                <a:latin typeface="+mn-lt"/>
                <a:cs typeface="Arial" panose="020B0604020202020204" pitchFamily="34" charset="0"/>
              </a:rPr>
            </a:br>
            <a:endParaRPr lang="sl-SI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838200" y="3702080"/>
            <a:ext cx="1051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>
                <a:cs typeface="Arial" panose="020B0604020202020204" pitchFamily="34" charset="0"/>
              </a:rPr>
              <a:t>Vsak človekov poseg v okolje lahko povzroči </a:t>
            </a:r>
            <a:r>
              <a:rPr lang="sl-SI" sz="2400" u="sng" dirty="0">
                <a:cs typeface="Arial" panose="020B0604020202020204" pitchFamily="34" charset="0"/>
              </a:rPr>
              <a:t>veliko škode</a:t>
            </a:r>
            <a:r>
              <a:rPr lang="sl-SI" sz="2400" dirty="0">
                <a:cs typeface="Arial" panose="020B0604020202020204" pitchFamily="34" charset="0"/>
              </a:rPr>
              <a:t>. </a:t>
            </a:r>
            <a:r>
              <a:rPr lang="sl-SI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Naravno </a:t>
            </a:r>
            <a:r>
              <a:rPr lang="sl-SI" sz="2400" b="1" dirty="0">
                <a:solidFill>
                  <a:srgbClr val="FF0000"/>
                </a:solidFill>
                <a:cs typeface="Arial" panose="020B0604020202020204" pitchFamily="34" charset="0"/>
              </a:rPr>
              <a:t>ravnovesje lahko porušimo na različne načine: </a:t>
            </a:r>
            <a:r>
              <a:rPr lang="sl-SI" sz="2400" u="sng" dirty="0">
                <a:cs typeface="Arial" panose="020B0604020202020204" pitchFamily="34" charset="0"/>
              </a:rPr>
              <a:t/>
            </a:r>
            <a:br>
              <a:rPr lang="sl-SI" sz="2400" u="sng" dirty="0">
                <a:cs typeface="Arial" panose="020B0604020202020204" pitchFamily="34" charset="0"/>
              </a:rPr>
            </a:br>
            <a:r>
              <a:rPr lang="sl-SI" sz="2400" dirty="0">
                <a:cs typeface="Arial" panose="020B0604020202020204" pitchFamily="34" charset="0"/>
              </a:rPr>
              <a:t>a) z onesnaževanjem tal, zraka, vode, …</a:t>
            </a:r>
            <a:br>
              <a:rPr lang="sl-SI" sz="2400" dirty="0">
                <a:cs typeface="Arial" panose="020B0604020202020204" pitchFamily="34" charset="0"/>
              </a:rPr>
            </a:br>
            <a:r>
              <a:rPr lang="sl-SI" sz="2400" dirty="0">
                <a:cs typeface="Arial" panose="020B0604020202020204" pitchFamily="34" charset="0"/>
              </a:rPr>
              <a:t>b) z iztrebljanjem živih bitij v določenem naravnem okolju</a:t>
            </a:r>
            <a:br>
              <a:rPr lang="sl-SI" sz="2400" dirty="0">
                <a:cs typeface="Arial" panose="020B0604020202020204" pitchFamily="34" charset="0"/>
              </a:rPr>
            </a:br>
            <a:r>
              <a:rPr lang="sl-SI" sz="2400" dirty="0">
                <a:cs typeface="Arial" panose="020B0604020202020204" pitchFamily="34" charset="0"/>
              </a:rPr>
              <a:t>c) z naseljevanjem tujerodnih organizmov</a:t>
            </a:r>
            <a:endParaRPr lang="sl-SI" sz="2400" dirty="0"/>
          </a:p>
        </p:txBody>
      </p:sp>
      <p:sp>
        <p:nvSpPr>
          <p:cNvPr id="8" name="Pravokotnik 7"/>
          <p:cNvSpPr/>
          <p:nvPr/>
        </p:nvSpPr>
        <p:spPr>
          <a:xfrm>
            <a:off x="838200" y="5770297"/>
            <a:ext cx="10198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>
                <a:solidFill>
                  <a:srgbClr val="FF0000"/>
                </a:solidFill>
                <a:cs typeface="Arial" panose="020B0604020202020204" pitchFamily="34" charset="0"/>
              </a:rPr>
              <a:t>Tudi človek je sestavni del ravnovesja. </a:t>
            </a:r>
            <a:r>
              <a:rPr lang="sl-SI" sz="2400" dirty="0">
                <a:cs typeface="Arial" panose="020B0604020202020204" pitchFamily="34" charset="0"/>
              </a:rPr>
              <a:t>Če </a:t>
            </a:r>
            <a:r>
              <a:rPr lang="sl-SI" sz="2400" dirty="0" smtClean="0">
                <a:cs typeface="Arial" panose="020B0604020202020204" pitchFamily="34" charset="0"/>
              </a:rPr>
              <a:t>hočemo preživeti in </a:t>
            </a:r>
            <a:r>
              <a:rPr lang="sl-SI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poskrbeti za trajnostni razvoj</a:t>
            </a:r>
            <a:r>
              <a:rPr lang="sl-SI" sz="2400" dirty="0" smtClean="0">
                <a:cs typeface="Arial" panose="020B0604020202020204" pitchFamily="34" charset="0"/>
              </a:rPr>
              <a:t>, </a:t>
            </a:r>
            <a:r>
              <a:rPr lang="sl-SI" sz="2400" dirty="0">
                <a:cs typeface="Arial" panose="020B0604020202020204" pitchFamily="34" charset="0"/>
              </a:rPr>
              <a:t>morajo biti </a:t>
            </a:r>
            <a:r>
              <a:rPr lang="sl-SI" sz="2400" dirty="0" smtClean="0">
                <a:cs typeface="Arial" panose="020B0604020202020204" pitchFamily="34" charset="0"/>
              </a:rPr>
              <a:t>naši </a:t>
            </a:r>
            <a:r>
              <a:rPr lang="sl-SI" sz="2400" dirty="0">
                <a:cs typeface="Arial" panose="020B0604020202020204" pitchFamily="34" charset="0"/>
              </a:rPr>
              <a:t>posegi </a:t>
            </a:r>
            <a:r>
              <a:rPr lang="sl-SI" sz="2400" dirty="0" smtClean="0">
                <a:cs typeface="Arial" panose="020B0604020202020204" pitchFamily="34" charset="0"/>
              </a:rPr>
              <a:t>v naravo skrbno </a:t>
            </a:r>
            <a:r>
              <a:rPr lang="sl-SI" sz="2400" dirty="0">
                <a:cs typeface="Arial" panose="020B0604020202020204" pitchFamily="34" charset="0"/>
              </a:rPr>
              <a:t>načrtovani. 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339578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Naloga 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6911" y="206061"/>
            <a:ext cx="8172706" cy="6630999"/>
          </a:xfrm>
          <a:prstGeom prst="rect">
            <a:avLst/>
          </a:prstGeom>
        </p:spPr>
      </p:pic>
      <p:pic>
        <p:nvPicPr>
          <p:cNvPr id="5" name="Označba mesta vseb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9" y="1720001"/>
            <a:ext cx="1775530" cy="177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94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155</Words>
  <Application>Microsoft Office PowerPoint</Application>
  <PresentationFormat>Širokozaslonsko</PresentationFormat>
  <Paragraphs>6</Paragraphs>
  <Slides>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Officeova tema</vt:lpstr>
      <vt:lpstr>RAVNOVESJE V NARAVI</vt:lpstr>
      <vt:lpstr>PowerPointova predstavitev</vt:lpstr>
      <vt:lpstr>Naloga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RAVNOVESJE V NARAVI</dc:title>
  <dc:creator>petra.bergoc@gmail.com</dc:creator>
  <cp:lastModifiedBy>petra.bergoc@gmail.com</cp:lastModifiedBy>
  <cp:revision>1</cp:revision>
  <dcterms:created xsi:type="dcterms:W3CDTF">2020-12-17T08:30:21Z</dcterms:created>
  <dcterms:modified xsi:type="dcterms:W3CDTF">2020-12-17T08:37:27Z</dcterms:modified>
</cp:coreProperties>
</file>