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64" r:id="rId6"/>
    <p:sldId id="265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09:22:28.6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FC8613D-E40B-479D-952B-FFD2073E4660}" emma:medium="tactile" emma:mode="ink">
          <msink:context xmlns:msink="http://schemas.microsoft.com/ink/2010/main" type="writingRegion" rotatedBoundingBox="7063,5485 7174,7888 4833,7996 4722,5593"/>
        </emma:interpretation>
      </emma:emma>
    </inkml:annotationXML>
    <inkml:traceGroup>
      <inkml:annotationXML>
        <emma:emma xmlns:emma="http://www.w3.org/2003/04/emma" version="1.0">
          <emma:interpretation id="{331990A3-5CF9-4AC8-BAF9-5B106A9694BD}" emma:medium="tactile" emma:mode="ink">
            <msink:context xmlns:msink="http://schemas.microsoft.com/ink/2010/main" type="paragraph" rotatedBoundingBox="7095,5582 7046,7878 6624,7869 6672,55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B36715-FB28-4217-BFC9-89EE5AC307DD}" emma:medium="tactile" emma:mode="ink">
              <msink:context xmlns:msink="http://schemas.microsoft.com/ink/2010/main" type="line" rotatedBoundingBox="7095,5582 7046,7878 6624,7869 6672,5573"/>
            </emma:interpretation>
          </emma:emma>
        </inkml:annotationXML>
        <inkml:traceGroup>
          <inkml:annotationXML>
            <emma:emma xmlns:emma="http://www.w3.org/2003/04/emma" version="1.0">
              <emma:interpretation id="{1409B513-14DE-456D-A35C-2346382E995A}" emma:medium="tactile" emma:mode="ink">
                <msink:context xmlns:msink="http://schemas.microsoft.com/ink/2010/main" type="inkWord" rotatedBoundingBox="7095,5582 7046,7878 6624,7869 6672,557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1932-36 0,'36'0'63,"0"-36"-63,0 36 15,-1 0 1,37 0 0,-36 0-1,-1 0 16,-35 36 1,0 0-17,0 35 1,0-35 0,0 0-1,0 0 1,-35-36 15,35 35-31,-36-35 16,0 0 46,72 0 79,0 0-126,-1 0 1,1 0 0,0 36 15,0-36 0,-36 36-15,0 0 15,0-1-15,0 1 15,0 0-15,0 0-1,0 0 1,-36-36-1,-36 0 1,72 35 0,-35-35-1,-1 0-15,0 0 16,0 0 0,1 0-1,-1 0 16,0 0-15,0 0 109</inkml:trace>
          <inkml:trace contextRef="#ctx0" brushRef="#br0" timeOffset="9179.8846">1896 858 0,'36'0'32,"0"-35"-17,0-1-15,0 36 31,-1 0-31,1 0 16,0 0 15,0 0 16,-36 36-47,0-1 31,0 1 1,0 0-17,-36 0 1,36-1 15,-36-35-31,0 0 47,72 0 94,0 36-126,0-36 32,-36 36-31,35 0-1,-35-1 1,0 1 0,0 0-1,0 0 1,0 0 0,0-1 15,0 1 0,-35-36-15,-1 0-1,0 0 17,0 0-32,1 0 46</inkml:trace>
          <inkml:trace contextRef="#ctx0" brushRef="#br0" timeOffset="22205.2573">1932 1681 0,'36'0'109,"0"0"-93,0 0 31,-1 0-16,1 36 47,-36 0-62,0-1-1,0 1 17,0 0-1,0 0 16,-36-36-32,36 36-15,-35-36 16,-1 0 15,0 0 63,72 0 218,0 0-280,-1 0-17,1 0 32,0 0 0,0 0 0,-1 0-16,1 0 16,0 0 16,-36 35-48,0 1 32,0 0-16,0 0-15,0-1 0,0 1 30,0 0-14,-36-36-1,36 36 0,-36-36-31,1 0 31,-1 0-15,0 0 15,0 0 1,1 0-17,-1 0 16,0 0-15,0 0 31,0 0-31</inkml:trace>
        </inkml:traceGroup>
      </inkml:traceGroup>
    </inkml:traceGroup>
    <inkml:traceGroup>
      <inkml:annotationXML>
        <emma:emma xmlns:emma="http://www.w3.org/2003/04/emma" version="1.0">
          <emma:interpretation id="{ABF46592-57FE-4A71-AE9D-EAB699D4FA7E}" emma:medium="tactile" emma:mode="ink">
            <msink:context xmlns:msink="http://schemas.microsoft.com/ink/2010/main" type="paragraph" rotatedBoundingBox="6099,5529 6210,7933 5795,7952 5684,55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BC191E-199B-450A-B9DD-31995C436FCA}" emma:medium="tactile" emma:mode="ink">
              <msink:context xmlns:msink="http://schemas.microsoft.com/ink/2010/main" type="line" rotatedBoundingBox="6099,5529 6210,7933 5795,7952 5684,5549"/>
            </emma:interpretation>
          </emma:emma>
        </inkml:annotationXML>
        <inkml:traceGroup>
          <inkml:annotationXML>
            <emma:emma xmlns:emma="http://www.w3.org/2003/04/emma" version="1.0">
              <emma:interpretation id="{034A1CA7-2231-444F-A912-B4EF4CFAE394}" emma:medium="tactile" emma:mode="ink">
                <msink:context xmlns:msink="http://schemas.microsoft.com/ink/2010/main" type="inkWord" rotatedBoundingBox="6099,5529 6128,6150 5713,6169 5684,554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2064.7527">931-36 0,'35'0'47,"-35"-36"-32,36 36 1,0-36-16,0 36 31,35 0-15,-35 0 15,0 0-15,0 0 15,-36 36 0,0 0 0,-72 107 79,36-107-95,0-36 1,72 0 156,0 0-156,0 0-1,0 0 16,-1 0 1,-35 36-17,36-1 1,-36 1 15,36-36-31,-36 36 16,0 0-1,0-1 1,0 1 0,0 0 15,0 0 0,-36 0-15,0-36-1,1 0 1,-1 0 0,0 0-1,0 0 17,0 0-17,1 0 141</inkml:trace>
        </inkml:traceGroup>
        <inkml:traceGroup>
          <inkml:annotationXML>
            <emma:emma xmlns:emma="http://www.w3.org/2003/04/emma" version="1.0">
              <emma:interpretation id="{B5CCF927-05FD-4D7A-8AFA-9F1CDFF17C0C}" emma:medium="tactile" emma:mode="ink">
                <msink:context xmlns:msink="http://schemas.microsoft.com/ink/2010/main" type="inkWord" rotatedBoundingBox="5981,6497 6027,7039 5796,7059 5749,651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5582.5953">1002 930 0,'0'-36'16,"72"36"-1,-72-36 1,35 36-16,1 0 31,0 0 0,0 0-15,-36 36 15,0 0-15,0 0-16,0-1 16,0 1-1,0 0 1,-36-36 15,36 36-15,-36-36 15,72 0 141,0 0-157,-36 35 1,36 1 15,-36 0-15,0 0 0,0 0 15,0-1-16,0 1 1,-36-36 15,0 36-15,0-36 0,0 0 15,1 0 0,-1 0-15</inkml:trace>
        </inkml:traceGroup>
        <inkml:traceGroup>
          <inkml:annotationXML>
            <emma:emma xmlns:emma="http://www.w3.org/2003/04/emma" version="1.0">
              <emma:interpretation id="{87119C30-175D-4B0C-8541-D160CF634604}" emma:medium="tactile" emma:mode="ink">
                <msink:context xmlns:msink="http://schemas.microsoft.com/ink/2010/main" type="inkWord" rotatedBoundingBox="5952,6688 5953,6703 5938,6704 5938,6689"/>
              </emma:interpretation>
              <emma:one-of disjunction-type="recognition" id="oneOf3"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:</emma:literal>
                </emma:interpretation>
                <emma:interpretation id="interp5" emma:lang="" emma:confidence="0">
                  <emma:literal>?</emma:literal>
                </emma:interpretation>
                <emma:interpretation id="interp6" emma:lang="" emma:confidence="0">
                  <emma:literal>'</emma:literal>
                </emma:interpretation>
                <emma:interpretation id="interp7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23659.8554">1181 1037 0</inkml:trace>
        </inkml:traceGroup>
        <inkml:traceGroup>
          <inkml:annotationXML>
            <emma:emma xmlns:emma="http://www.w3.org/2003/04/emma" version="1.0">
              <emma:interpretation id="{D478DD93-5FE1-49CF-89A5-7F4F216C1C90}" emma:medium="tactile" emma:mode="ink">
                <msink:context xmlns:msink="http://schemas.microsoft.com/ink/2010/main" type="inkWord" rotatedBoundingBox="6152,7288 6182,7934 5831,7950 5801,7304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7255.9427">1074 1753 0,'35'0'31,"1"0"-16,-36-36-15,36 0 16,0 36 0,-36-36-16,71 36 15,-35 0 1,0 0 0,0 0 15,-36 36-16,0 0 17,0 0-32,0-1 31,0 1-15,-36 0-1,0 0 1,36 0 31,-36-36-32,72 0 173,-36 35-157,36-35-15,-36 36-16,0 0 15,0 0 1,0-1 0,0 1-16,0 0 31,0 0 0,0-1 0,-36-35-15,0 0 0,36 36-16,-35-36 15,-1 0 1,0 0-1,0 0 17,0 0-17,1 0 17,35-36 14</inkml:trace>
        </inkml:traceGroup>
      </inkml:traceGroup>
    </inkml:traceGroup>
    <inkml:traceGroup>
      <inkml:annotationXML>
        <emma:emma xmlns:emma="http://www.w3.org/2003/04/emma" version="1.0">
          <emma:interpretation id="{97418DD7-F428-42D7-91B4-6C34ED47B80A}" emma:medium="tactile" emma:mode="ink">
            <msink:context xmlns:msink="http://schemas.microsoft.com/ink/2010/main" type="paragraph" rotatedBoundingBox="5093,5624 5329,7858 4876,7906 4640,5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664537-0FD5-49F4-9F10-3703EC13F7AD}" emma:medium="tactile" emma:mode="ink">
              <msink:context xmlns:msink="http://schemas.microsoft.com/ink/2010/main" type="line" rotatedBoundingBox="5093,5624 5329,7858 4876,7906 4640,5671"/>
            </emma:interpretation>
          </emma:emma>
        </inkml:annotationXML>
        <inkml:traceGroup>
          <inkml:annotationXML>
            <emma:emma xmlns:emma="http://www.w3.org/2003/04/emma" version="1.0">
              <emma:interpretation id="{D2A8DE10-DBA9-4FC7-BC2F-1F40DD2ECA29}" emma:medium="tactile" emma:mode="ink">
                <msink:context xmlns:msink="http://schemas.microsoft.com/ink/2010/main" type="inkWord" rotatedBoundingBox="4976,5636 5029,6143 4758,6171 4705,5665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4112.6966">0 71 0,'72'-71'188,"-36"71"-126,-1 0-15,-35 35 0,0 1-31,0 0-1,0 0 1,0 0-1,0-1 1,0 1 15,0 0-15,-35-36 31,-1 0-32,72 0 251,-1 0-250,1 0 31,0 0-1,0 0 33,-36 36-33,0-1-14,0 1 46,0 0-63,0 0 17,-36-36-1,0 36 16,0-36-16,1 0-15,-1 0 15,0 0 0,0 0 32</inkml:trace>
        </inkml:traceGroup>
        <inkml:traceGroup>
          <inkml:annotationXML>
            <emma:emma xmlns:emma="http://www.w3.org/2003/04/emma" version="1.0">
              <emma:interpretation id="{9D41E103-FC60-4A6C-A317-31BFA6E25C1D}" emma:medium="tactile" emma:mode="ink">
                <msink:context xmlns:msink="http://schemas.microsoft.com/ink/2010/main" type="inkWord" rotatedBoundingBox="5184,6487 5329,7858 4876,7906 4731,6535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1939.5773">36 966 0,'36'-36'47,"0"36"-31,-1-36-1,37 0-15,-36 36 16,0 0-1,-1 0-15,1 0 16,0 0-16,0 0 31,-36 72-15,0-36 0,0-1-1,0 1-15,0 0 16,0 35-1,-36-35 1,0-36 0,36 36-1,-36-36-15,1 36 32,-1-36 14,72 0 79,-1 0-93,-35 36-1,0-1 0,0 1 0,0 0 1,0 0-32,0-1 15,-35 1 17,-1-36-17,0 0 1,-36 0-1,37 0 17,-1 0-17,0-36 32</inkml:trace>
          <inkml:trace contextRef="#ctx0" brushRef="#br0" timeOffset="3627.955">108 1788 0,'35'0'47,"37"-35"-31,-36 35 15,0 0-31,-1 0 16,1 0 30,-36 35 33,0 1-48,0 0-16,-36-36 17,1 0 15,70 0 78,1 0-110,0 0 32,-36 36-47,0 0 16,36-36-1,-36 35 1,35 1-16,-35 0 16,0 0 15,0-1 0,0 1-31,0 0 31,0 0 1,-35-36-17,-1 0-15,0 0 16,0 0-16,1 0 31,-1 0-31,0 0 16,0 0-1,0 0 17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09:31:04.2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3B1767D-A82A-431B-AE7D-196B69A871B0}" emma:medium="tactile" emma:mode="ink">
          <msink:context xmlns:msink="http://schemas.microsoft.com/ink/2010/main" type="writingRegion" rotatedBoundingBox="12899,9861 21350,9577 21447,12447 12995,12731"/>
        </emma:interpretation>
      </emma:emma>
    </inkml:annotationXML>
    <inkml:traceGroup>
      <inkml:annotationXML>
        <emma:emma xmlns:emma="http://www.w3.org/2003/04/emma" version="1.0">
          <emma:interpretation id="{1C9B6E1F-83BD-47D3-B145-745038B346EE}" emma:medium="tactile" emma:mode="ink">
            <msink:context xmlns:msink="http://schemas.microsoft.com/ink/2010/main" type="paragraph" rotatedBoundingBox="12903,9819 20353,9653 20378,10801 12928,10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C38399-CC97-4940-9611-B4B365F3EA5E}" emma:medium="tactile" emma:mode="ink">
              <msink:context xmlns:msink="http://schemas.microsoft.com/ink/2010/main" type="line" rotatedBoundingBox="12903,9819 20353,9653 20378,10801 12928,10968"/>
            </emma:interpretation>
          </emma:emma>
        </inkml:annotationXML>
        <inkml:traceGroup>
          <inkml:annotationXML>
            <emma:emma xmlns:emma="http://www.w3.org/2003/04/emma" version="1.0">
              <emma:interpretation id="{AC8695A8-57C7-4748-9044-3C8E90040D4A}" emma:medium="tactile" emma:mode="ink">
                <msink:context xmlns:msink="http://schemas.microsoft.com/ink/2010/main" type="inkWord" rotatedBoundingBox="12903,9819 20353,9653 20378,10801 12928,10968"/>
              </emma:interpretation>
            </emma:emma>
          </inkml:annotationXML>
          <inkml:trace contextRef="#ctx0" brushRef="#br0">3971 107 0,'36'36'32,"-36"-1"-32,36 1 15,-36 0 1,35 0-16,-35 0 15,36-1 1,0 37 0,-36-36-16,36-36 15,-1 71 1,1-35 0,36 0-1,-72-1 1,36 1-16,-1 0 15,1-36 1,0 36-16,0-36 16,35 36-16,-35-1 15,0-35 1,-1 0-16,1 36 16,0-36-1,0 0-15,0 36 16,-1-36-1,1 0 1,0 0 0,0 0 15,-1 0-15,1 0-16,0 0 15,0 0 1,0 0-1,-1 0-15,1 0 16,0 0 0,0-36-1,-1 36-15,1-36 32,-36 1-17,36 35 1,-36-36-16,36 0 15,0 36-15,-36-36 16,0 0 0,35 36-16,-35-35 15,0-1-15,36 0 32,-36 0-32,0 1 15,36-1 1,-36 0-1,0 0 1,36 1 0,-36-1-1,0-36 1,0 36 0,0-35-1,0 35 1,0 0-16,0 1 15,0-1 1,0 0 0,0 0-1</inkml:trace>
          <inkml:trace contextRef="#ctx0" brushRef="#br0" timeOffset="2221.1778">5796-36 0,'0'36'15,"0"-1"1,0 37-16,0-1 16,0 1-1,0 0-15,35-1 16,-35 1-16,36-1 15,0 1 1,0-1 0,-1-35-16,-35 0 15,36-36 1,0 36-16,0-1 16,-1 1-1,1 0-15,0-36 16,0 0-16,35 36 15,-35-36 1,36 0 0,-72 35-16,35-35 15,37 0 1,-36 0-16,0 36 16,-1-36-1,1 0 1,0 0-16,0 0 15,35 0 1,-35 0 0,36 0-1,-37 0-15,1 0 16,0 0-16,0 0 16,-1-36-1,1 1 1,0-37-1,0 36 1,-36 1-16,35-37 16,1 0-1,-36 37-15,36-37 16,0 1-16,0-1 31,-36 36-15,35 1-16,-35-1 15,0 0 1,0-36 0,0 37-1,0-1 1,36 0 0,-36 0-1,0 1 1,0-1 93,0 0 63</inkml:trace>
          <inkml:trace contextRef="#ctx0" brushRef="#br0" timeOffset="-6864.6585">0 178 0,'0'72'125,"0"0"-125,0-37 16,0 1-1,0 36-15,0-37 16,36-35-16,-36 72 16,36-1-1,-36-35 16,35-36-31,1 36 16,-36 0 0,36 0-1,0-36 1,-36 35-16,35 1 31,1-36-31,-36 36 31,36-36-31,-36 36 16,72-1-16,-37 1 31,37 0-15,-72 0-16,36-36 16,35 36-1,-35-36 1,0 0-1,0 0-15,-1 35 16,1-35 0,0 0-1,0 0-15,-1 0 32,1 0-17,0 0-15,0 0 31,-1-35-15,1 35 0,0-36-1,0 36 1,-36-36 0,71 36-16,-71-36 15,36 36-15,-36-36 16,36 1-1,0 35 1,-36-36-16,0 0 16,35 36-1,-35-36-15,36 1 16,0-1 0,-36 0-16,36 0 15,-36 0 1,36 1-1,-1-1-15,-35 0 16,0 0-16,36 36 16,-36-35-1,0-1-15,36 0 32,-36 0-17,0 1 1,0-1-1,36 36-15,-36-36 16,35 36 15,-35-36-31,0 0 32,0 1-17,36 35-15,-36-36 31,0 0 94,36 36-125,-36-36 32,0 1-1</inkml:trace>
          <inkml:trace contextRef="#ctx0" brushRef="#br0" timeOffset="-2141.0695">2075 35 0,'0'36'47,"0"36"-31,0-37-16,0 1 15,0 36-15,0-36 16,36-1 0,-1 37-16,-35-36 15,36-1 1,0 1-16,-36 0 15,36 0-15,0-1 16,35 1 0,-35 0-16,35 0 15,1 35-15,0-35 16,-37 0 0,37-36-16,-36 36 15,-1-1 1,1-35-16,-36 36 15,72-36-15,-36 36 32,35-36-32,-35 0 15,0 36-15,35-36 16,1 0 0,-36 0-16,-1 0 15,37 0 1,-36 0-16,35 0 15,-35 0 17,0 0-17,-36-72-15,0 36 16,35 36 0,1-71-16,-36 35 15,36 0 16,-36 1-31,0-1 16,0 0 0,36 0-1,-36 0-15,0 1 16,0-1 0,0 0-16,36 0 15,-36 1-15,0-37 16,0 36-1,0 1-15,0-1 16,0 0 15,0 0-15,0 0 0,0 1-1,0-1 16,0 0-31,0 0 32,0 1-17,0-1 17</inkml:trace>
        </inkml:traceGroup>
      </inkml:traceGroup>
    </inkml:traceGroup>
    <inkml:traceGroup>
      <inkml:annotationXML>
        <emma:emma xmlns:emma="http://www.w3.org/2003/04/emma" version="1.0">
          <emma:interpretation id="{B5A76E55-6B11-4A1A-8359-61D0B4634DA8}" emma:medium="tactile" emma:mode="ink">
            <msink:context xmlns:msink="http://schemas.microsoft.com/ink/2010/main" type="paragraph" rotatedBoundingBox="13622,11341 21401,11080 21447,12447 13668,127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8A913A-FFE2-4EAA-BDA6-F74AE219DCFE}" emma:medium="tactile" emma:mode="ink">
              <msink:context xmlns:msink="http://schemas.microsoft.com/ink/2010/main" type="line" rotatedBoundingBox="13622,11341 21401,11080 21447,12447 13668,12708"/>
            </emma:interpretation>
          </emma:emma>
        </inkml:annotationXML>
        <inkml:traceGroup>
          <inkml:annotationXML>
            <emma:emma xmlns:emma="http://www.w3.org/2003/04/emma" version="1.0">
              <emma:interpretation id="{C58E3452-13E7-4130-BD0A-CBF04E59A62F}" emma:medium="tactile" emma:mode="ink">
                <msink:context xmlns:msink="http://schemas.microsoft.com/ink/2010/main" type="inkWord" rotatedBoundingBox="13634,11678 14157,11661 14192,12690 13668,12708"/>
              </emma:interpretation>
              <emma:one-of disjunction-type="recognition" id="oneOf0">
                <emma:interpretation id="interp0" emma:lang="" emma:confidence="0">
                  <emma:literal>J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j</emma:literal>
                </emma:interpretation>
                <emma:interpretation id="interp3" emma:lang="" emma:confidence="0">
                  <emma:literal>;</emma:literal>
                </emma:interpretation>
                <emma:interpretation id="interp4" emma:lang="" emma:confidence="0">
                  <emma:literal>'</emma:literal>
                </emma:interpretation>
              </emma:one-of>
            </emma:emma>
          </inkml:annotationXML>
          <inkml:trace contextRef="#ctx0" brushRef="#br1" timeOffset="88241.7776">1216 1860 0,'0'36'32,"0"-1"-32,0 1 15,0 0 1,0 0-1,0 35-15,36-71 16,-36 36-16,0 36 16,0-37-1,0 1 1,0 0-16,0 0 31,0-1-15,0 1-1,0 0 1,0 0 15,0 0-15,0-1 15,0 1-31,0 0 31,-36 0-15,36-1 15,0 1-31,-35-36 16,35 36 15,-36-36-15,36 36-1,-36-36 1,0 0-16,36 36 16,-36-36-1,36 35-15,-35-35 16,-1 0 0,0 0-1,0 0 16,1 0-15,-1-35 15,36-1-15,-36 36 0,36-36-16,-36 36 15,36-36 16,0 0-15</inkml:trace>
        </inkml:traceGroup>
        <inkml:traceGroup>
          <inkml:annotationXML>
            <emma:emma xmlns:emma="http://www.w3.org/2003/04/emma" version="1.0">
              <emma:interpretation id="{3442DFDB-559F-4187-97DB-F010639667F1}" emma:medium="tactile" emma:mode="ink">
                <msink:context xmlns:msink="http://schemas.microsoft.com/ink/2010/main" type="inkWord" rotatedBoundingBox="13647,11379 14161,11361 14181,11940 13666,11957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1" timeOffset="86300.0119">859 1681 0,'-36'0'47,"36"36"-47,-36-36 16,36 36-1,0-1 1,-36 1 15,36 0-15,0 0 15,0-1-31,0 1 16,0 0 15,0 0-15,0-1-1,0 1 17,36-36-17,0 0 1,-36 36-16,36-36 15,-1 0 1,1 0 0,0 0 15,0 0-15,-1 0-1,-35-36 1,36 36-16,0-36 31,-36 1-15,36 35 15,-36-36-31,36 36 16,-36-36-1,35 36 1,-35-36-1,0 1 1,36 35-16,-36-36 31,0 0-15,0 0 15,0 1-15,0-1 15,0 0 16,-36 36-31,36-36-1,-35 0-15,-1 36 16,0 0-1,0 0 1,36-35 0,-36 35-1,1 0 1,-1 0 15,0 0-15,0 0 31,1 0 0,-1 0-1,36 35 1,0 1 0</inkml:trace>
        </inkml:traceGroup>
        <inkml:traceGroup>
          <inkml:annotationXML>
            <emma:emma xmlns:emma="http://www.w3.org/2003/04/emma" version="1.0">
              <emma:interpretation id="{09B24D31-13AA-4BBE-AC17-E1DC5DE5BCBA}" emma:medium="tactile" emma:mode="ink">
                <msink:context xmlns:msink="http://schemas.microsoft.com/ink/2010/main" type="inkWord" rotatedBoundingBox="15343,11304 16726,11257 16766,12472 15384,12518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1" timeOffset="48097.4957">2504 1824 0,'0'-36'15,"0"1"1,0-1 0,36 36-16,-36-36 15,0 0 1,36 36-1,-36-36 1,36 1 0,35-1-1,-35 36 1,-36-36 0,36 36-16,-1 0 31,1 0 0,0 0 0,-36 36 32,0 0-48,0-1 1,0 1-16,0 0 16,0 0-16,0 0 15,0-1 1,0 1-16,0 0 16,0 0-16,0-1 15,0 1 1,0 0-16,-36 0 15,36-1 1,0 1-16,-36-36 16,36 36-16,-35 0 31,-1 0-15,36-1-16,-36-35 15,36 36 1,-36 0-16,36 0 15,-35 35 1,-1-35-16,36 0 16,0 0-16,-36-36 15,36 35 1,0 1-16,-36-36 16,36 36 15,-36-36-16,72 0 173,0-36-157,0 36-31,-36-36 16,36 36-16,-1 0 15,1 0 1,0 0 0,0 0-1,-1 0 1,1 0 0,0 0 15,0 0 0,0 0-15,-1 0 15</inkml:trace>
          <inkml:trace contextRef="#ctx0" brushRef="#br1" timeOffset="50036.422">3041 1502 0,'36'0'62,"-1"36"-46,1-36-1,0 36-15,0-36 32,0 0-32,-1 0 15,1 0 16,0 0-15,0 0 15,-1 0-15,1 0 15,-36-36-31,36 0 16,-36 0 15,0 72 235,0 0-251,0 35-15,0-35 16,0 36 0,0-36-16,0 35 15,0-35 1,0 35-1,0-35-15,0 0 16,0 0 0,0-1-1,0 37-15,0-36 16,0 0 0,0-1-16,0 1 15,0 0-15,0 0 31,0-1 1,0 1-17,0 0 1,0 0 0,-36 0-16,36-1 15,0 1 16,0 0 32,0 0-32</inkml:trace>
          <inkml:trace contextRef="#ctx0" brushRef="#br1" timeOffset="51364.8878">3220 1967 0,'36'0'32,"-1"0"-17,37 0 1,-36 0-1,-1-36-15,37 36 32,-36 0-32,-1 0 0,1 0 15,36 0 1,-36 0 0,-1 0-16,1 0 15,0 0 48</inkml:trace>
        </inkml:traceGroup>
        <inkml:traceGroup>
          <inkml:annotationXML>
            <emma:emma xmlns:emma="http://www.w3.org/2003/04/emma" version="1.0">
              <emma:interpretation id="{D971AD89-9D0D-4168-AAD3-27A12DD7F2A9}" emma:medium="tactile" emma:mode="ink">
                <msink:context xmlns:msink="http://schemas.microsoft.com/ink/2010/main" type="inkWord" rotatedBoundingBox="17458,11349 18491,11314 18528,12411 17495,12446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1" timeOffset="56493.9465">5187 2039 0,'36'0'46,"-36"-72"-46,36 72 16,-36-36 0,36 1-16,-1-1 15,1 0-15,0 36 16,-36-36 0,36 1-1,0-1 16,-1 0 1,1 36-1,-36-36-31,0 0 31,36 36 0,-36 36 173,0 0-189,0 36 1,0-37-1,0 1 1,0 0-16,0 0 16,0-1-16,0 1 15,0 0 1,0 0-16,0-1 16,0 1-1,0 0 1,0 0-1,0 0 1,0-1 0,0 1-16,0 0 15,0 0 1,0-1 0,0 1-1,0 0 16,0 0-15,0 0 31,0-1 0,0 1 125</inkml:trace>
          <inkml:trace contextRef="#ctx0" brushRef="#br1" timeOffset="54132.8901">4865 1538 0,'-35'0'62,"-37"36"-46,36-1 15,0 1 1,36 0-17,0 0 1,0 0 31,0-1-32,0 1 1,0 0 15,36-36-15,-36 36-1,36-36-15,0 0 16,-36 35 0,36 1-1,-1-36 1,-35 36-16,36 0 31,-36-1-15,0 1-1,0 0 1,0 0 0,0 0-1,0-1-15,0 1 16,0 0 0,0 0-1,0-1 1,0 1-1,0 0 1,0 0-16,0 0 31,-36-1 1,1-35-17,35 36 1,-36-36-16,0 0 15,0 0-15,0 0 32,1 0-32,-1 0 31,0-36 0,36 1 0,0-1 1,0 0-17,0 0 1,0 0 0,0 1-1,0-1 1,0 0-16,0 0 31,36 1-31,-36-1 16,36 0-16,-36 0 15,35 36 1,-35-36-16,36 36 16,-36-35-1,36-1 1,0 36-1,-36-36 1,36 36 0,-36-36-16,35 36 15,-35-35 1,36 35 0,0-36-16,-36 0 31,36 36-31,-36-36 31,35 1 16,-35-1-16,0 0-15,0 0 62,-35 36 47,-1 0-94,0 0-15,0 0 124,36-36-15</inkml:trace>
        </inkml:traceGroup>
        <inkml:traceGroup>
          <inkml:annotationXML>
            <emma:emma xmlns:emma="http://www.w3.org/2003/04/emma" version="1.0">
              <emma:interpretation id="{3E8A6698-3002-47EB-B531-CC916E632363}" emma:medium="tactile" emma:mode="ink">
                <msink:context xmlns:msink="http://schemas.microsoft.com/ink/2010/main" type="inkWord" rotatedBoundingBox="19558,11142 21401,11080 21441,12265 19598,12327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1" timeOffset="59229.4363">6654 1609 0,'36'0'31,"-36"-71"-15,36 35-1,-36 0 17,35 36-32,-35-35 15,36 35-15,0 0 16,-36-36-1,36 36-15,0 0 16,35 0 0,-35 0-1,0 0 17,-1 0-32,1 0 15,-36 71 16,0-35-15,0 0 0,0 0-1,0-1-15,0 37 16,0 0 0,0-37-1,-36-35-15,36 72 16,-35-72-1,35 36-15,0-1 16,-36 1-16,0 36 16,0-1-1,1-71 1,35 36 0,0 0-16,-36 0 15,36-1-15,-36 1 31,36 0-15,0 0 31,36-36 78,0 0-109,-1 0-16,1 0 15,0 0 1,0 0-1,-1 0 17,1 0-32,0 0 15,0 0 17,-1 0 14</inkml:trace>
          <inkml:trace contextRef="#ctx0" brushRef="#br1" timeOffset="61013.4696">7405 1359 0,'0'36'46,"0"35"-30,0-35-16,0 0 16,0 35-16,0 1 15,0-36 1,0 0 0,0-1-16,0 1 31,0 0-16,-35 0 1,35-1 0,0 1 15,0 0-15,0 0-1,35-36 173,37 0-157,-36 0-15,-1 0-1,1 0-15,0 0 31,0 0 16,0 0 31,-1 0-31</inkml:trace>
          <inkml:trace contextRef="#ctx0" brushRef="#br1" timeOffset="62140.184">7692 1860 0,'0'36'16,"0"-1"-1,-36 1-15,36 36 16,0-37-16,0 1 16,0 0-1,0 0 1,0 0-1,0-1 1,0 1 0,0 0 31</inkml:trace>
          <inkml:trace contextRef="#ctx0" brushRef="#br1" timeOffset="73366.6807">8049 1609 0,'0'-35'78,"0"-1"-62,0 0-16,0 0 15,36 36 1,-36-35-1,0-1 17,36 36-1,-36-36-15,36 0-16,-1 36 31,1 0-16,-36-36 1,36 36 0,0 36 93,-36 0-109,0 0 16,0 0-16,0-1 15,0 37 1,0-36 0,0-1-16,0 1 15,0 0 1,0 0-1,0 0 17,-36-1-17,36 1 1,-36-36 0,36 36-1,-36-36 1,36 36-1,-35-1 17,-1-35-1,36-35 110,0-1-110,36 36-16,-1 0 1,1 0 0,0 0 15,0 0-31,0 0 16,-1 0 30,1 0-14,0 36-32,-36-1 31,36 1-31,-36 0 16,0 0-1,0-1 1,35-35-16,-35 72 15,0-36 1,0 0 0,0-1 15,0 1-31,0 0 31,0 0-15,-35-36-16,35 35 31,0 1-31,-36-36 16,0 0-16,36 36 15,-36-36 1,1 0 15,-1 0-31,0 0 16,0 0-1,0 0 1,1 0 0,-1 0-1,0 0 1,0 0 0,1 0 15,-1 0-31,36-36 31,-36 36 0,36-36-31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0:57:40.6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81955E-DCC4-408F-936F-F2D46F479D97}" emma:medium="tactile" emma:mode="ink">
          <msink:context xmlns:msink="http://schemas.microsoft.com/ink/2010/main" type="writingRegion" rotatedBoundingBox="1935,4551 7980,4394 8039,6670 1994,6827"/>
        </emma:interpretation>
      </emma:emma>
    </inkml:annotationXML>
    <inkml:traceGroup>
      <inkml:annotationXML>
        <emma:emma xmlns:emma="http://www.w3.org/2003/04/emma" version="1.0">
          <emma:interpretation id="{8DE3AA0D-146A-4201-A3B8-407B8B1EF9A3}" emma:medium="tactile" emma:mode="ink">
            <msink:context xmlns:msink="http://schemas.microsoft.com/ink/2010/main" type="paragraph" rotatedBoundingBox="1935,4551 7980,4394 8039,6670 1994,68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2A085F-2DA6-4D5B-AFD1-81BEDA950459}" emma:medium="tactile" emma:mode="ink">
              <msink:context xmlns:msink="http://schemas.microsoft.com/ink/2010/main" type="line" rotatedBoundingBox="1935,4551 7980,4394 8039,6670 1994,6827"/>
            </emma:interpretation>
          </emma:emma>
        </inkml:annotationXML>
        <inkml:traceGroup>
          <inkml:annotationXML>
            <emma:emma xmlns:emma="http://www.w3.org/2003/04/emma" version="1.0">
              <emma:interpretation id="{3479FCCC-D9E5-4AA4-A3EF-878BD6AED609}" emma:medium="tactile" emma:mode="ink">
                <msink:context xmlns:msink="http://schemas.microsoft.com/ink/2010/main" type="inkWord" rotatedBoundingBox="1935,4551 3878,4500 3937,6777 1994,682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1740 375 0,'-36'0'32,"1"-35"-17,35-1 1,-36 36-1,-36-72-15,37 72 0,-37-71 16,36 35 0,-35 36-16,-1-36 15,36 0 1,1 36-16,-37 0 16,36 0-16,-35 0 31,35-35 16,-143 35-47,143 0 0,0 0 15,1 0 1,-1 0-16,0 0 16,0 0-16,-35 0 15,35 0 1,0 0-1,0 0 1,1 0-16,-1 0 16,0 0-1,0 35 1,1 1 0,-1-36-1,36 36 1,0 0-16,-36-36 15,0 36 1,1 35 0,35-35-1,-36 0 1,36-1 0,-36 1-16,36 0 15,0 0 1,0 0-16,0 35 15,0-35 1,0 0-16,0 35 16,0-35-16,0 35 15,0-35 1,0 0-16,0 0 16,0 0-16,0-1 31,0 1-31,0 0 15,0 0 1,0-1 0,0 1-16,0 0 15,36 0 1,-36 0-16,0-1 16,0 1-1,36 36-15,-1-37 16,-35 1-1,0 0 1,0 0-16,36 0 16,-36-1-1,0 1-15,0 0 16,36 0 0,0-36 15,-36 35-16,35 1 1,1 0 0,-36 0-1,72 0 1,-37-1 0,1 1-1,36 0-15,-72 0 16,36-36-16,35 35 15,1 1 17,-37 0-32,1-36 15,0 0 1,0 36-16,0-1 16,-1-35-1,1 0-15,0 0 16,0 0-1,-1 0-15,1 0 16,0 0 0,0 0-1,35 0 1,-35 0 15,0-35-31,0 35 16,-1 0-16,-35-36 15,36 36 1,0 0 0,0-36-1,0 36 1,-36-36-16,35 36 16,-35-35-1,36 35-15,0 0 16,-36-36 15,36-36 0,-36 37-15,35 35-16,-35-36 16,0 0-1,36 0 1,-36 0-1,36 1-15,-36-1 16,0 0-16,0 0 16,0 1-1,36 35-15,-36-36 16,35 0 0,-35 0-16,0 0 15,0 1 16,0-1-31,36 36 16,-36-36-16,0 0 63,36 1-48,-36-1-15,0 0 16,0 0-1,0 0 17,0 1-32,36-1 15,-36 0-15,0 0 16,0 1 0,0-1-1,0 0-15,0 0 16,0 0 93,0 1-46,0-1-63,-36 0 78,36 0 0,-36 36-62,36-35-16,0-1 15,-36 36 126,1 0-141,-1 0 31,36-36-15,-36 36 15,36-36-15,-36 36-1,36-35 1,-35 35-16,35-36 15,0 0 17,-36 36-32,36-36 31,-36 36-31,36-36 16,0 1-16</inkml:trace>
        </inkml:traceGroup>
        <inkml:traceGroup>
          <inkml:annotationXML>
            <emma:emma xmlns:emma="http://www.w3.org/2003/04/emma" version="1.0">
              <emma:interpretation id="{0620BA3E-EACA-4905-80D4-F45AE3396604}" emma:medium="tactile" emma:mode="ink">
                <msink:context xmlns:msink="http://schemas.microsoft.com/ink/2010/main" type="inkWord" rotatedBoundingBox="4862,5036 7994,4954 8023,6063 4891,614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99921.2674">2921 590 0,'35'0'94,"1"0"-78,36 0-1,-36 36 1,-1-36-16,1 0 16,0 0-1,0 36-15,35-36 16,-35 0-1,0 0-15,0 0 16,-1 0 0,1 0-1,0 0-15,0 0 32,-1 0 30,-35 35 79,0 1-141,0 0 15,0 0-15,0-1 32,0 1-32,0 0 15,0 0 16,0 0-15,0-1-16,0 1 31,0 0-31,0 0 16,0-1 0,0 1-16,0 0 15,0 0 1,0 0-1,-35-36-15,35 35 16,0 1 0,0 0-1,0 0 17,0-1-17,0 1 16,0 0 1</inkml:trace>
          <inkml:trace contextRef="#ctx0" brushRef="#br1" timeOffset="101109.1106">3350 1162 0,'36'0'63,"0"0"-32,35 0-15,-35 0-16,0 0 31,-1 0-31,1 0 16,0 0-1,0 0 1,0 0 15,-1 0 0,1 0 32</inkml:trace>
          <inkml:trace contextRef="#ctx0" brushRef="#br1" timeOffset="102692.8789">4244 1162 0,'0'36'157,"36"-36"30,0 0-156,0 0-15,-36-36 0,0 1 15,0-1-16,0 0 32,-36 36-15,0 0 46</inkml:trace>
          <inkml:trace contextRef="#ctx0" brushRef="#br1" timeOffset="104836.3331">4853 662 0,'35'-36'31,"1"0"-16,0 36-15,35 0 16,1-36 0,-36 1-16,35 35 15,-35-36-15,0 36 16,0 0 0,-1 0-16,1-36 15,0 36 1,0 0 31,-36 36 62,0 0-109,0 35 16,0-35-16,0 35 15,0-35 17,0 36-32,0-1 31,0 1-31,0-1 15,0-35-15,0 36 16,0-1 0,0-35-16,-36 36 15,36-37 1,0 1-16,-36 36 16,36-37 15,0 1 16,0 0-16</inkml:trace>
          <inkml:trace contextRef="#ctx0" brushRef="#br1" timeOffset="105948.7397">5282 1127 0,'36'0'31,"-1"0"-31,1 0 16,0 0-16,0 0 15,35 0 1,-35 0-16,0 0 16,35 0-1,-35 0-15,0 0 16,35 0-16,1 0 16,-36 0-1,0 0 1,-1 0-1,1 0 17,0 0 30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0:59:33.6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FFF200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F00330F-09F7-49B0-AC3A-2819788AE241}" emma:medium="tactile" emma:mode="ink">
          <msink:context xmlns:msink="http://schemas.microsoft.com/ink/2010/main" type="writingRegion" rotatedBoundingBox="1925,4329 30085,4052 30202,15924 2041,16201"/>
        </emma:interpretation>
      </emma:emma>
    </inkml:annotationXML>
    <inkml:traceGroup>
      <inkml:annotationXML>
        <emma:emma xmlns:emma="http://www.w3.org/2003/04/emma" version="1.0">
          <emma:interpretation id="{8B23BF5D-0243-43B0-BD56-8A84FD36BAD5}" emma:medium="tactile" emma:mode="ink">
            <msink:context xmlns:msink="http://schemas.microsoft.com/ink/2010/main" type="paragraph" rotatedBoundingBox="3428,4146 29044,4104 29051,7942 3434,79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AFB65C0-4764-4F90-9504-4684E52C9C1D}" emma:medium="tactile" emma:mode="ink">
              <msink:context xmlns:msink="http://schemas.microsoft.com/ink/2010/main" type="line" rotatedBoundingBox="10943,4133 29044,4104 29048,6160 10947,6190"/>
            </emma:interpretation>
          </emma:emma>
        </inkml:annotationXML>
        <inkml:traceGroup>
          <inkml:annotationXML>
            <emma:emma xmlns:emma="http://www.w3.org/2003/04/emma" version="1.0">
              <emma:interpretation id="{321F8CF5-552C-40FE-91F7-5E542C5A8B80}" emma:medium="tactile" emma:mode="ink">
                <msink:context xmlns:msink="http://schemas.microsoft.com/ink/2010/main" type="inkWord" rotatedBoundingBox="10944,4686 12447,4683 12449,6187 10947,619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9110 161 0,'0'36'172,"0"-1"-156,0 37-1,0-36 1,0 35 0,0 1-1,0-36 1,0-1-1,0 1 1,0 0-16,-36 0 31,36 35-15,-36-35 0,36 0-1,0-1-15,0 1 16,0 0 15,-36-36 0,36 36-31,0 0 16,0-1 15,36-35 188,0 0-203,0 0-16,35 0 15,-35 0 16,0 0-15,0 0 0,-1 0-1,1 0 1,0 0 0,0 0-1,-1-35-15,1-1 31,0 36-31,0 0 16,0 0 0,-1 0 15</inkml:trace>
          <inkml:trace contextRef="#ctx0" brushRef="#br0" timeOffset="1149.3417">9396 626 0,'0'36'31,"0"35"-15,0 1-16,0-37 15,0 1 1,0 0-16,0 0 15,0 0 1,0-1-16,0 37 16,0-36-16,0 35 15,0-35 1,0 36-16,0-1 16,0-35-16,0 0 15,0-1 1,0 1-16,0 0 15,0 0 1,0 0-16,0-1 63</inkml:trace>
          <inkml:trace contextRef="#ctx0" brushRef="#br0" timeOffset="3012.4402">10004 411 0,'0'36'31,"-36"36"-15,36-37-16,0 37 15,0-36 1,0-1-1,0 1-15,0 0 16,0 0 0,0-1-1,0 1 17,0 0 14,36-36-30,0 0 0,0 0-1,-1 0-15,1 0 32,0 0-17,0 0-15,0 0 31,-36-36-15,35 0 0,1 1-16,-36-1 31,0 0-31,36 0 16,-36 1-1,0-1 16,0 0 1,0 0-32,0 1 31,0-1 0,-36 36-31,0-36 31,1 0 1,35 0-17,-36 36 1,0 0 0,0 0 15,0 0-16,1 0 1,-1 0 15,0 0-15</inkml:trace>
          <inkml:trace contextRef="#ctx0" brushRef="#br0" timeOffset="4760.7919">10433 590 0,'0'36'31,"0"0"-31,0-1 16,0 1-1,0 36 17,0-37-17,0 37-15,0-36 0,36 0 16,-36-1-16,0 1 15,0 0 1,0 0-16,0 35 31,0-35-15,0 0 0,36 0-1,-36-1 16,0 1-15,0 0 15,0 0-15,0-1 15,0 1 0,0 0-15,-36 0 0,0-36-1,36 36 1,-35-36-16,-1 0 16,36 35-1,-36-35-15,0 0 16,1 0-1,-1 0 1,0 0 0,0 0-1,0 0 1,1 0 0,-1 0 15,36-35-16,-36 35 17,36-36 30</inkml:trace>
        </inkml:traceGroup>
        <inkml:traceGroup>
          <inkml:annotationXML>
            <emma:emma xmlns:emma="http://www.w3.org/2003/04/emma" version="1.0">
              <emma:interpretation id="{4280D06E-BB07-4D42-A57F-046A16DFE5FB}" emma:medium="tactile" emma:mode="ink">
                <msink:context xmlns:msink="http://schemas.microsoft.com/ink/2010/main" type="inkWord" rotatedBoundingBox="15738,4514 21069,4505 21071,5396 15740,540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432148.0259">13796 733 0,'0'-36'47,"0"1"16,0-1-63,0 0 15,0-35 1,0 35-1,0 0 1,0 0-16,0 0 31,0 1-15,36 35 0,-36-36-1,0 0-15,36 36 31,-36-36-31,36 36 32,-36-35-32,35 35 15,1 0 1,0-36 0,0 36-16,-36-36 15,35 36 1,1 0-16,0 0 15,0 0 1,0-36 0,-1 36-1,1 0-15,0 0 32,0 0-32,-1 0 31,1 0-16,0 0 17,0 0-17,-1 0 1,1 36-16,0 0 16,0-36-1,0 36 1,-1-1-1,-35 1 17,36 0-32,0-36 15,-36 36-15,36-1 16,-36 1 0,0 0 15,35-36-31,-35 36 15,0 0 32,36-36-31,-36 35-16,36-35 16,-36 36-1,0 0 1,36-36-1,-36 36 17,0-1-32,36-35 47,-36 36-47,0 0 31,0 0-16,0-1 17</inkml:trace>
          <inkml:trace contextRef="#ctx0" brushRef="#br1" timeOffset="434909.009">15263 840 0,'0'-35'93,"0"-1"-93,0-36 32,0 37-32,0-1 15,0 0 1,0 0-1,0 1-15,0-1 16,0 0 0,0 0-1,36 0 1,-36 1 0,0-1-1,36 36-15,-1-36 31,1 36 1,-36-36-32,0 1 15,36 35-15,0 0 32,-1-36-32,1 36 15,-36-36-15,36 0 16,0 36-1,-1-36 1,1 36 15,0-35-15,0 35 15,0 0-31,-1 0 31,37 0-15,-36 0 0,-1 0-1,1 0 17,0 0-32,0 0 15,-36 35 1,36-35-1,-36 36-15,35 0 32,1-36-17,-36 36-15,36-36 16,-36 36 0,36-36-16,-1 35 31,-35 1-31,36 0 31,-36 0-15,0-1-1,36-35-15,-36 36 16,0 0 0,0 0-1,0 0 1,0-1-1,0 1-15,0 0 16</inkml:trace>
          <inkml:trace contextRef="#ctx0" brushRef="#br1" timeOffset="437396.3159">16551 876 0,'0'-36'94,"0"1"-94,0-1 16,0 0-1,0 0 16,0 1-15,0-1-16,0 0 31,36 0-15,-1 1 0,-35-1-1,36 0 1,-36 0-1,36 36 1,-36-71-16,36 35 31,0 36-15,-36-36 0,35 36-1,-35-36-15,36 36 63,-36-35-48,36 35-15,0 0 16,-36-36 15,35 36-15,1 0-1,0 0 1,0 0-16,-1 0 31,1 0 16,0 0-31,0 0-1,0 0 1,-1 36 0,-35-1-1,36-35-15,-36 36 16,36 0 0,0 0 30,-36-1-14,35-35-32,-35 36 47,36 0-32,-36 0 1,36 0 31,0-1-32,-36 1 1,36 0 0,-36 0 93,0-1-93,0 1 30,35-36-14,-35 36 265</inkml:trace>
          <inkml:trace contextRef="#ctx0" brushRef="#br1" timeOffset="440050.0364">17803 769 0,'0'-36'47,"0"0"-32,0 1-15,0-73 16,0 73-16,0-1 16,0 0-1,0 0-15,0 0 16,36 1-16,-36-1 31,0 0-31,36 0 16,-36 1-1,35-1 32,1 0 0,0 36-47,-36-36 16,71 36-1,-71-36-15,36 36 16,0-35 0,0 35-16,35 0 15,-35-36-15,0 36 16,0 0-16,-1 0 16,1 0-1,36 0-15,-37 0 16,1 0-1,0 0-15,0 0 16,0 0 0,-1 0-1,1 36-15,-36-1 16,36-35 0,0 0-16,-36 36 46,35 0-30,1 0 15,-36 0 1,36-1-32,0-35 15,-36 36-15,0 0 16,36 0-1,-36-1 1,0 1-16,35 0 16,1 0-1,-36 35-15,36 1 32,-36-36-32,0-1 31,0 1-31,36-36 15,-36 36 79,0 0-31</inkml:trace>
        </inkml:traceGroup>
        <inkml:traceGroup>
          <inkml:annotationXML>
            <emma:emma xmlns:emma="http://www.w3.org/2003/04/emma" version="1.0">
              <emma:interpretation id="{1C72314C-EF2F-467B-9903-8F0A5C4AD5FE}" emma:medium="tactile" emma:mode="ink">
                <msink:context xmlns:msink="http://schemas.microsoft.com/ink/2010/main" type="inkWord" rotatedBoundingBox="22965,4114 24361,4112 24365,5973 22968,597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73681.9223">21023 769 0,'0'-36'188,"0"0"-188,0 1 15,0-1 1,0 0 0,0 0-16,0 1 31,0-37-15,35 72-1,-35-36 1,36 36-1,-36-36 1,36 36 0,0-35-1,0 35 1,-1-36 0,1 36-1,0 0 1,0 0-1,-1 0 17,-35 36-17,36-36 1,-36 35-16,0 1 16,36 36-16,-36-36 15,0 35 1,0-35-16,0 0 15,0-1 1,0 37-16,0-36 16,0-1-16,0 1 15,0 0 1,0 0-16,-36 35 16,36-35-1,-36 0 1,1 35-16,35-35 15,-36 0 1,0 0-16,36 0 16,-36-1-1,1 1 1,-1-36 0,36 36-1,-36 0 1,72-36 234,0 0-235,-1 0 1,1 0 0,0 0-1,0 0-15,-1 0 16,1 0-16,0 0 16,0 0-1,0 0 1,-1 0-1,1 0 48,0 0 140,0 0-156,-1 0-31,1 0 30,0 0 48,0 0 16</inkml:trace>
          <inkml:trace contextRef="#ctx0" brushRef="#br0" timeOffset="375448.0786">21881-376 0,'36'0'31,"0"0"-15,0-36-16,-1 36 15,1 0 1,0 0-16,35 0 15,1 0 1,-36 0 0,0 0 15,-1 0-15,1 0 15,0 0-31</inkml:trace>
          <inkml:trace contextRef="#ctx0" brushRef="#br0" timeOffset="377398.3249">21989-412 0,'0'36'63,"0"36"-48,0-37-15,0 37 16,0-36-1,0 0-15,0-1 32,0 1-32,0 0 15,0 0 17,0-1-17,0 1 16,35-36 173,1-36-189,0 36 1,0-35-1,-1 35 1,1 0 0,0 0-1,0 0 1,0 0 15,-1 0 0,-35 35 1,36-35-32,-36 36 15,0 0-15,0 0 32,36 0-17,-36-1 32,0 1-31,0 0-1,0 0-15,0-1 32,0 1-32,0 0 15,-36 0 1,36 0-1,-36-36 1,1 0 0,-1 0-1,0 0-15,0 0 16,0 0 0,1 0-1,-1 0 1,0 0-1,0 0 1,36-36 15,-35 36 16</inkml:trace>
        </inkml:traceGroup>
        <inkml:traceGroup>
          <inkml:annotationXML>
            <emma:emma xmlns:emma="http://www.w3.org/2003/04/emma" version="1.0">
              <emma:interpretation id="{2ED54DEF-29D7-49C5-AA37-2F5DAB65677C}" emma:medium="tactile" emma:mode="ink">
                <msink:context xmlns:msink="http://schemas.microsoft.com/ink/2010/main" type="inkWord" rotatedBoundingBox="27186,4795 29045,4792 29048,6080 27188,608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1" timeOffset="424478.3026">25530 375 0,'0'-35'47,"72"35"-47,-36-36 15,35 36 1,-35 0-16,0 0 16,-1 0-16,1 0 15,0 36 16,-36-1-15,0 37-16,0 0 16,0-1-1,0-35 1,0 0 0,-36-1-1,0 1-15,-35 0 16,35-36-1,0 36 1,1-36-16,-1 0 16,0 0-1,0 0 17,72 0 61,0 0-77,35 0-16,1 0 16,-36 0-1,35 0-15,-35 0 16,0 0-16,0 0 15,-1 0 1,-35 35-16,36-35 16,0 36-16,-36 0 15,36 36 1,-36-1-16,35-35 16,-35 0-1,0-1-15,0 1 16,0 0-16,0 0 31,0 0-31,-35-1 16,-1 1-16,-36-36 15,37 36 1,-37-36-16,0 36 16,1-36-1,-1 0-15,1 0 16,-1 35-16,1-35 15,35 0 1,-36 0 0,37 0-16,-1 0 15,0 0 1,36-35 62</inkml:trace>
          <inkml:trace contextRef="#ctx0" brushRef="#br1" timeOffset="426581.6409">26389 554 0,'0'-71'63,"0"35"-48,0-36 17,36 37-1,-1-1-15,1 36-1,0-36 16,0 36-15,0 0 0,-1 0-1,1 0 17,0 0-17,-36 36 1,36-36-1,-36 71-15,35-71 16,1 72 0,-36-36-16,0 35 15,0-35 1,0 0-16,0 0 16,0 35-16,0 1 31,0-37-16,-36 37-15,36-36 16,-35 0 0,-1 35-16,0 1 15,0-37 1,36 1 0,-35 0-16,-1 0 15,0 0 1,0-1-16,36 37 15,-36-72-15,36 36 16,-35-1 15,-1-35 1,36 36-1,0 0 0,36-36 172,-1 0-187,37 0-1,-36 0-15,0 0 16,-1 0 0,1 0-16,0-36 15,35 36 1,-35 0-16,0 0 16,36 0-16,-37 0 15,1 0 1,0 0-1,0 0 1,-1 0 31</inkml:trace>
        </inkml:traceGroup>
      </inkml:traceGroup>
      <inkml:traceGroup>
        <inkml:annotationXML>
          <emma:emma xmlns:emma="http://www.w3.org/2003/04/emma" version="1.0">
            <emma:interpretation id="{AF6489E6-302C-49FC-ADCB-5A6760C8A0B6}" emma:medium="tactile" emma:mode="ink">
              <msink:context xmlns:msink="http://schemas.microsoft.com/ink/2010/main" type="line" rotatedBoundingBox="3420,7252 8887,7094 8912,7938 3444,8096"/>
            </emma:interpretation>
          </emma:emma>
        </inkml:annotationXML>
        <inkml:traceGroup>
          <inkml:annotationXML>
            <emma:emma xmlns:emma="http://www.w3.org/2003/04/emma" version="1.0">
              <emma:interpretation id="{216DDAD2-2A21-4192-81DC-50025D0ED41E}" emma:medium="tactile" emma:mode="ink">
                <msink:context xmlns:msink="http://schemas.microsoft.com/ink/2010/main" type="inkWord" rotatedBoundingBox="5242,7306 6246,7277 6263,7869 5259,7898"/>
              </emma:interpretation>
            </emma:emma>
          </inkml:annotationXML>
          <inkml:trace contextRef="#ctx0" brushRef="#br1" timeOffset="124858.347">3314 3309 0,'0'-36'953,"0"0"-922,0 1-31,0-1 31,0 0-15,0 0 0,0 1-1,36-1 1,0 0 0,-36 0 15,36 0-16,-1 36 1,-35-35 0,36 35-1,0 0 1,-36-36-16,36 36 31,-1 0-15,-35-36-1,36 36-15,-36-36 16,72 36-16,-36 0 31,-1 0-15,1 0-16,0 0 16,0 0 15,-1 0-16,1 0 1,0 0 0,0 0 31,0 0-32,-1 0 1,-35 36-16,36-36 15,-36 36 17,36-36-17,-36 36 17,36-36-17,-1 35 1,-35 1-1,0 0 1,36-36 15,-36 36-31,0 0 32,0-1-32,0 1 15,0 0 1,0 0-1,0-1 1,36-35 15,-36 36-31,0 0 32,0 0 46</inkml:trace>
        </inkml:traceGroup>
        <inkml:traceGroup>
          <inkml:annotationXML>
            <emma:emma xmlns:emma="http://www.w3.org/2003/04/emma" version="1.0">
              <emma:interpretation id="{CB15D71F-6192-4477-85A4-0736DB635E44}" emma:medium="tactile" emma:mode="ink">
                <msink:context xmlns:msink="http://schemas.microsoft.com/ink/2010/main" type="inkWord" rotatedBoundingBox="3420,7252 8887,7094 8912,7938 3444,809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1" timeOffset="140245.12">4602 3380 0,'0'-35'172,"0"-1"-141,0 0 0,0 0 1,36 36-17,-36-35 1,0-1 0,36 0-1,-36 0 1,0 1-1,35 35-15,-35-36 32,36 36 15,0-36-32,0 36 16,-36-36-15,36 0 0,-1 36-1,1 0 1,0 0 15,0 0-15,-36-35-1,35 35 1,1 0 0,0 0-1,0 0 17,0 0-17,-1 0 32,1 0 62,0 0-77,0 0-1,-36 35-15,0 1-16,35-36 15,-35 36 1,36-36-16,-36 36 15,0 0 1,0-1 0,36-35-16,-36 36 15,0 0 63,0 0 47,0-1-78,0 1 156,0 0-187,0 0 0,0-1-16,0 1 31</inkml:trace>
          <inkml:trace contextRef="#ctx0" brushRef="#br1" timeOffset="147264.7785">5640 3452 0,'0'-36'79,"0"0"-64,0 1-15,0-1 16,0-36-1,35 72 1,-35-35-16,0-37 16,0 36-1,0 1 1,0-1-16,36 36 31,-36-36-31,0 0 16,36 36-1,-36-36 1,36 1-16,-1-1 31,-35 0-15,36 0-16,-36 1 16,36 35-1,0-36 1,0 36-1,-36-36 1,35 36-16,1-36 31,36 36-15,-37-36-16,1 36 16,0 0-1,0 0 1,0 0-1,-1 0-15,1 0 16,0 0 15,0 0-31,-1 0 16,1 0 0,0 0-1,-36 36-15,36 0 31,0 0-15,-1-36 15,-35 36-31,36-36 16,0 35 0,0 1-1,-36 0 16,35-36-15,-35 36 0,36-1-1,-36 1-15,36-36 16,-36 36 0,36 0-16,-36 0 15,0-1 1,0 1-1,35 0-15,-35 0 32,36-1-17,-36 1 17,0 0-17,0 0 48</inkml:trace>
          <inkml:trace contextRef="#ctx0" brushRef="#br2" timeOffset="47602.4545">1669 2880 0,'0'35'16,"0"1"-16,-36 0 15,0 0 1,36 0-16,-36-1 15,36 1 1,-35-36 0,35 36-16,0 0 15,-36-36 1</inkml:trace>
        </inkml:traceGroup>
      </inkml:traceGroup>
    </inkml:traceGroup>
    <inkml:traceGroup>
      <inkml:annotationXML>
        <emma:emma xmlns:emma="http://www.w3.org/2003/04/emma" version="1.0">
          <emma:interpretation id="{EBD15D49-F981-4C5A-9944-4E8E8250BC24}" emma:medium="tactile" emma:mode="ink">
            <msink:context xmlns:msink="http://schemas.microsoft.com/ink/2010/main" type="paragraph" rotatedBoundingBox="2049,7768 26928,7419 26978,11019 2100,113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87F17C-6A24-41F2-AC3E-9ED89AE40A45}" emma:medium="tactile" emma:mode="ink">
              <msink:context xmlns:msink="http://schemas.microsoft.com/ink/2010/main" type="line" rotatedBoundingBox="2049,7768 26928,7419 26959,9649 2081,9999"/>
            </emma:interpretation>
          </emma:emma>
        </inkml:annotationXML>
        <inkml:traceGroup>
          <inkml:annotationXML>
            <emma:emma xmlns:emma="http://www.w3.org/2003/04/emma" version="1.0">
              <emma:interpretation id="{0BD2A940-0E90-417E-BBE7-334A22BD5AFA}" emma:medium="tactile" emma:mode="ink">
                <msink:context xmlns:msink="http://schemas.microsoft.com/ink/2010/main" type="inkWord" rotatedBoundingBox="2049,7768 4212,7738 4243,9968 2081,9999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2" timeOffset="50178.3134">1454 3380 0,'-36'0'15,"36"-35"1,-36 35-16,1-36 16,-1 36-1,0 0-15,0 0 16,1-36-16,-1 0 16,0 36-1,-36 0-15,37 0 16,-1 0-1,0 0-15,-35 0 16,-1 0 0,36 0-1,-35 0 1,35 0 0,-36 0-1,72 36-15,-35-36 16,-37 72-1,36-1 1,0-71-16,1 72 16,-37-1-1,72 1-15,-36-1 16,1 1-16,-1 35 16,36-71-1,0 0-15,-36 35 16,36-35-1,-36 0-15,36 36 16,0-1 0,0 1-1,0-1-15,0-35 0,0 36 16,0-1 0,0 1-16,0-37 15,0 37-15,0-1 16,0 1-1,0-36-15,0 0 16,36 35-16,0-35 31,0 0-31,-36-1 16,35-35 0,-35 36-16,36 0 15,0 0 1,0 0-1,71-1-15,-71-35 16,0 36-16,35 0 16,36-36-1,-71 0-15,0 36 16,36-36 0,-37 0-16,1 35 15,0-35-15,35 0 16,-35 0-1,0 0-15,36 0 16,-37 0 0,1 0-1,0 0-15,35 0 16,-35 0 0,0 0-16,0 0 15,0-35-15,-1 35 16,37 0-1,-36 0 1,-36-36 0,35 36-16,-35-36 15,36 36 1,0-36 0,0 36-16,-36-35 15,35 35-15,1-36 16,0 36-1,-36-36-15,36 0 16,0 0 0,-36 1-16,35-1 15,1-36-15,0 37 16,0-37 0,-36 36-16,35 0 15,-35 1 1,36-37-1,0 36 1,-36 1 0,0-1-16,0 0 15,36-35-15,-36 35 16,0-36 0,0 1-16,0-1 15,0 1 1,0-1-16,0 36 15,0-35-15,0 35 16,0 0 0,0 0-1,0 1 1,0-1 0,-36 0-1,36 0 1,-36 36-1,36-36-15,-36 36 16,1-35 0,-1-1-1,0 0 1,0 36-16,1-36 16,-1 1-1,0-1 1,0 36-16,36-36 15,-36 36-15,1 0 32,-1-36-32,0 36 15,0 0 1,1 0 0,-1 0-16,0 0 31,0 0-16,1 0 1,-1 0 0,0 0 15,36-36-31,-36 36 31,0-35-15,1 35 15,-1 0 0,36-36-15,-36 36 15,0 0 32</inkml:trace>
        </inkml:traceGroup>
        <inkml:traceGroup>
          <inkml:annotationXML>
            <emma:emma xmlns:emma="http://www.w3.org/2003/04/emma" version="1.0">
              <emma:interpretation id="{C75BD356-EC0B-4A17-817D-7720BB2ED1EA}" emma:medium="tactile" emma:mode="ink">
                <msink:context xmlns:msink="http://schemas.microsoft.com/ink/2010/main" type="inkWord" rotatedBoundingBox="4957,8067 9146,8008 9163,9226 4974,9285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77169.9317">3922 4203 0,'-35'36'93,"35"0"-77,0 0 0,0-1 30,35-35 17,1 0-47,-36-35-1,0-1 16,0 0-15</inkml:trace>
          <inkml:trace contextRef="#ctx0" brushRef="#br0" timeOffset="79005.5619">4209 3774 0,'0'-36'16,"0"-35"0,0 35-1,35 0 1,1 0 15,0 36-15,-36-35-1,36 35 1,-1 0-16,1 0 47,-36 35-31,0 1-1,0 36-15,0-37 16,0 1-1,0 0-15,0 0 16,0 0-16,0-1 16,-36 1-1,36 0 1,0 0-16,-35-1 16,35 1-16,0 0 15,0 0 32,35-36 109,1-36-156,0 36 16,0 0 0,0 0 15,-1 0-16,1 0 17,-36 36-32,0 0 15,36-1-15,-36 37 16,36-1 0,-36-35-16,0 0 15,0 0 1,0 0-1,0-1-15,0 1 16,-36 0 15,0-36-15,36 36 0,-36-36-1,1 0-15,-1 0 16,36 35-1,-36-35-15,0 0 32,0 0-32,1 0 31</inkml:trace>
          <inkml:trace contextRef="#ctx0" brushRef="#br0" timeOffset="80343.7954">4924 4168 0,'0'35'31,"0"1"-15,0 0 0,0 0-1,0-1 16,36-35-15,0 0-16,-1 0 31,1 0-15,0 0 15,0-71 0,-36 35-15,0 0 15,0 1-15,-36 35 78,0 35-47,36 1-16,0 0 31</inkml:trace>
          <inkml:trace contextRef="#ctx0" brushRef="#br0" timeOffset="82167.307">5425 3774 0,'0'-36'15,"36"0"17,-1 36-17,-35-35 1,36 35 0,0 0-16,0 0 31,0 0 0,-36 71 0,0-35-31,0 0 16,0 0 0,0 35-16,0-35 15,0 35-15,-36 1 16,0-36-1,36 0 1,0-1 31,72-70 94,-37 35-110,1 0-16,0 0 1,0 0 0,-1 0 15,-35 35-15,0 37-1,0-1 1,0-35-16,0 0 15,0 0-15,0 0 16,0-1 0,0 1-16,0 0 31,0 0-15,0-1-1,-35 1 1,-1-36-1,0 0-15,0 0 32,1 0-17,-1 0 1,0 0 0,0 0-1,0 0 48</inkml:trace>
          <inkml:trace contextRef="#ctx0" brushRef="#br0" timeOffset="75730.6376">3100 3559 0,'35'0'125,"1"0"-94,0 0-15,0 0-1,-1 0 32,-35 36 31,0 0-62,0 0 0,0-1-1,0 1 1,0 0-16,0 0 16,0 0-1,-35-36 48,35 35-48,35-35 188,1 0-171,0 0-17,0 0 1,0 0 15,-36 36-31,35-36 16,-35 36-1,36-36 1,-36 36-16,36-36 16,-36 35-1,0 1 17,36 0-17,-36 36-15,0-1 16,0-35-1,0 0-15,0 35 16,0 1-16,0-36 16,0-1-1,0 1 1,0 0 0,-36-36-1,0 36 1,0-36-1,-35 35-15,35-35 16,0 0 0,0 0-1,1 0-15,-1 0 16,0 0-16,0 0 31,1-35-15,-1 35 15,36-36-15,-36 36 46</inkml:trace>
          <inkml:trace contextRef="#ctx0" brushRef="#br0" timeOffset="84552.1839">6248 4024 0,'0'36'31,"0"0"0,0 0 16,36-36 328,-36-36 78,0 0-437,0 0 0,-36 36 109,36 36 31</inkml:trace>
          <inkml:trace contextRef="#ctx0" brushRef="#br0" timeOffset="86490.6173">6677 3631 0,'36'-36'31,"0"36"0,-1-36-31,1 1 16,36 35-1,-37 0 1,1 0 15,-36 35 1,36 1-17,-36 0 1,0 0-16,0-1 0,0 1 15,0 0 1,0 0-16,0 0 16,-36-1-1,36 1 1,-36 0 0,36 0-1,-35-36 1,35 35-1,35-35 173,1 0-172,0 0 15,0 0-16,0 0 1,-1 36 0,1 0-1,-36 0-15,36 0 16,-36-1-16,0 37 16,36-36-1,-36-1 1,0 1-1,0 0 1,0 0 0,0 0-1,0-1 1,0 1 0,-36 36-1,0-72 1,-35 35-1,71 1-15,-36-36 16,0 0-16,0 0 16,0 0-1,1 0-15,-1 0 16,0 0 0,0 0-1,1 0 1,-1 0 156</inkml:trace>
        </inkml:traceGroup>
        <inkml:traceGroup>
          <inkml:annotationXML>
            <emma:emma xmlns:emma="http://www.w3.org/2003/04/emma" version="1.0">
              <emma:interpretation id="{C9F1BF30-0877-49CD-A09C-EC713AEE749D}" emma:medium="tactile" emma:mode="ink">
                <msink:context xmlns:msink="http://schemas.microsoft.com/ink/2010/main" type="inkWord" rotatedBoundingBox="11654,7763 12728,7748 12747,9076 11673,9091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53958.2912">9825 3237 0,'0'36'31,"-36"0"-15,1 0 0,35-1-16,-36 1 15,36 0 1,0 0 0,0 0-16,0-1 15,0 37 1,0-36-1,0-1 1,0 1 15,36 0-15,-1-36 0,1 0-16,-36 36 15,72 0-15,-36-36 31,-1 0-31,1 35 16,-36 1 0,36-36-1,-36 36-15,36-36 16,-36 71 0,35-35-16,1 0 15,-36 0-15,0 0 16,0-1-1,0 37 1,0-36 0,0-1-1,0 1-15,0 0 16,0 0 0,0 0-1,0-1 1,-36 1-1,1-36 1,-1 0 0,0 0-16,-35 0 15,35 0 1,0 0 0,0 0-16,36-36 15,-36 36 1,1 0-16,35-35 15,0-1 17,0 0 15,0 0-47,0 0 78,0 1-47,35 35-31,-35-72 16,36 36-1,0 1 1,0-1-1,-36 0 1,36 36 0,-36-36-16,35 0 31,-35 1 31,0-1 1,0 0-47,0-35 15,0 35-16,0 0 32,0 0-31,0 0 0,0 1-1,0-1 1,0 0-1,0 0 1,0 1 0,0-1-1,0 0 32,0 0-31,0 0 93,-35 36-15,-1 0 0,0 0-63,0 0 16,0 0 78</inkml:trace>
          <inkml:trace contextRef="#ctx0" brushRef="#br0" timeOffset="156486.7835">10219 3702 0,'36'0'62,"-1"0"-46,1-35-16,0-1 15,0 36-15,-1-36 16,1 36 0,-36-36-16,36 1 15,0 35 1,-1-36-1,1 0 1,0 0 0,-36 0-1,36 36-15,0 0 16,-36-35 0,35 35-16,-35-36 15,0 72 345,0 35-360,0-35 15,0 36 1,0-1-16,36 1 15,-36-37-15,0 1 16,0 36 0,0-36-1,0-1-15,0 1 16,0 0 0,0 0-1,0-1-15,0 1 16,0 36-16,0-36 15,0-1 1,0 1-16,0 0 16,0 0-16,0-1 109,0 1-93</inkml:trace>
        </inkml:traceGroup>
        <inkml:traceGroup>
          <inkml:annotationXML>
            <emma:emma xmlns:emma="http://www.w3.org/2003/04/emma" version="1.0">
              <emma:interpretation id="{1F9AAD26-41AE-49B4-8023-A3EA8720A5CC}" emma:medium="tactile" emma:mode="ink">
                <msink:context xmlns:msink="http://schemas.microsoft.com/ink/2010/main" type="inkWord" rotatedBoundingBox="20152,7528 21742,7506 21766,9215 20176,9237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381971.9385">18340 3488 0,'35'0'31,"1"0"-16,36 0-15,35 0 16,-35 0-16,-1 0 16,-35 0-1,0 0-15,35 0 16,-35 0 0,0 0-16,0 0 15,-1 0 16</inkml:trace>
          <inkml:trace contextRef="#ctx0" brushRef="#br0" timeOffset="383853.3934">18340 3488 0,'0'36'47,"0"35"-32,0 1 1,0-37 0,0 37-16,0-36 15,0 0 1,0-1-16,0 37 15,0-36-15,0-1 16,0 37 0,0-36-1,0 0 1,0-1 0,0 1-16,0 0 31,0 0 31,35-72 32,1 36-78,-36-36-1,0 0-15,36 36 16,0 0-16,-36-35 16,71 35-16,1-36 31,-36 0-16,-1 36 1,1 0-16,0 0 16,0 0 15,-1 0-15,1 0-1,0 0 1,-36 36-16,0 35 15,36-71 1,0 36-16,-36 0 16,0 0-1,35-1 1,-35 1 15,0 0-15,0 0-16,0 0 15,0-1 1,0 1 0,0 0-1,-35-36 1,-1 36-16,0-1 0,0-35 16,0 36-1,1-36-15,-1 0 16,0 0-16,-35 0 15,35 0 1,0 0-16,-36 0 16,37 0-1,-1 0 1,0 0 0,0 0-1,1 0 1,-1 0 15,0 0-31,0 0 47</inkml:trace>
          <inkml:trace contextRef="#ctx0" brushRef="#br0" timeOffset="385888.9941">19306 3023 0,'35'0'78,"1"0"-47,0 0-31,-36-36 16,71 36-16,-35 0 31,0 0-15,0 0-1,-1 0 16,-35 36-15,0 35 0,0-35-1,0 36 1,0-37-16,0 1 16,0 0-16,0 0 15,0-1 1,-35 1-1,35 0-15,-36-36 16,36 36 0,-36-36-1,36 36 1,-36-36 15,1 0 0,70 0 79,1 0-79,0-36-31,0 36 16,-36-36-1,35 36-15,1 0 16,0 0 0,0 0-1,0 0 16,-36 36-31,35 0 32,-35-1-1,0 1-15,0 0-1,0 0 1,0-1 15,0 1-15,-35 0-16,-1-36 15,0 36 1,0 0-16,0-36 16,1 0-16,-1 0 15,0 0 1,-35 0-1,35-36 1,0 36 0,0 0 31,36-36-47,-35 36 31</inkml:trace>
        </inkml:traceGroup>
        <inkml:traceGroup>
          <inkml:annotationXML>
            <emma:emma xmlns:emma="http://www.w3.org/2003/04/emma" version="1.0">
              <emma:interpretation id="{4D047B8F-4870-46B0-AA2C-74BDAB1B89DE}" emma:medium="tactile" emma:mode="ink">
                <msink:context xmlns:msink="http://schemas.microsoft.com/ink/2010/main" type="inkWord" rotatedBoundingBox="24631,7812 26933,7779 26952,9144 24650,9176"/>
              </emma:interpretation>
              <emma:one-of disjunction-type="recognition" id="oneOf9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455788.8361">22704 4454 0,'36'-36'62,"0"-36"-46,-1 1-16,37-1 15,0 1-15,-1-37 16,1 1 0,-37 36-16,1-1 15,0 0 1,0-35-16,-1 36 16,-35-1-16,36 36 15,0 0 1,-36 1-16,0-1 15,0 72 267,0 35-282,0 1 15,0 71 1,0 36-16,36-72 16,-36 36-1,0-71-15,0 35 16,0-35-16,0-37 15,0 37 1,0-36-16,0 0 16,0-1-16,0 1 31</inkml:trace>
          <inkml:trace contextRef="#ctx0" brushRef="#br1" timeOffset="457974.6994">23670 3810 0,'0'-36'32,"0"-36"-17,0 1-15,0-1 16,0 37-1,0-1-15,0 0 16,0-36-16,36 37 31,-36-1-31,0 0 63,36 36-63,-1 0 15,1 0 1,0 0 0,0 0 46,-1 36-62,-35 35 0,0-35 16,36 36-1,-36-36-15,0-1 16,0 1 0,0 36-16,0-37 15,0 37-15,0 0 16,0-1 0,0 1-16,0 35 15,-36-71 1,1 35-16,-1 1 15,36-36-15,-36-36 16,36 71 0,-36-71-16,1 72 15,-1-36 1,36-1 0,-36 1-16,36 0 15,-36 0 16,72-36 126,0 0-142,0 0-15,-1 0 16,37 0 0,-36 0-1,-1 0-15,1 0 16,0 0-16,0 0 15</inkml:trace>
          <inkml:trace contextRef="#ctx0" brushRef="#br1" timeOffset="459142.1861">24457 3595 0,'36'0'47,"0"0"-32,-1 0-15,1 0 16,36 0-16,-1 0 15,-35 0 1,0 0-16,71 0 31,-71 0-15,0 0 0</inkml:trace>
          <inkml:trace contextRef="#ctx0" brushRef="#br1" timeOffset="459575.9621">24922 3595 0,'-36'0'109,"1"0"-77</inkml:trace>
          <inkml:trace contextRef="#ctx0" brushRef="#br1" timeOffset="462083.7744">24564 3595 0,'0'72'78,"0"-37"-78,0 1 16,0 36 0,0 35 31,0-71-47,0 0 15,0-1-15,0 1 94,0 0-78,36-36 265,0 0-266,0 0-15,35 0 32,-35 0-17,0 0 32,0 0 31,-1 0 0,-35 36-62,0 0 0,0-1-1,36-35 1,-36 36-16,0 36 16,0-37-1,0 1 1,0 0-16,0 0 15,0 0 1,0-1 47,0 1 93,-71-36-156,35 0 31,0 0-31,0 0 16,0 0-1,1 0 1,-1 0 15,0 0-31,0 0 16,1 0-1,-1 0 1,0 0-16,0 0 16</inkml:trace>
        </inkml:traceGroup>
      </inkml:traceGroup>
      <inkml:traceGroup>
        <inkml:annotationXML>
          <emma:emma xmlns:emma="http://www.w3.org/2003/04/emma" version="1.0">
            <emma:interpretation id="{7CC4B9E8-3A21-4B25-9FBB-9068CC70C0A4}" emma:medium="tactile" emma:mode="ink">
              <msink:context xmlns:msink="http://schemas.microsoft.com/ink/2010/main" type="line" rotatedBoundingBox="5594,10652 8376,10444 8431,11176 5648,11384"/>
            </emma:interpretation>
          </emma:emma>
        </inkml:annotationXML>
        <inkml:traceGroup>
          <inkml:annotationXML>
            <emma:emma xmlns:emma="http://www.w3.org/2003/04/emma" version="1.0">
              <emma:interpretation id="{B0F03330-6E7B-4D76-85C7-F78A749308F4}" emma:medium="tactile" emma:mode="ink">
                <msink:context xmlns:msink="http://schemas.microsoft.com/ink/2010/main" type="inkWord" rotatedBoundingBox="5594,10652 6673,10571 6727,11303 5648,11384"/>
              </emma:interpretation>
              <emma:one-of disjunction-type="recognition" id="oneOf10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1" timeOffset="252107.2116">3672 6421 0,'0'-35'78,"0"-37"-62,36 72-16,-36-36 15,36 0 1,-1 36 15,-35-35-31,36-1 16,0 36 0,0-36-1,-1 36-15,1 0 16,0 0 15,0-36-31,0 36 16,-1 0-1,37 0 1,-36 0 15,-1 0-31,1 0 16,0 0-1,0 0 17,-36 36-17,35-36 1,1 36-16,0 35 31,-36-35-15,36-36-1,-36 36-15,0 0 16,36-36-16,-1 36 31,-35-1-15,36-35 0,-36 36-1,0 0-15,36-36 31,-36 36-31,0-1 32,36-35-17,-1 36 1,-35 0 0,0 0 15,36-36-16,-36 36 32,36-1-15,-36 1-17</inkml:trace>
        </inkml:traceGroup>
        <inkml:traceGroup>
          <inkml:annotationXML>
            <emma:emma xmlns:emma="http://www.w3.org/2003/04/emma" version="1.0">
              <emma:interpretation id="{D59F6E22-6A7F-4867-86E9-36E92DE334E9}" emma:medium="tactile" emma:mode="ink">
                <msink:context xmlns:msink="http://schemas.microsoft.com/ink/2010/main" type="inkWord" rotatedBoundingBox="7184,10562 8378,10473 8420,11035 7226,11125"/>
              </emma:interpretation>
              <emma:one-of disjunction-type="recognition" id="oneOf11">
                <emma:interpretation id="interp11" emma:lang="" emma:confidence="0">
                  <emma:literal>n</emma:literal>
                </emma:interpretation>
                <emma:interpretation id="interp12" emma:lang="" emma:confidence="0">
                  <emma:literal>r</emma:literal>
                </emma:interpretation>
                <emma:interpretation id="interp13" emma:lang="" emma:confidence="0">
                  <emma:literal>s</emma:literal>
                </emma:interpretation>
                <emma:interpretation id="interp14" emma:lang="" emma:confidence="0">
                  <emma:literal>m</emma:literal>
                </emma:interpretation>
                <emma:interpretation id="interp15" emma:lang="" emma:confidence="0">
                  <emma:literal>p</emma:literal>
                </emma:interpretation>
              </emma:one-of>
            </emma:emma>
          </inkml:annotationXML>
          <inkml:trace contextRef="#ctx0" brushRef="#br1" timeOffset="259577.3727">5282 6600 0,'0'-36'47,"0"1"-16,36 35-31,-36-36 16,0 0-1,35 0-15,-35 1 16,36-1-16,-36-36 15,36 72 1,0-36-16,-36 1 16,35-1-1,-35 0 1,36 36-16,0-36 31,0 36-31,0-35 31,-36-1-31,35 36 16,1 0 0,0 0-1,0 0-15,35 0 16,-71-36 0,36 36-1,0 0-15,35 0 16,-35 0 15,0 0-15,0 0-1,-1 0 1,1 0-16,0 0 31,0 36-31,-36 0 16,0-1-1,36-35-15,-36 36 16,35-36 0,1 36-1,-36 0 1,36-36-16,-36 35 16,36-35-1,-36 36-15,35 0 78</inkml:trace>
        </inkml:traceGroup>
      </inkml:traceGroup>
    </inkml:traceGroup>
    <inkml:traceGroup>
      <inkml:annotationXML>
        <emma:emma xmlns:emma="http://www.w3.org/2003/04/emma" version="1.0">
          <emma:interpretation id="{98ECBB1E-BD0F-49D2-A7AF-6B30C2C089EF}" emma:medium="tactile" emma:mode="ink">
            <msink:context xmlns:msink="http://schemas.microsoft.com/ink/2010/main" type="paragraph" rotatedBoundingBox="2006,10728 29300,10806 29294,12989 2000,129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CE5C80-7E15-4396-8313-9E9DD93718C2}" emma:medium="tactile" emma:mode="ink">
              <msink:context xmlns:msink="http://schemas.microsoft.com/ink/2010/main" type="line" rotatedBoundingBox="2006,10728 29300,10806 29294,12989 2000,12911"/>
            </emma:interpretation>
          </emma:emma>
        </inkml:annotationXML>
        <inkml:traceGroup>
          <inkml:annotationXML>
            <emma:emma xmlns:emma="http://www.w3.org/2003/04/emma" version="1.0">
              <emma:interpretation id="{DDCAA676-D418-443E-8C4F-252990F0119E}" emma:medium="tactile" emma:mode="ink">
                <msink:context xmlns:msink="http://schemas.microsoft.com/ink/2010/main" type="inkWord" rotatedBoundingBox="2006,10728 4081,10734 4074,12917 2000,12911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3" timeOffset="200355.2748">1955 6493 0,'-36'0'47,"0"-36"-32,36 0-15,-71 36 16,35-35-1,0-1 1,0 0-16,1 36 16,-37-36-16,36 36 15,1-36 1,-37 36-16,36-35 16,0 35-16,-35 0 15,35 0 1,0 0-16,1 0 15,-37 0-15,0 0 16,1 0 0,35 0-16,-35 0 15,-1 0-15,36 35 16,0-35 0,-35 0-16,35 72 15,-35-72 1,35 36-16,0 0 15,-36-1-15,72 1 16,-35-36 0,35 36-16,-36 0 15,0-1 1,36 1-16,-71 36 16,71-1-16,-36 1 15,36-1 1,-36-35-16,0 72 15,36-37-15,0-35 16,-35 35 0,35 1-16,0-36 15,-36-1 1,36 1-16,0 36 16,0-36 15,0-1-31,0 37 15,0-36 17,0 35-17,36 1 1,-36-36-16,35-36 16,-35 71-16,36-71 15,-36 36 1,36 35-16,0-35 15,35 0 1,-35 0-16,35 0 16,-71-1-1,72 1-15,0 0 16,-1 0 0,1-1-16,-1-35 15,-35 0 1,36 36-1,-37-36-15,1 0 16,0 36-16,0-36 16,-1 0-16,1 0 15,0 0 1,0 0-16,0 0 16,-1 0-16,37 0 15,-36 0 1,35 0-1,-35 0 1,0 0 0,0 0 15,-1 0-31,1 0 16,36-36 15,-37-35-16,1 71 1,0-72-16,-36 36 16,36-35-16,-1 35 15,-35 0 1,36 0 0,0 1-1,-36-1 1,0 0-16,36 0 31,-36 1-15,0-1-16,36 0 15,-1 0 1,-35 0 0,0 1-1,36-37-15,-36 36 16,0-71-1,0 71 1,36 0-16,-36 1 16,36-1-1,-36 0-15,0 0 16,0 1 0,0-1-1,0 0 1,0 0 15,0 1-15,0-1-1,0 0-15,0-36 16,0 37 15,0-1-31,0 0 16,-36 0-1,36 1-15,0-1 16,0 0-16,0 0 31,-36 36-15,36-36-16,0 1 31,-36-1 0,36 0-15,-35 36 0,-1 0-1,36-36 1,-36 1-16,0 35 31,0 0 32,1 0 62</inkml:trace>
        </inkml:traceGroup>
        <inkml:traceGroup>
          <inkml:annotationXML>
            <emma:emma xmlns:emma="http://www.w3.org/2003/04/emma" version="1.0">
              <emma:interpretation id="{BAA6B0BA-B414-4750-855B-4FE1C60DCFC3}" emma:medium="tactile" emma:mode="ink">
                <msink:context xmlns:msink="http://schemas.microsoft.com/ink/2010/main" type="inkWord" rotatedBoundingBox="5188,11231 9101,11242 9097,12455 5184,12444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241885.7022">7142 6815 0</inkml:trace>
          <inkml:trace contextRef="#ctx0" brushRef="#br0" timeOffset="242574.3063">7106 6815 0</inkml:trace>
          <inkml:trace contextRef="#ctx0" brushRef="#br0" timeOffset="244432.3413">7106 6815 0,'-35'-36'109,"-1"36"-93,0 0-16,0 0 15,0 0 1,1 0 0,-1 0-16,0 0 15,-35 0 1,35 0-16,0 36 16,0 0-1,1-36 1,35 35-1,-36-35 1,0 0 0,36 36-1,-36-36 1,0 0 15,36 36-31,-35-36 16,-1 0 15,0 36-15,0-36-16,36 36 15,-35-36 1,35 35 0,-36 1-1,0-36 1,36 36-16,-36-36 15,36 36 1,-36 35-16,36 1 31,-35-72-31,35 35 16,0 1 0,0 0-1,0 0-15,0 0 16,0-1 15,0 1-31,35 0 31,1-36-15,0 36-16,36-1 16,-37-35-1,37 0-15,-36 0 16,35 0-16,-35 0 15,0 0 1,0 0-16,35 0 31,-35 0-15,0 0 0,-1 0-1,1 0 1,0-35-1,-36-1 1,36 0 0,-1 0 15,-35 1 0,0-1-31,0 0 31,0 0 1,-35 36-17,-1-36 17,0 36-32,0 0 15,1 0 1,-1 0-1,0 0 1,0 0-16,1 0 31,-1 0-15,0 0 15,0 0-31,0 0 31,1 0-15,-1 0 15,0 0-15,0 0 15,1 0-15,35 36-1,-36-36 1,0 0 15,0 0 141</inkml:trace>
          <inkml:trace contextRef="#ctx0" brushRef="#br0" timeOffset="234075.455">3744 6708 0,'-36'0'172,"0"0"-157,0 0 1,0 0-1,1 0 1,-1 35 0,0 1-1,0 0 1,1 35 0,-1-35 15,0 0-16,36 0 1,-36-36 0,36 36-16,0-1 31,-36 1-31,1 0 16,35 35-16,0-35 15,0 36 1,0-1-16,0-35 15,0 36 1,0-37 0,0 1-1,0 0 17,0 0-32,0-1 31,0 1-16,35 0-15,1-36 16,0 36 0,0-36-16,0 0 15,-36 36 1,35-36-16,1 0 16,0 0-1,0 0 1,-1 0-16,1 0 31,0 0-31,0 0 16,0-36 15,-1 36-15,1-36-1,-36 0 1,36 0-1,0 1 1,-36-1 0,0 0-1,0 0 1,0 1 0,0-1 30,0 0-30,-36 36-16,0 0 16,-35-36-1,35 36-15,0 0 16,0 0 0,0-36-1,1 36 1,-1 0-16,0 0 31,0 0-15,1 0-1,-1 0 1,36 36 15,-36-36-31,36 36 47,-36-36-16,36 36 47,-36-36-62,36 36 15,-35-36-15</inkml:trace>
          <inkml:trace contextRef="#ctx0" brushRef="#br0" timeOffset="236152.1041">4244 7423 0,'-35'36'125,"35"0"-109,35-36 93,-35-36 235,-35 0-313,35 0 16,-36 36-31,36-36-16,0 72 234</inkml:trace>
          <inkml:trace contextRef="#ctx0" brushRef="#br0" timeOffset="238015.058">4924 6994 0,'-36'0'79,"1"36"-79,-1-36 15,36 35-15,-72 1 16,36 0-1,36 0 17,-35-1-32,-1 37 15,36-36-15,0-1 16,-36 37 0,36 0-16,0-37 31,0 73-16,0-73-15,0 1 16,0 0-16,0 0 16,0 0 15,0-1-15,36-35-1,-36 36 1,36-36-16,-1 0 15,1 0-15,-36 36 32,36-36 15,0 0-1,0-72-30,-36 37-16,0-37 16,35 36-16,-35 0 15,0 1-15,36 35 16,-36-36 0,0 0 77,-36 0-61,1 36 46,-1 0-47,0 0-15,0 0 15,0 0 94,36 36-94</inkml:trace>
          <inkml:trace contextRef="#ctx0" brushRef="#br0" timeOffset="240147.7212">5568 7351 0,'-36'0'47,"0"0"-16</inkml:trace>
        </inkml:traceGroup>
        <inkml:traceGroup>
          <inkml:annotationXML>
            <emma:emma xmlns:emma="http://www.w3.org/2003/04/emma" version="1.0">
              <emma:interpretation id="{49B346B1-AB3E-46EE-86F0-F5E3BBDAE77A}" emma:medium="tactile" emma:mode="ink">
                <msink:context xmlns:msink="http://schemas.microsoft.com/ink/2010/main" type="inkWord" rotatedBoundingBox="11411,11262 13380,11268 13377,12347 11408,12341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292208.7581">9467 7065 0,'0'-71'32,"0"35"-17,0-36 1,0 37 0,0-1-1,36 36-15,-36-36 31,36 36-31,0 0 32,0 0-17,-1 0 17,1 0-1,-36 36-31,0 0 15,36 35-15,-36-35 16,0 71 0,0-71-16,0 0 15,0 0-15,0 35 16,0 1 0,0-37 15,0 1-31,0 0 15,0 0-15,0 0 16,0-1 0,0 1-16,0 36 15,0-37 1,0 1 0,-36-36-16,36 36 15,-36-36 1,36 36-16,-35-36 31,35 36-15,-36-36-1,72 0 235,-1 0-234,37 0 0,-36 0-1,-1 0 1,1 0 15,0 0-31,0 0 16,0 0 15,-1 0-15,1 0 15</inkml:trace>
          <inkml:trace contextRef="#ctx0" brushRef="#br0" timeOffset="294041.5389">10076 7137 0,'35'0'94,"-35"-36"-79,72 0-15,-36 1 16,0-1-1,-1 36-15,1-72 16,0 36 0,0 1-1,-1-1 17,1 36-17,-36-36-15,36 36 63,-36-36-48,0 72 235,0 0-234,0 0 0,0 71-16,36-35 15,-36-1-15,0 36 16,0-71-1,0 36-15,0-1 16,0-35-16,0 0 31,0 0-15,0-1 15,0 1-15,0 0 46,0 0 79,0-1-110,0 1 0,0 0 1</inkml:trace>
          <inkml:trace contextRef="#ctx0" brushRef="#br0" timeOffset="296129.0936">11364 6743 0,'-36'0'32,"0"0"-17,-36 0 1,37 0 0,-37 0 15,36 0-16,1 36 1,-1 0 15,36 0-31,-36-36 16,36 35-16,-36 1 16,36 0-1,0 0-15,-36 0 16,36-1-16,0 1 31,0 36-31,0-37 31,0 37-31,0-36 16,0-1 0,0 1-1,0 0-15,0 0 31,0 0-31,36-36 16,-36 35-16,36 1 31,0-36-31,0 36 16,-36 0 0,35-36-1,1 0 1,0 0-1,0 0 1,-1 0 0,1 0-1,0 0 1,0 0 0,-36-36-1,36 36 1,-36-72-1,35 72-15,-35-35 16,36-37-16,-36 36 31,0-35-31,0 35 32,0 0-17,0 0 1,0 1 15,-36 35-15,1 0-1,-1 0-15,0 0 32,0 0-32,0 0 15,1 0 1,-1 0-1,0 0 1,0 0 15,36 35-31,-35 1 16,35 0 15,-36-36-31,36 36 31</inkml:trace>
        </inkml:traceGroup>
        <inkml:traceGroup>
          <inkml:annotationXML>
            <emma:emma xmlns:emma="http://www.w3.org/2003/04/emma" version="1.0">
              <emma:interpretation id="{50AD9239-1E7F-4E4A-850C-733218305A55}" emma:medium="tactile" emma:mode="ink">
                <msink:context xmlns:msink="http://schemas.microsoft.com/ink/2010/main" type="inkWord" rotatedBoundingBox="22625,11099 22788,12608 22172,12675 22009,11166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391698.09">20665 7530 0,'0'36'16,"0"36"-1,0-1 1,0-35-16,0 0 15,0 35 1,0-35 0,0 0-16,0 0 15,0-1 1,0 1 31,0 0 62,0 0-78</inkml:trace>
          <inkml:trace contextRef="#ctx0" brushRef="#br0" timeOffset="390539.99">20450 6600 0,'0'36'15,"0"36"1,0 35 0,0 36-16,0 0 15,-35 0-15,-1-36 16,0 1 0,36-37-16,-36 1 15,0 35-15,36-71 16,-35 0-1,35 0-15,0-1 32,-36 1-17,72-72 110,-1 36-109,1 0 0,0 0-16,0-35 15,35 35 1,-35 0-1,-36-36 1,72 36-16,-37 0 16,1-36-16,0 36 15,0 0-15,-1 0 16,1 0 15,0 0 16</inkml:trace>
        </inkml:traceGroup>
        <inkml:traceGroup>
          <inkml:annotationXML>
            <emma:emma xmlns:emma="http://www.w3.org/2003/04/emma" version="1.0">
              <emma:interpretation id="{45C18961-02D0-4562-951C-FC4E7075291F}" emma:medium="tactile" emma:mode="ink">
                <msink:context xmlns:msink="http://schemas.microsoft.com/ink/2010/main" type="inkWord" rotatedBoundingBox="26973,11302 29299,11309 29296,12346 26970,12339"/>
              </emma:interpretation>
              <emma:one-of disjunction-type="recognition" id="oneOf16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1" timeOffset="487775.2932">25029 6994 0,'0'-36'47,"0"0"-32,0 0-15,36 36 16,-36-35 0,36-1-16,0 36 15,0-36 1,-1 36-1,1 0-15,0 0 32,0 0-32,-1 0 31,1 0-15,-36 72 15,36-72-16,-36 35-15,0 1 32,0 0-32,0 0 31,0 0-31,0-1 16,0 1-16,0 71 15,0-71 1,0 36-16,-36-37 15,36 37-15,-36-72 16,1 72 0,35-37-1,-36-35 1,0 36 0,0-36-1,1 36 1,35 0-16,-36-36 15,0 0 17,36 35-1,36-35 141,0 0-172,-1 0 15,1 0 1,0 0-16,35 0 16,-35 0-16,0 0 15,0 0 1,0 0-16,-1 0 16,1 0 15,0 0 16,0 0-16,-1 0-15</inkml:trace>
          <inkml:trace contextRef="#ctx0" brushRef="#br1" timeOffset="488903.6931">25888 6922 0,'36'0'31,"0"0"-31,-1 0 16,37 0-1,-1 0-15,-35 0 16,0 0-1,36 0-15,-37 0 16,1 0-16,0 0 16,0 0 15,-1 0 16</inkml:trace>
          <inkml:trace contextRef="#ctx0" brushRef="#br1" timeOffset="490727.0302">25924 6922 0,'0'72'62,"0"-1"-30,0-35-32,0 36 15,0-37-15,0 37 31,0-36-15,0-1 0,0 1-1,0 0 1,0 0 15,0 0 32,36-36 46,-1 0-78,-35-36-15,36 36-16,0 0 16,0 0-1,-1 0 16,1 0-15,0 0 0,0 0-16,0 0 31,-1 0-15,1 0-16,0 0 31,0 0 16,-36 36-16,0-1-31,0 108 47,0-107-32,0 0 1,0 0 0,0 0 15,-36-36-31,0 0 16,0 0-1,1 0 1,-1 0-16,0 0 15,0 0 1,0 0-16,1 0 16,-1 0-1,0 0 1,0 0 15,1 0-15,-1 0 46</inkml:trace>
          <inkml:trace contextRef="#ctx0" brushRef="#br1" timeOffset="493100.2777">27355 6922 0,'-36'0'94,"-36"0"-79,37 0 17,-37 0-32,36 0 15,1 0 1,-1 0-1,0 0 1,0 0 0,1 0-16,-1 0 15,0 0 17,36 36-17,-36-36-15,0 36 16,36 35-1,0-35-15,-35 0 16,35 35 0,-36-35-1,36 36 1,0-37 0,0 1 15,0 0-31,0 0 31,0 0-15,36-36-1,-36 35 1,35 1 0,1 0 15,0-36-16,0 36-15,0-36 16,-1 0 0,1 35-1,0-35-15,0 0 32,-1 0-17,1 0 1,0 0-1,0 0 17,-36-35-17,35 35-15,1-36 32,-36 0-17,0 0 1,0 1 15,0-1 0,0 0-15,0 0 0,-36 36 15,36-36-31,-35 36 15,-1 0 17,0-35-17,0 35-15,1 0 32,-1 0-17,0 0 1,0 0-1,1 0 1,-1 0 15,36 35-15,-36-35-16,36 36 16,-36 0-1,0-36 16,36 36-15</inkml:trace>
        </inkml:traceGroup>
      </inkml:traceGroup>
    </inkml:traceGroup>
    <inkml:traceGroup>
      <inkml:annotationXML>
        <emma:emma xmlns:emma="http://www.w3.org/2003/04/emma" version="1.0">
          <emma:interpretation id="{7DD31016-3FDC-47CB-81F3-C1CB15382E63}" emma:medium="tactile" emma:mode="ink">
            <msink:context xmlns:msink="http://schemas.microsoft.com/ink/2010/main" type="paragraph" rotatedBoundingBox="2664,13967 30180,13697 30202,15924 2686,161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DCF7B7-0B5C-4A52-AE22-8F173BC0B660}" emma:medium="tactile" emma:mode="ink">
              <msink:context xmlns:msink="http://schemas.microsoft.com/ink/2010/main" type="inkBullet" rotatedBoundingBox="2682,15740 3718,15729 3720,15847 2683,15857"/>
            </emma:interpretation>
            <emma:one-of disjunction-type="recognition" id="oneOf17">
              <emma:interpretation id="interp21" emma:lang="" emma:confidence="0">
                <emma:literal>-</emma:literal>
              </emma:interpretation>
            </emma:one-of>
          </emma:emma>
        </inkml:annotationXML>
        <inkml:trace contextRef="#ctx0" brushRef="#br1" timeOffset="527794.0878">738 11215 0,'36'0'156,"0"0"-124,0 0-32,0 0 15,-1 0 1,1 0-1,0 0-15,0 0 16,-1 0 0,1 0-16,0 0 15,36 36 1,-37-36 0,1 0-16,0 36 15,0-36 1,-1 0-16,37 0 15,-36 0 1,35 0 0,-35 0-1,0 0 1,0 0 15,-1 0-15,1 0-1,-36 35 1,36-35 31,-72 0 125,0 0-157,1 0 1,-37 0-16,36 0 16,1 0-1,-1 0 1,0 0-16,0 0 16,0 0-16,1 0 15,-1 0 1,-36 0-1,37 0 1,-1 0 0,0 0-16,0 0 31,0 0-15,1 0-1,-1 0 1,0 0-1,0 0 1,36-35 0,-35 35-16,-1 0 15,36-36 1,-36 36 0,0 0 46,72 0 16,0-36-62,35 36-16,37 0 15,-37 0 1,1 0-16,-1 0 16,-35 0-16,36 0 15,-37 0 1,1 0-16,0 0 16,0 0-1,0 0 1,-1 0-1,1 0 32</inkml:trace>
      </inkml:traceGroup>
      <inkml:traceGroup>
        <inkml:annotationXML>
          <emma:emma xmlns:emma="http://www.w3.org/2003/04/emma" version="1.0">
            <emma:interpretation id="{D1E37204-AC2F-4D84-A437-F7E3A77B7923}" emma:medium="tactile" emma:mode="ink">
              <msink:context xmlns:msink="http://schemas.microsoft.com/ink/2010/main" type="line" rotatedBoundingBox="5462,13939 30180,13697 30202,15924 5484,16167"/>
            </emma:interpretation>
          </emma:emma>
        </inkml:annotationXML>
        <inkml:traceGroup>
          <inkml:annotationXML>
            <emma:emma xmlns:emma="http://www.w3.org/2003/04/emma" version="1.0">
              <emma:interpretation id="{2EA799C1-57FB-45EE-A483-965213ECD129}" emma:medium="tactile" emma:mode="ink">
                <msink:context xmlns:msink="http://schemas.microsoft.com/ink/2010/main" type="inkWord" rotatedBoundingBox="5467,14454 10440,14405 10452,15564 5479,15613"/>
              </emma:interpretation>
              <emma:one-of disjunction-type="recognition" id="oneOf18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1" timeOffset="304947.0345">4030 10178 0,'0'35'15,"0"1"1,0 36 0,0 107 30,0-144-30,0 1 15,0 0 1,0 0-32,0 0 31,36-36-31,-36 35 15,0 37 1,35-36 15,-35-1-15,36-35 0,-36 36-1,0 0 1,36-36-16,0 0 15,-36 36 1,35-36 0,1 0-1,0 0 17,0 0-17,-1-72 16,-35 36-15,36 1 0,-36-1-16,0 0 15,0-35 1,0-1 0,0 36-16,0-35 31,0 35-16,0 0 1,0 0 15,-36 1-15,1 35 0,-1-36-16,0 0 31,0 0 0,36 0-15,-35 36-16,-1-35 31,36-1 0,-36 36-15,0 0 15,36-36-15,-35 36 15,-1 0 16</inkml:trace>
          <inkml:trace contextRef="#ctx0" brushRef="#br1" timeOffset="302930.6655">3529 10464 0,'0'-36'16,"0"0"-1,36 1 1,-36-1-16,35 0 16,1 0-16,0-35 15,-36 35 1,0 0-16,0 0 15,36 36 1,0-35 15,-36-1 1,0 0-1,35 36-16,-35-36 1,0 72 234,0 36-250,0-1 16,0 1-1,0 35-15,0-35 16,0 35-16,0-36 16,0-35-1,0 0-15,0 0 16,0 0-16,0-1 15,0 1 1,0 0 0,0 0-16,0-1 15,0 1 1,0 0 0,0 0 93</inkml:trace>
          <inkml:trace contextRef="#ctx0" brushRef="#br1" timeOffset="306030.0371">4745 10679 0</inkml:trace>
          <inkml:trace contextRef="#ctx0" brushRef="#br1" timeOffset="307515.4052">5031 10464 0,'0'-36'15,"0"0"1,36-35 0,0 35-16,0-36 15,-36 1-15,36 35 16,-1-71 0,-35 71-1,0 0 1,36 36-1,-36 72 126,0-1-125,0 37-16,0-37 15,0 1 1,0 35-16,0-71 16,0 35-16,0-35 15,0 0 1,0 0-1,0 0 17,0-1 30,0 1 1,0 0-32,0 0-15,0-1-16,0 1 15,0 0 1,0 0-16,0-1 15,0 1 1,0 0 0</inkml:trace>
          <inkml:trace contextRef="#ctx0" brushRef="#br1" timeOffset="309069.6113">5532 10321 0,'0'36'47,"0"35"-47,0-35 16,0 35-1,0-35-15,0 36 16,0-36-16,0-1 16,0 37-1,0-36-15,0-1 31,0 1-31,0 0 16,0 0 15,36-1-15,-36 1 0,36-36-1,0 0 1,-1 0 15,1 0-15,0 0-1,0 0 1,-36-36-16,35-35 16,1 35-1,-36-35-15,0 35 16,36 0-1,-36-35-15,0 35 16,0-36 0,0 36-1,0-35 1,0 35 15,-36 0 16,0 36-47,1 0 16,-1-35-1,0 35 1,0-36-16,1 36 31,-1 0 32,0 0-1,0 0 1</inkml:trace>
          <inkml:trace contextRef="#ctx0" brushRef="#br1" timeOffset="310024.965">6105 10535 0</inkml:trace>
          <inkml:trace contextRef="#ctx0" brushRef="#br1" timeOffset="311558.1211">6391 10571 0,'36'-71'47,"-1"35"-31,1-36-16,0 1 15,0-1 1,0 36 0,-36 1-16,0-37 15,35 72-15,-35-36 16,0 1 15,0 70 94,0 37-125,0-36 16,0-1-1,0 37-15,0-36 16,0 35 0,0 37-1,0-37-15,0 1 16,0-1-16,0-35 16,0 36-1,0-37-15,0 1 31,0 0-31,0 0 32,0-1 15,0 1-1</inkml:trace>
          <inkml:trace contextRef="#ctx0" brushRef="#br1" timeOffset="313467.8371">6927 10285 0,'0'72'15,"-35"-1"-15,35 1 16,0-1 0,0 1-16,-36-36 15,36-1 1,0 1-16,0 0 15,0 0-15,0-1 32,0 1-17,0 0 17,0 0-1,36-36 0,-36 35-15,35-35-1,1 0 32,0 0-31,0 0 31,0 0-16,-36-71-15,35 71-16,-35-36 15,0-35 1,36 35-16,-36 0 15,0-35 1,0 35 0,0 0-16,0 0 31,0 0-15,0 1 46,0-1-62,0 0 94,0 0-63,-36 36-31,1-35 47,-1 35 47,0 0-16,36-36-78,-36 36 47</inkml:trace>
          <inkml:trace contextRef="#ctx0" brushRef="#br1" timeOffset="314563.7302">7536 10679 0</inkml:trace>
          <inkml:trace contextRef="#ctx0" brushRef="#br1" timeOffset="316160.1476">7786 10357 0,'0'-36'16,"36"36"0,-36-36-1,36 0-15,-1 0 16,-35 1-16,36 35 15,-36-36 1,36 0 47,0 0-32,-36 72 78,0 0-93,0 35-1,0-35 1,0 36 0,0-36-16,0-1 15,0 1 1,0 0-16,0 0 16,0 35-16,0-35 31,0 0-31,0 0 31,0-1-31,0 1 16,0 36-16,0-37 15,0 1 1,0 0-16,0 0 16,0-1 15,0 1 16</inkml:trace>
          <inkml:trace contextRef="#ctx0" brushRef="#br1" timeOffset="318485.5175">8180 10285 0,'0'72'31,"0"-37"-15,0 1 0,0 0-16,0 0 15,0-1-15,0 1 16,0 0 0,0 0-1,0 0 1,0-1-1,35-35 48,-35 36-47,0 0 15,36-36-31,-36 36 15,36-1 32,0-35 0,-1 0-16,1 0 1,0 0 15,-36-35-16,36 35-31,-36-36 15,0 0-15,36 0 32,-36 1-32,0-1 15,0 0 17,0 0-17,0 0 16,0 1-15,0-1 0,0 0-1,0 0 1,-36 36 0,36-35 15,0-1-16,-36 0 17,36 0-1,0 0 78,-36 36-62,0 0 47,1 0-47,-1 0 31,0 0-62,0 0 46</inkml:trace>
          <inkml:trace contextRef="#ctx0" brushRef="#br1" timeOffset="319740.3212">7571 10714 0</inkml:trace>
        </inkml:traceGroup>
        <inkml:traceGroup>
          <inkml:annotationXML>
            <emma:emma xmlns:emma="http://www.w3.org/2003/04/emma" version="1.0">
              <emma:interpretation id="{9E771F7C-2110-4F9A-B073-38C46A1061C6}" emma:medium="tactile" emma:mode="ink">
                <msink:context xmlns:msink="http://schemas.microsoft.com/ink/2010/main" type="inkWord" rotatedBoundingBox="11724,14207 14479,14180 14494,15682 11739,15709"/>
              </emma:interpretation>
              <emma:one-of disjunction-type="recognition" id="oneOf19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1" timeOffset="327526.3847">9789 10535 0,'36'-35'47,"0"-1"-31,0 0-16,35-71 15,-35-1 1,0 37-16,0 35 16,-1-35-16,1-1 15,0 36 1,-36 0-16,36 1 15,-36-1 1,36 36-16,-1-36 16,-35 0 15,0 1-31,36 35 16,-36-36 46,0 72 141,0-1-187,0 73-16,0-37 15,0 37 1,0-1-16,0 0 16,0 1-1,0-1-15,0-36 16,0 37-16,0-37 16,0 1-1,36 35-15,-36-35 16,0-37-16,0 1 15,0 36 1,0-36 0,0-1 15</inkml:trace>
          <inkml:trace contextRef="#ctx0" brushRef="#br1" timeOffset="329137.0822">10505 10392 0,'0'36'31,"0"0"-31,0 35 16,0 37 0,0-72-16,0-1 15,0 1-15,0 36 16,36-1-1,-1-35 17,-35 0-17,0-1 17,36-35-17,-36 36 1,36-36 31,0 0-32,0 0 17,-1-36-1,1 1-16,-36-1-15,36 0 16,-36 0 0,0 1-16,0-1 15,0 0 1,0 0-16,0 1 16,0-1-16,0 0 15,0 0 1,0 0-1,0 1 17,0-1-17,-36 36 17,36-36-17,-36 36 16,36-36 1,-35 36-17,-1 0 63,0 0-62,0 0 15,0 0 94</inkml:trace>
          <inkml:trace contextRef="#ctx0" brushRef="#br1" timeOffset="330970.1382">11220 10249 0,'0'36'31,"0"0"-15,0 0 15,0 35-15,0-35-16,0 35 31,0-35-31,0 36 16,0-36-16,0-1 15,0 1 1,0 0-16,0 0 16,0-1-1,0 1-15,0 0 47,36 0-47,-36-1 16,36-35-1,-36 36 1,36-36 0,0 0-1,-36 36-15,35-36 32,1 0-17,0 0 1,0 0-1,-1-72 17,-35 37-17,36-37 1,-36 36-16,0 1 16,0-37-1,0 36 1,0 1-1,0-1 17,0 0-17,0 0 1,0 0 15,0-35 0,-36 35-15,36 0 15,-35 36-15,35-35 15,0-1-15,-36 36-1,0 0-15,0-36 32,1 36 15</inkml:trace>
          <inkml:trace contextRef="#ctx0" brushRef="#br1" timeOffset="332611.1098">11793 10321 0,'0'36'15,"0"35"1,0-35 0,0 35-16,0 1 31,0-36-31,0 0 15,0-1-15,0 1 16,0 0 0,0 0-1,0-1-15,0 1 32,0 0-32,0 0 15,0-1 1,0 1-1,0 0 1,0 0 15,36-36 1,-1 0-1,1 0-16,0-36 17,-36 0-1,36 36-31,-36-36 0,0 1 16,35 35 15,-35-36-31,0 0 15,0 0-15,0 1 16,0-1 0,0 0-16,0 0 15,0 1 1,0-1-16,0 0 16,0 0 15,0 0-31,0 1 31,0-1 0,0 0 1,0 0-32,-35 36 15,35-35 16,-36 35-15,36-36 0,-36 0 15,36 0-15,-36 36 15,1 0 16,35-36 78</inkml:trace>
          <inkml:trace contextRef="#ctx0" brushRef="#br1" timeOffset="334337.3907">12258 10392 0,'0'72'16,"0"-36"-1,0-1-15,0 1 16,-36 0 0,36 0-16,-36 35 15,36-35-15,0 0 16,0 35-16,0-35 31,0 0-31,0 0 16,0-1-1,0 1 1,0 0 15,0 0-31,36-36 16,-36 36 0,36-36 15,0 0-16,-1 0 17,37 0-1,-72-36-15,36-36-16,0 36 15,-36 1-15,35-1 16,-35 0-1,0 0-15,36 1 16,-36-1 15,0 0-31,0 0 47,0 1-31,0-1-1,0 0 32,0 0 47,0 0-63,-36 36-31,1-35 32,-1-1-1,0 36-16,36-36 1,-36 36 0,0-36-1,36 1 32,-35 35-31,35-36-1,-36 36 17</inkml:trace>
        </inkml:traceGroup>
        <inkml:traceGroup>
          <inkml:annotationXML>
            <emma:emma xmlns:emma="http://www.w3.org/2003/04/emma" version="1.0">
              <emma:interpretation id="{77BE3DD0-2D57-4463-9184-201761A05F05}" emma:medium="tactile" emma:mode="ink">
                <msink:context xmlns:msink="http://schemas.microsoft.com/ink/2010/main" type="inkWord" rotatedBoundingBox="16268,13833 19882,13798 19891,14667 16277,14703"/>
              </emma:interpretation>
              <emma:one-of disjunction-type="recognition" id="oneOf20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502402.8982">16229 10142 0,'0'-36'31,"0"-35"-15,0 35-16,0 0 15,0-36-15,0 37 16,0-1 0,0 0-16,0 0 15,0 1-15,0-1 16,0-36 0,0 37 15,36-1-31,-1 0 15,-35 0 17,36 36-32,0-36 31,0 36-15,0 0-16,35-35 15,-35-1 1,35 36-1,1 0 1,-36 0-16,35-36 16,1 36-16,-1-36 15,1 36-15,-36 0 16,35 0 0,-35 0-16,0 0 15,0 0 1,-1 0-16,1 0 15,0 0-15,0 36 16,-1 0 0,1-36-16,-36 36 15,36-36 1,0 35-16,0 1 16,-1 0-1,37 0 1,-72 0-1,71-1 1,-71 1 0,36 0-1,-36 0 1,36-1-16,0 37 16,0-36-1,-36-1 1,0 1-16,35-36 15,-35 36 1,0 0 0,0 0-16,36-36 47,-36 35-47,0 1 78</inkml:trace>
          <inkml:trace contextRef="#ctx0" brushRef="#br1" timeOffset="498569.908">14333 10178 0,'0'-36'78,"0"0"-62,0 0-1,0 1 1,0-1-16,0 0 16,0-36-1,0 37-15,36-1 16,-36-36 0,0 37-16,35 35 15,-35-72-15,36 36 31,0 1-15,-36-1 0,36 36-16,-36-36 15,35 36-15,-35-36 16,36 36 0,0-36-16,0 36 15,-36-35 1,36 35-1,35 0 1,-35-36 0,0 36-1,-1 0-15,37 0 16,-36 0 0,0 0-16,-1 0 15,1 0-15,0 0 16,0 0-1,-1 0-15,37 0 32,-36 0-32,0 0 15,-1 0-15,1 0 16,0 0 0,0 0-16,-1 0 15,1 36-15,-36-1 16,72-35-1,-72 36-15,35-36 16,-35 36 0,36 0-16,0 0 31,0-36-31,-36 35 16,36 1-16,-36 0 15,0 0 1,35-1-16,1 1 15,-36 0 1,0 0 15,36-1-31,-36 1 32,0 0-1,36-36-16,-36 36 17,0 0-17,0-1 32,35-35-31,-35 36-1</inkml:trace>
        </inkml:traceGroup>
        <inkml:traceGroup>
          <inkml:annotationXML>
            <emma:emma xmlns:emma="http://www.w3.org/2003/04/emma" version="1.0">
              <emma:interpretation id="{ABFDB77F-C0B8-4A2A-9E05-5075BBCFA534}" emma:medium="tactile" emma:mode="ink">
                <msink:context xmlns:msink="http://schemas.microsoft.com/ink/2010/main" type="inkWord" rotatedBoundingBox="22710,14164 22759,15523 22236,15542 22187,14183"/>
              </emma:interpretation>
              <emma:one-of disjunction-type="recognition" id="oneOf21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396927.7491">20271 10428 0,'36'0'16,"36"-71"-1,-36-1 1,35 0-16,1-35 15,-37 0-15,1 35 16,0 1 0,0-1-16,-36 1 15,35 35-15,-35 0 16,0 72 250,36 71-266,-36 0 15,0 37 1,0-73-16,0 36 15,0-35-15,0-36 16,0 35 0,0 1-16,0 35 15,0-35 1,0 35-16,0-35 16,0-37-16,0 1 15,0 0 1,0 0-16,0-1 31</inkml:trace>
        </inkml:traceGroup>
        <inkml:traceGroup>
          <inkml:annotationXML>
            <emma:emma xmlns:emma="http://www.w3.org/2003/04/emma" version="1.0">
              <emma:interpretation id="{4E03EE96-8580-4D7C-8168-A15686DAB965}" emma:medium="tactile" emma:mode="ink">
                <msink:context xmlns:msink="http://schemas.microsoft.com/ink/2010/main" type="inkWord" rotatedBoundingBox="22642,15744 23860,15732 23863,15986 22645,15998"/>
              </emma:interpretation>
              <emma:one-of disjunction-type="recognition" id="oneOf22">
                <emma:interpretation id="interp26" emma:lang="" emma:confidence="0">
                  <emma:literal>-</emma:literal>
                </emma:interpretation>
                <emma:interpretation id="interp27" emma:lang="" emma:confidence="0">
                  <emma:literal>.</emma:literal>
                </emma:interpretation>
                <emma:interpretation id="interp28" emma:lang="" emma:confidence="0">
                  <emma:literal>z</emma:literal>
                </emma:interpretation>
                <emma:interpretation id="interp29" emma:lang="" emma:confidence="0">
                  <emma:literal>su</emma:literal>
                </emma:interpretation>
                <emma:interpretation id="interp30" emma:lang="" emma:confidence="0">
                  <emma:literal>5</emma:literal>
                </emma:interpretation>
              </emma:one-of>
            </emma:emma>
          </inkml:annotationXML>
          <inkml:trace contextRef="#ctx0" brushRef="#br1" timeOffset="531006.0406">20808 11322 0,'36'0'78,"71"-35"-63,0-1-15,1 0 16,-1 36 0,0 0-16,-35 0 15,-36 0 1,0 0-16,35 0 15,-35 0-15,0 0 16,-1 0 0,1 0-16,0 0 31,0 0-31,0 0 62,-108 0 17,36 0-64,0 0 1,-35 0-16,35 0 15,0 36-15,-35-36 16,-1 0 0,1 0-16,-1 0 15,36 0-15,-35 0 16,-1 0 0,36 0-16,1 0 15,-1 0 1,0 0-1,0 0 1,1 0 0,-1 0 15,0 0 16,108 0 93,35 0-140,0 0 16,36 0-16,0 0 16,-35 0-16,-1 0 15,-35 0 1,-1 0-16,-35 0 16,36 0-16,-37 0 31,1 0-16,-36 36 79,-36-1-78,-35 1-1,-37 0 1,1 0-16,0 0 16,35-36-16,-35 0 15,0 0 1,-1 0-16,37 0 16,-1 0-1,36 0-15,-35 0 16,35 0-16,0 0 15,0 0 1,36-36 15,-35 36-15,35-36 93,107 0-109,0 0 16,1 1-16,-37-1 16,1 36-1,35-36-15,-35 36 16,-1 0-16,1 0 15,-1 0 1,-35 0-16,0 0 16,0 0 15,-1 0-31</inkml:trace>
        </inkml:traceGroup>
        <inkml:traceGroup>
          <inkml:annotationXML>
            <emma:emma xmlns:emma="http://www.w3.org/2003/04/emma" version="1.0">
              <emma:interpretation id="{34046D39-0B6D-4412-B8EE-7608D5DA41FD}" emma:medium="tactile" emma:mode="ink">
                <msink:context xmlns:msink="http://schemas.microsoft.com/ink/2010/main" type="inkWord" rotatedBoundingBox="22954,14207 23715,14200 23728,15519 22967,15527"/>
              </emma:interpretation>
              <emma:one-of disjunction-type="recognition" id="oneOf23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398732.0435">21130 10070 0,'0'108'31,"-36"-37"-15,0 37-16,36-37 15,0 1 1,0-1-16,0 1 16,-35-36-1,35-1 1,0 1-16,0 0 0,0 0 16,0-1-1,0 1 1,0 0-1,0 0 17,35-36-17,1 0 1,-36 35-16,36-35 16,0 0-1,0 0 16,-1 0-15,1 0 15,0-35-31,-36-1 16,36-36-16,-1 37 16,-35-1-1,0-36-15,36 37 16,-36-1-1,0-36-15,0 36 16,0 1-16,0-1 16,0 0-1,0 0-15,0 1 32,0-1-17,0 0 1,0 0-1,0 0 126,-36 36-141,1 0 47,35-35-16,-36 35 16,0 0-16,36-36 1,-36 36 61</inkml:trace>
          <inkml:trace contextRef="#ctx0" brushRef="#br0" timeOffset="400777.0318">21524 9713 0,'35'0'187,"1"-36"-156,0 36-15,0 0-16,-1 0 31,1 0-15,-36 71 62,0-35-62,0 0-1,0 0 1,-36-36-16,72 0 297,-36 35-235,36 1-46,-36 0 15,0 0-31,0 0 16,0-1-1,0 1 1,0 0 78,0 0-47,-36-36-16,0 0 0</inkml:trace>
        </inkml:traceGroup>
        <inkml:traceGroup>
          <inkml:annotationXML>
            <emma:emma xmlns:emma="http://www.w3.org/2003/04/emma" version="1.0">
              <emma:interpretation id="{15B28566-A35D-4B4E-9B75-72F3B491329D}" emma:medium="tactile" emma:mode="ink">
                <msink:context xmlns:msink="http://schemas.microsoft.com/ink/2010/main" type="inkWord" rotatedBoundingBox="27571,13923 30182,13898 30198,15523 27587,15549"/>
              </emma:interpretation>
              <emma:one-of disjunction-type="recognition" id="oneOf24">
                <emma:interpretation id="interp32" emma:lang="" emma:confidence="1">
                  <emma:literal/>
                </emma:interpretation>
              </emma:one-of>
            </emma:emma>
          </inkml:annotationXML>
          <inkml:trace contextRef="#ctx0" brushRef="#br1" timeOffset="504251.3549">25638 10500 0,'0'-36'47,"71"-36"-47,-35 1 16,0-1-1,71 1-15,-71-72 16,71 71 0,-35 0-16,-1 1 15,-35-36-15,36-1 16,-37 73-1,1-37-15,-36 36 16,0 0 0,36 36-16,0-35 15,-36 70 220,0 37-220,0 71-15,0-36 16,0 1 0,0 35-16,0 71 15,0-70-15,0-1 16,0-36-1,0-35-15,0-1 16,0-35 0,0 0-1,0-1 1</inkml:trace>
          <inkml:trace contextRef="#ctx0" brushRef="#br1" timeOffset="506345.2053">26675 10035 0,'0'71'47,"0"-35"-47,0 35 16,0 1-16,0 0 15,0-1 1,0-35-16,0 35 15,0-35 1,0 0-16,0 0 16,0 0-16,0-1 15,0 1 1,0 0-16,0 0 31,0-1-15,36-35 62,0 0-31,-1 0-47,1 0 0,0 0 31,0-35-15,0-1-1,-36 0 1,0 0-16,35 1 16,-35-1-1,0-36-15,0 36 16,0 1-16,0-37 15,0 36 1,0 1-16,0-1 16,0 0-16,0 0 15,0 0 1,0 1 78,0-1-47,0 0-32,-35 36 48,-1 0 249,0 0-281,0 0 16,0 0 0,1 0 0,-1 0 0</inkml:trace>
          <inkml:trace contextRef="#ctx0" brushRef="#br1" timeOffset="507994.0143">27247 10178 0,'0'35'47,"-35"37"-31,35-36-1,-36 35 1,36-35 0,-36 0-16,36 71 15,0-71-15,0 36 31,0-37-31,0 1 16,0 0 0,0 0-16,0-1 15,0 1-15,36 0 32,-36 0-32,36-36 15,-36 35 1,35-35-16,1 0 78,0 0-62,0 0-16,0 0 15,-1 0 1,1-35-1,0-37-15,0 1 16,-1-1 0,-35 1-16,36 35 15,-36 0-15,0-36 16,0 37 0,0-1-1,0 0 1,0 0-1,0 1 32,-36 35-31,1-36-16,-1 0 16,0 36-1,36-36 1,-36 36-16,1 0 94,-1 0-79,0 0 63</inkml:trace>
          <inkml:trace contextRef="#ctx0" brushRef="#br1" timeOffset="509895.3309">27891 10249 0,'-35'36'31,"35"0"-31,-36 0 16,0 35-16,36 1 31,-36-37-31,36 1 16,0 36-1,0-36 1,0-1-1,0 1 1,0 0 0,0 35 31,0-35-32,0 0 1,36-36-16,-36 36 15,36-36 1,35 35 0,-35-35-1,0 0 1,0 0-16,0 0 16,-1 0-1,1 0 1,0 0-1,-36-35 1,36 35-16,-36-72 47,0 1-31,35 35-1,-35 0-15,0 0 16,36 1-1,-36-1-15,0 0 16,0 0-16,0 0 31,0 1-15,0-1-16,-36 0 62,1 0-15,-1 36 16,0 0 46,0 0-78</inkml:trace>
          <inkml:trace contextRef="#ctx0" brushRef="#br1" timeOffset="512055.85">28070 10357 0,'-35'0'172,"-1"0"-125,0 0 15,0 0-15,0 0 0,1 0 15,35-36-62</inkml:trace>
          <inkml:trace contextRef="#ctx0" brushRef="#br1" timeOffset="511216.5919">28070 10357 0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1:07:01.57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7DDD5C-76B5-4D9C-A39A-A733E5269A3E}" emma:medium="tactile" emma:mode="ink">
          <msink:context xmlns:msink="http://schemas.microsoft.com/ink/2010/main" type="writingRegion" rotatedBoundingBox="15512,7585 18176,7333 18274,8368 15610,8619"/>
        </emma:interpretation>
      </emma:emma>
    </inkml:annotationXML>
    <inkml:traceGroup>
      <inkml:annotationXML>
        <emma:emma xmlns:emma="http://www.w3.org/2003/04/emma" version="1.0">
          <emma:interpretation id="{7E580CB7-6D7A-4295-A147-C29DF258776A}" emma:medium="tactile" emma:mode="ink">
            <msink:context xmlns:msink="http://schemas.microsoft.com/ink/2010/main" type="paragraph" rotatedBoundingBox="15512,7585 18176,7333 18274,8368 15610,86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67B69A-25B7-445A-8313-976E6F6C5A4B}" emma:medium="tactile" emma:mode="ink">
              <msink:context xmlns:msink="http://schemas.microsoft.com/ink/2010/main" type="line" rotatedBoundingBox="15512,7585 18176,7333 18274,8368 15610,8619"/>
            </emma:interpretation>
          </emma:emma>
        </inkml:annotationXML>
        <inkml:traceGroup>
          <inkml:annotationXML>
            <emma:emma xmlns:emma="http://www.w3.org/2003/04/emma" version="1.0">
              <emma:interpretation id="{170AD311-481A-4F90-868C-F46DF20CF4CF}" emma:medium="tactile" emma:mode="ink">
                <msink:context xmlns:msink="http://schemas.microsoft.com/ink/2010/main" type="inkWord" rotatedBoundingBox="15520,7666 16755,7550 16839,8439 15604,855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13653 3953 0,'0'-36'93,"0"0"-61,0 1-17,0-1 1,0 0 0,0-36 15,0 37-16,0-1 1,0 0 0,0 0-1,0 1 1,0-1 0,36 0 15,-36 0-16,36 36 17,-36-36-17,35 36 1,-35-35 0,36 35-1,-36-36 1,0 0-16,36 36 15,0-36 1,0 1 0,-1 35-16,1-36 15,-36 0 1,36 36-16,35-36 16,-35 36 15,0 0-16,36 0 1,-37 0 0,1 0 15,0 0-31,0 0 16,-1 0-1,1 0 1,0 0 15,0 0-31,-1 36 31,-35 0-15,36-36-16,0 0 16,0 36-1,0-1 110,-36 1-109,0 0-1,35-36 1,-35 36-16,0-1 16,36 1 15,0 0-15,-36 0-1,0 0 1,36-1-16,-36 1 15,0 0 1,35-36 0,-35 36-1,0-1 48,0 1 171,0 0-218,0 0 15,0 0-15,0-1 124,0 1-93</inkml:trace>
        </inkml:traceGroup>
        <inkml:traceGroup>
          <inkml:annotationXML>
            <emma:emma xmlns:emma="http://www.w3.org/2003/04/emma" version="1.0">
              <emma:interpretation id="{FADDE286-BFDA-4664-A86C-C04FDB162474}" emma:medium="tactile" emma:mode="ink">
                <msink:context xmlns:msink="http://schemas.microsoft.com/ink/2010/main" type="inkWord" rotatedBoundingBox="16934,7450 18176,7333 18274,8368 17032,8485"/>
              </emma:interpretation>
              <emma:one-of disjunction-type="recognition" id="oneOf1">
                <emma:interpretation id="interp1" emma:lang="" emma:confidence="0">
                  <emma:literal>n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m</emma:literal>
                </emma:interpretation>
                <emma:interpretation id="interp4" emma:lang="" emma:confidence="0">
                  <emma:literal>r</emma:literal>
                </emma:interpretation>
                <emma:interpretation id="interp5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5884.4712">15084 3917 0,'0'-36'110,"0"1"-95,0-1 1,0 0 0,0 0-16,0 0 15,0 1 1,0-1-16,0 0 16,0-35-1,0 35-15,0 0 16,0-36-16,0 37 15,0-37 1,0 36 0,0 1-1,0-1 1,0 0 0,36 0-1,-36 1 16,36 35-15,-36-36-16,35 36 16,1-36-1,0 36 1,-36-36 0,36 36-1,0 0-15,-1-36 16,37 36-16,-36-35 15,-1 35 1,1 0-16,0 0 16,0 0-1,-1 0-15,1 0 16,0 0-16,0 0 31,0 0-31,-1 0 16,1 35-1,0-35 1,0 36-16,-1 0 31,1-36-15,0 36-16,0-36 16,0 71 30,-1-71-30,-35 36-16,0 36 16,36-72-1,-36 71-15,36-35 16,-36 0 0,36-1-1,-36 1-15,0 0 31,0 0-15,35 0-16,-35-1 31,0 37-15,0-36-16,0-1 16,0 1-1,0 36-15,0-36 31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1:07:22.1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489E2F-BE85-4EFC-AC96-76D11CFD79BE}" emma:medium="tactile" emma:mode="ink">
          <msink:context xmlns:msink="http://schemas.microsoft.com/ink/2010/main" type="writingRegion" rotatedBoundingBox="15775,10811 23001,10802 23002,11582 15776,11591"/>
        </emma:interpretation>
      </emma:emma>
    </inkml:annotationXML>
    <inkml:traceGroup>
      <inkml:annotationXML>
        <emma:emma xmlns:emma="http://www.w3.org/2003/04/emma" version="1.0">
          <emma:interpretation id="{FAE139F1-910E-4543-A523-12440B2D30D0}" emma:medium="tactile" emma:mode="ink">
            <msink:context xmlns:msink="http://schemas.microsoft.com/ink/2010/main" type="paragraph" rotatedBoundingBox="15775,10811 23001,10802 23002,11582 15776,115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B75146-C2A5-46B0-9A17-2DCB85AF84AF}" emma:medium="tactile" emma:mode="ink">
              <msink:context xmlns:msink="http://schemas.microsoft.com/ink/2010/main" type="line" rotatedBoundingBox="15775,10811 23001,10802 23002,11582 15776,11591"/>
            </emma:interpretation>
          </emma:emma>
        </inkml:annotationXML>
        <inkml:traceGroup>
          <inkml:annotationXML>
            <emma:emma xmlns:emma="http://www.w3.org/2003/04/emma" version="1.0">
              <emma:interpretation id="{F573C50F-35AE-4770-B1A3-9F3A566E6022}" emma:medium="tactile" emma:mode="ink">
                <msink:context xmlns:msink="http://schemas.microsoft.com/ink/2010/main" type="inkWord" rotatedBoundingBox="15775,10877 19710,10872 19711,11586 15776,1159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13832 6886 0,'0'-35'31,"36"-1"-31,-36 0 16,0 0-16,36 1 16,-1-1-1,1 0 1,0 36 15,0-36-31,-1 0 16,37 36-1,-36 0-15,0-35 16,35 35-16,-35-36 16,0 36-1,35 0-15,-35 0 16,0 0-16,-1 0 15,1 0 1,0 0 0,0 0-1,0 0-15,-1 0 16,1 0 0,0 0-1,-36 36 1,36-36-1,-36 35 1,35 1-16,1-36 16,-36 36-1,36-36 1,-36 36-16,36 0 16,-36-1-1,36 1 16,-1-36-15,-35 36 0,0 0-1,0-1 1,36-35 15,-36 36 0,36 0 16,-36 0-31,0 0 0,0-1 30</inkml:trace>
          <inkml:trace contextRef="#ctx0" brushRef="#br0" timeOffset="5266.8086">15263 6994 0,'0'-36'63,"0"0"-63,0 0 31,0 1-15,0-1-16,0 0 15,0 0 1,36 1 0,0-37 15,-36 36-15,0 0-1,35 1 1,-35-1 15,36 36-31,-36-36 16,36 36 15,0-36-31,-1 36 31,1-35-15,0-1-16,0 36 15,-1 0 1,1 0 0,0 0-16,0 0 31,0 0-31,-1 0 16,1 0-1,0 0 1,0 0-16,-1 0 15,1 0 1,0 0 0,0 36-16,-36-1 15,36-35 1,-36 36-16,35-36 31,-35 36-31,36-36 16,-36 36-16,36-36 15,-36 35 1,36 1 0,-36 0 15,35-36-31,-35 36 16,0 0-1,36-1 16,-36 1-31,0 0 32,36-36-17,-36 36-15,0-1 32,36 1-1,-36 0 31,0 0-46,0 0 31</inkml:trace>
          <inkml:trace contextRef="#ctx0" brushRef="#br0" timeOffset="12561.5902">16694 7030 0,'0'-36'219,"0"0"-219,0 0 16,0 0-1,0 1-15,0-1 16,0-36 0,0 37-1,0-1-15,36 36 16,-36-36 0,36 0-1,-36 0 32,35 36-47,-35-35 16,36-1 15,0 0 0,0 0-15,-1 1-1,1 35 17,-36-36-17,72 36-15,-37 0 32,1 0-17,0 0-15,0 0 16,0 0-1,-1 0 17,1 0-32,0 0 15,0 0 1,-1 0 0,1 0-16,0 0 15,0 0 1,0 0-1,-36 36-15,35-36 16,-35 35 0,36-35-16,-36 36 31,0 0-15,36 0-16,-36-1 15,36-35 1,-36 72-16,0-36 15,35-36-15,-35 71 16,0-35 0,0 0-1,0 0 17,0-1-1,36 37-16,-36-36 1</inkml:trace>
        </inkml:traceGroup>
        <inkml:traceGroup>
          <inkml:annotationXML>
            <emma:emma xmlns:emma="http://www.w3.org/2003/04/emma" version="1.0">
              <emma:interpretation id="{9D8B2A1C-14C2-4734-9D5F-FB0CA6D9AA6B}" emma:medium="tactile" emma:mode="ink">
                <msink:context xmlns:msink="http://schemas.microsoft.com/ink/2010/main" type="inkWord" rotatedBoundingBox="22751,10803 23001,10802 23002,11375 22752,11376"/>
              </emma:interpretation>
            </emma:emma>
          </inkml:annotationXML>
          <inkml:trace contextRef="#ctx0" brushRef="#br1" timeOffset="-75549.3607">20808 6278 0,'0'72'31,"0"-1"-15,0 1 0,0-36-1,0 35 1,0-35 0,0 0-1,0 0-15,0-1 31,36-35 141,0 0-172,-1 0 32,1 0-17,0 0 1,0 0-1,-1 0 1</inkml:trace>
          <inkml:trace contextRef="#ctx0" brushRef="#br1" timeOffset="-74766.0347">20915 6636 0</inkml:trace>
          <inkml:trace contextRef="#ctx0" brushRef="#br1" timeOffset="-73733.9524">21023 6457 0,'0'72'63,"0"-37"-32,0 37-31,0-36 16,0 0-16,0-1 15,0 1 1,0 0 0,0 0 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51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58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26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22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55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67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22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968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5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801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BE13-CAD0-4520-8105-87350B67BE69}" type="datetimeFigureOut">
              <a:rPr lang="sl-SI" smtClean="0"/>
              <a:t>14. 12. 2021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4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emf"/><Relationship Id="rId4" Type="http://schemas.openxmlformats.org/officeDocument/2006/relationships/customXml" Target="../ink/ink4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POTENCE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 ZVEZEK NAPIŠI NASLOV POTENCE in prepiši </a:t>
            </a:r>
            <a:r>
              <a:rPr lang="sl-SI" smtClean="0"/>
              <a:t>vso snov.</a:t>
            </a:r>
            <a:endParaRPr lang="sl-SI" dirty="0"/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20" y="1122363"/>
            <a:ext cx="1677444" cy="16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 mestecu </a:t>
            </a:r>
            <a:r>
              <a:rPr lang="sl-SI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 imeli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ulice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vsaki ulici so bile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velike hiše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Vsaka hiša je imela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nadstropja 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v vsakem nadstropju so bila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stanovanja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vsakem stanovanju je živela družina, ki je imela točno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člane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Koliko 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prebivalcev je živelo v mestecu </a:t>
            </a:r>
            <a:r>
              <a:rPr lang="sl-SI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20" y="4401140"/>
            <a:ext cx="1677444" cy="167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06380" y="315386"/>
            <a:ext cx="10515600" cy="1826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 mestecu </a:t>
            </a:r>
            <a:r>
              <a:rPr lang="sl-SI" sz="20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 imeli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ulice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vsaki ulici so bile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velike hiše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Vsaka hiša je imela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nadstropja 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v vsakem nadstropju so bila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stanovanja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vsakem stanovanju je živela družina, ki je imela točno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člane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Koliko prebivalcev je živelo v mestecu </a:t>
            </a:r>
            <a:r>
              <a:rPr lang="sl-SI" sz="20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l-SI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566992" y="1814126"/>
            <a:ext cx="9195515" cy="1255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1516012" y="4577601"/>
            <a:ext cx="9297473" cy="921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1571223" y="1957589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4354132" y="1957588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7258318" y="1957587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6" name="Raven povezovalnik 15"/>
          <p:cNvCxnSpPr/>
          <p:nvPr/>
        </p:nvCxnSpPr>
        <p:spPr>
          <a:xfrm>
            <a:off x="1584101" y="2271069"/>
            <a:ext cx="1076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1584101" y="2565137"/>
            <a:ext cx="1076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1918952" y="1957587"/>
            <a:ext cx="12879" cy="965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2292439" y="1957587"/>
            <a:ext cx="0" cy="965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Rokopis 22"/>
              <p14:cNvContentPartPr/>
              <p14:nvPr/>
            </p14:nvContentPartPr>
            <p14:xfrm>
              <a:off x="1712748" y="1993214"/>
              <a:ext cx="838800" cy="868320"/>
            </p14:xfrm>
          </p:contentPart>
        </mc:Choice>
        <mc:Fallback xmlns="">
          <p:pic>
            <p:nvPicPr>
              <p:cNvPr id="23" name="Rokopis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4468" y="1984934"/>
                <a:ext cx="855360" cy="8848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Leva puščica 34"/>
          <p:cNvSpPr/>
          <p:nvPr/>
        </p:nvSpPr>
        <p:spPr>
          <a:xfrm>
            <a:off x="10650828" y="3155601"/>
            <a:ext cx="1313259" cy="77163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3 ULICE</a:t>
            </a:r>
            <a:endParaRPr lang="sl-SI" b="1" dirty="0"/>
          </a:p>
        </p:txBody>
      </p:sp>
      <p:pic>
        <p:nvPicPr>
          <p:cNvPr id="15" name="Picture 2" descr="Bitmoji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4" y="413935"/>
            <a:ext cx="1677444" cy="168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ravokotnik 17"/>
          <p:cNvSpPr/>
          <p:nvPr/>
        </p:nvSpPr>
        <p:spPr>
          <a:xfrm>
            <a:off x="1566992" y="3240985"/>
            <a:ext cx="9297473" cy="921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7589366" y="4555482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okotnik 21"/>
          <p:cNvSpPr/>
          <p:nvPr/>
        </p:nvSpPr>
        <p:spPr>
          <a:xfrm>
            <a:off x="4506531" y="4562404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/>
          <p:cNvSpPr/>
          <p:nvPr/>
        </p:nvSpPr>
        <p:spPr>
          <a:xfrm>
            <a:off x="1584101" y="4555483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ravokotnik 24"/>
          <p:cNvSpPr/>
          <p:nvPr/>
        </p:nvSpPr>
        <p:spPr>
          <a:xfrm>
            <a:off x="7320473" y="3242664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ravokotnik 25"/>
          <p:cNvSpPr/>
          <p:nvPr/>
        </p:nvSpPr>
        <p:spPr>
          <a:xfrm>
            <a:off x="4401949" y="3269529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ravokotnik 26"/>
          <p:cNvSpPr/>
          <p:nvPr/>
        </p:nvSpPr>
        <p:spPr>
          <a:xfrm>
            <a:off x="1571223" y="3250605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" name="Raven puščični povezovalnik 2"/>
          <p:cNvCxnSpPr/>
          <p:nvPr/>
        </p:nvCxnSpPr>
        <p:spPr>
          <a:xfrm flipV="1">
            <a:off x="948811" y="2511117"/>
            <a:ext cx="504829" cy="350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-4677" y="2931162"/>
            <a:ext cx="1342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V vsaki hiši je bilo toliko stanovalcev.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29" name="PoljeZBesedilom 28"/>
          <p:cNvSpPr txBox="1"/>
          <p:nvPr/>
        </p:nvSpPr>
        <p:spPr>
          <a:xfrm>
            <a:off x="948811" y="5855279"/>
            <a:ext cx="9318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Kako bi zapisali račun? </a:t>
            </a:r>
            <a:r>
              <a:rPr lang="sl-SI" b="1" dirty="0" smtClean="0"/>
              <a:t>Imamo torej 3 ulice, v vsaki 3 hiše, vsaka hiša 3 nadstropja, v vsakem nadstropju 3 stanovanja in v vsakem stanovanju 3 stanovalce:  3 x 3 x 3 x 3 x 3 </a:t>
            </a:r>
          </a:p>
          <a:p>
            <a:r>
              <a:rPr lang="sl-SI" dirty="0" smtClean="0"/>
              <a:t>Poglej na naslednji strani.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71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Račun lahko zapišemo s potenco!</a:t>
            </a:r>
            <a:endParaRPr lang="sl-SI" sz="36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RAČUN: 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400" dirty="0" smtClean="0"/>
              <a:t>= </a:t>
            </a:r>
            <a:r>
              <a:rPr lang="sl-SI" sz="4400" dirty="0" smtClean="0"/>
              <a:t>3 ∙ 3 ∙ 3 ∙ 3 ∙ 3 = 243</a:t>
            </a:r>
          </a:p>
          <a:p>
            <a:pPr marL="0" indent="0">
              <a:buNone/>
            </a:pPr>
            <a:endParaRPr lang="sl-SI" sz="4400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2017878" y="3593207"/>
            <a:ext cx="1133341" cy="127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okotnik 5"/>
          <p:cNvSpPr/>
          <p:nvPr/>
        </p:nvSpPr>
        <p:spPr>
          <a:xfrm>
            <a:off x="838200" y="4878333"/>
            <a:ext cx="2584098" cy="1249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Števka 3 je OSNOVA</a:t>
            </a:r>
            <a:endParaRPr lang="sl-SI" sz="3600" dirty="0"/>
          </a:p>
        </p:txBody>
      </p:sp>
      <p:cxnSp>
        <p:nvCxnSpPr>
          <p:cNvPr id="8" name="Raven puščični povezovalnik 7"/>
          <p:cNvCxnSpPr/>
          <p:nvPr/>
        </p:nvCxnSpPr>
        <p:spPr>
          <a:xfrm flipH="1">
            <a:off x="3691681" y="1825625"/>
            <a:ext cx="1056068" cy="109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5061397" y="1027906"/>
            <a:ext cx="2841632" cy="955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Števka 5 je STOPNJA</a:t>
            </a:r>
            <a:endParaRPr lang="sl-SI" sz="3600" dirty="0"/>
          </a:p>
        </p:txBody>
      </p:sp>
      <p:cxnSp>
        <p:nvCxnSpPr>
          <p:cNvPr id="13" name="Raven puščični povezovalnik 12"/>
          <p:cNvCxnSpPr/>
          <p:nvPr/>
        </p:nvCxnSpPr>
        <p:spPr>
          <a:xfrm flipH="1" flipV="1">
            <a:off x="8461420" y="3593207"/>
            <a:ext cx="862884" cy="109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otnik 14"/>
          <p:cNvSpPr/>
          <p:nvPr/>
        </p:nvSpPr>
        <p:spPr>
          <a:xfrm>
            <a:off x="8564451" y="4958366"/>
            <a:ext cx="2434107" cy="8757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VREDNOST</a:t>
            </a:r>
            <a:endParaRPr lang="sl-SI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Rokopis 17"/>
              <p14:cNvContentPartPr/>
              <p14:nvPr/>
            </p14:nvContentPartPr>
            <p14:xfrm>
              <a:off x="4649268" y="3490094"/>
              <a:ext cx="3065400" cy="1084320"/>
            </p14:xfrm>
          </p:contentPart>
        </mc:Choice>
        <mc:Fallback xmlns="">
          <p:pic>
            <p:nvPicPr>
              <p:cNvPr id="18" name="Rokopis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7388" y="3478214"/>
                <a:ext cx="3089160" cy="110808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2" descr="Bitmoji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387" y="1925809"/>
            <a:ext cx="1677444" cy="168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2904829" y="2932157"/>
            <a:ext cx="745687" cy="603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>
                <a:solidFill>
                  <a:srgbClr val="FF0000"/>
                </a:solidFill>
              </a:rPr>
              <a:t>3</a:t>
            </a:r>
            <a:r>
              <a:rPr lang="sl-SI" sz="4800" b="1" baseline="30000" dirty="0">
                <a:solidFill>
                  <a:srgbClr val="FF0000"/>
                </a:solidFill>
              </a:rPr>
              <a:t>5</a:t>
            </a:r>
            <a:endParaRPr lang="sl-SI" sz="4800" dirty="0"/>
          </a:p>
        </p:txBody>
      </p:sp>
      <p:cxnSp>
        <p:nvCxnSpPr>
          <p:cNvPr id="9" name="Raven puščični povezovalnik 8"/>
          <p:cNvCxnSpPr/>
          <p:nvPr/>
        </p:nvCxnSpPr>
        <p:spPr>
          <a:xfrm>
            <a:off x="2017878" y="2932157"/>
            <a:ext cx="764511" cy="20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avokotnik 9"/>
          <p:cNvSpPr/>
          <p:nvPr/>
        </p:nvSpPr>
        <p:spPr>
          <a:xfrm>
            <a:off x="1" y="2521131"/>
            <a:ext cx="1948710" cy="61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rgbClr val="FF0000"/>
                </a:solidFill>
              </a:rPr>
              <a:t>POTENCA</a:t>
            </a:r>
            <a:endParaRPr lang="sl-SI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OSNOVA POTENCE NAM POVE, KATERI FAKTOR SE PONAVLJA.</a:t>
            </a:r>
          </a:p>
          <a:p>
            <a:r>
              <a:rPr lang="sl-SI" b="1" dirty="0" smtClean="0"/>
              <a:t>STOPNJA POTENCE NAM POVE, KOLIKOKRAT SE FAKTOR PONOVI.</a:t>
            </a:r>
          </a:p>
          <a:p>
            <a:r>
              <a:rPr lang="sl-SI" b="1" dirty="0" smtClean="0"/>
              <a:t>VREDNOST POTENCE PA JE REZULTAT, KI GA DOBIMO.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15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 smtClean="0"/>
              <a:t>7 </a:t>
            </a:r>
            <a:r>
              <a:rPr lang="sl-SI" sz="3200" baseline="30000" dirty="0"/>
              <a:t>2</a:t>
            </a:r>
            <a:r>
              <a:rPr lang="sl-SI" sz="3200" dirty="0" smtClean="0"/>
              <a:t> </a:t>
            </a:r>
            <a:r>
              <a:rPr lang="sl-SI" sz="3200" dirty="0"/>
              <a:t>=________ = ______	</a:t>
            </a:r>
            <a:r>
              <a:rPr lang="sl-SI" sz="3200" dirty="0" smtClean="0"/>
              <a:t>2 </a:t>
            </a:r>
            <a:r>
              <a:rPr lang="sl-SI" sz="3200" dirty="0"/>
              <a:t>· 2 · 2 · 2 · 2 = ______ = _____</a:t>
            </a:r>
          </a:p>
          <a:p>
            <a:pPr marL="0" indent="0">
              <a:buNone/>
            </a:pPr>
            <a:endParaRPr lang="sl-SI" sz="3200" dirty="0"/>
          </a:p>
          <a:p>
            <a:pPr marL="0" indent="0">
              <a:buNone/>
            </a:pPr>
            <a:r>
              <a:rPr lang="sl-SI" sz="3200" dirty="0" smtClean="0"/>
              <a:t>3 </a:t>
            </a:r>
            <a:r>
              <a:rPr lang="sl-SI" sz="3200" baseline="30000" dirty="0" smtClean="0"/>
              <a:t>4 </a:t>
            </a:r>
            <a:r>
              <a:rPr lang="sl-SI" sz="3200" dirty="0" smtClean="0"/>
              <a:t>= _________ </a:t>
            </a:r>
            <a:r>
              <a:rPr lang="sl-SI" sz="3200" dirty="0"/>
              <a:t>= _____	</a:t>
            </a:r>
            <a:r>
              <a:rPr lang="sl-SI" sz="3200" dirty="0" smtClean="0"/>
              <a:t>5 </a:t>
            </a:r>
            <a:r>
              <a:rPr lang="sl-SI" sz="3200" dirty="0"/>
              <a:t>· 5 · 5 = ______ = </a:t>
            </a:r>
            <a:r>
              <a:rPr lang="sl-SI" sz="3200" dirty="0" smtClean="0"/>
              <a:t>_______</a:t>
            </a:r>
            <a:endParaRPr lang="sl-SI" sz="3200" dirty="0"/>
          </a:p>
          <a:p>
            <a:pPr marL="0" indent="0">
              <a:buNone/>
            </a:pPr>
            <a:endParaRPr lang="sl-SI" sz="3200" dirty="0" smtClean="0"/>
          </a:p>
          <a:p>
            <a:pPr marL="0" indent="0">
              <a:buNone/>
            </a:pPr>
            <a:r>
              <a:rPr lang="sl-SI" sz="3200" dirty="0"/>
              <a:t>6</a:t>
            </a:r>
            <a:r>
              <a:rPr lang="sl-SI" sz="3200" dirty="0" smtClean="0"/>
              <a:t> </a:t>
            </a:r>
            <a:r>
              <a:rPr lang="sl-SI" sz="3200" baseline="30000" dirty="0" smtClean="0"/>
              <a:t>3</a:t>
            </a:r>
            <a:r>
              <a:rPr lang="sl-SI" sz="3200" dirty="0" smtClean="0"/>
              <a:t> = _________ = _____      4 · 4 · 4 · 4 = _______ = _______</a:t>
            </a:r>
          </a:p>
          <a:p>
            <a:pPr marL="0" indent="0">
              <a:buNone/>
            </a:pPr>
            <a:endParaRPr lang="sl-SI" sz="3200" dirty="0"/>
          </a:p>
          <a:p>
            <a:pPr marL="0" indent="0">
              <a:buNone/>
            </a:pPr>
            <a:r>
              <a:rPr lang="sl-SI" sz="3200" dirty="0" smtClean="0"/>
              <a:t>10 </a:t>
            </a:r>
            <a:r>
              <a:rPr lang="sl-SI" sz="3200" baseline="30000" dirty="0" smtClean="0"/>
              <a:t>4</a:t>
            </a:r>
            <a:r>
              <a:rPr lang="sl-SI" sz="3200" dirty="0" smtClean="0"/>
              <a:t>= _________ = _____     10 · 10 · 10 = ________ = _______</a:t>
            </a:r>
            <a:endParaRPr lang="sl-SI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5" name="Rokopis 44"/>
              <p14:cNvContentPartPr/>
              <p14:nvPr/>
            </p14:nvContentPartPr>
            <p14:xfrm>
              <a:off x="700068" y="1629254"/>
              <a:ext cx="2185200" cy="819000"/>
            </p14:xfrm>
          </p:contentPart>
        </mc:Choice>
        <mc:Fallback xmlns="">
          <p:pic>
            <p:nvPicPr>
              <p:cNvPr id="45" name="Rokopis 4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188" y="1617374"/>
                <a:ext cx="2208960" cy="84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Rokopis 46"/>
              <p14:cNvContentPartPr/>
              <p14:nvPr/>
            </p14:nvContentPartPr>
            <p14:xfrm>
              <a:off x="719868" y="1478774"/>
              <a:ext cx="10152000" cy="4280400"/>
            </p14:xfrm>
          </p:contentPart>
        </mc:Choice>
        <mc:Fallback xmlns="">
          <p:pic>
            <p:nvPicPr>
              <p:cNvPr id="47" name="Rokopis 4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7988" y="1466894"/>
                <a:ext cx="10175760" cy="430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2" name="Rokopis 91"/>
              <p14:cNvContentPartPr/>
              <p14:nvPr/>
            </p14:nvContentPartPr>
            <p14:xfrm>
              <a:off x="5614428" y="2661014"/>
              <a:ext cx="954000" cy="391680"/>
            </p14:xfrm>
          </p:contentPart>
        </mc:Choice>
        <mc:Fallback xmlns="">
          <p:pic>
            <p:nvPicPr>
              <p:cNvPr id="92" name="Rokopis 9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02548" y="2649134"/>
                <a:ext cx="97776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" name="Rokopis 101"/>
              <p14:cNvContentPartPr/>
              <p14:nvPr/>
            </p14:nvContentPartPr>
            <p14:xfrm>
              <a:off x="5679588" y="3889334"/>
              <a:ext cx="2601720" cy="283680"/>
            </p14:xfrm>
          </p:contentPart>
        </mc:Choice>
        <mc:Fallback xmlns="">
          <p:pic>
            <p:nvPicPr>
              <p:cNvPr id="102" name="Rokopis 10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67708" y="3877454"/>
                <a:ext cx="2625480" cy="30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14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306</Words>
  <Application>Microsoft Office PowerPoint</Application>
  <PresentationFormat>Širokozaslonsko</PresentationFormat>
  <Paragraphs>30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Officeova tema</vt:lpstr>
      <vt:lpstr>POTENCE</vt:lpstr>
      <vt:lpstr>PowerPointova predstavitev</vt:lpstr>
      <vt:lpstr>PowerPointova predstavitev</vt:lpstr>
      <vt:lpstr>Račun lahko zapišemo s potenco!</vt:lpstr>
      <vt:lpstr>PowerPointova predstavitev</vt:lpstr>
      <vt:lpstr>VAJA: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10</cp:revision>
  <dcterms:created xsi:type="dcterms:W3CDTF">2020-12-07T09:09:59Z</dcterms:created>
  <dcterms:modified xsi:type="dcterms:W3CDTF">2021-12-14T20:01:05Z</dcterms:modified>
</cp:coreProperties>
</file>