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61" r:id="rId5"/>
    <p:sldId id="259" r:id="rId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D789-6BBD-4CD4-9110-F99A3ACB2765}" type="datetimeFigureOut">
              <a:rPr lang="sl-SI" smtClean="0"/>
              <a:t>14. 12. 2021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7652-2303-4907-94F4-E8423DF584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138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D789-6BBD-4CD4-9110-F99A3ACB2765}" type="datetimeFigureOut">
              <a:rPr lang="sl-SI" smtClean="0"/>
              <a:t>14. 12. 2021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7652-2303-4907-94F4-E8423DF584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77367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D789-6BBD-4CD4-9110-F99A3ACB2765}" type="datetimeFigureOut">
              <a:rPr lang="sl-SI" smtClean="0"/>
              <a:t>14. 12. 2021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7652-2303-4907-94F4-E8423DF584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04208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D789-6BBD-4CD4-9110-F99A3ACB2765}" type="datetimeFigureOut">
              <a:rPr lang="sl-SI" smtClean="0"/>
              <a:t>14. 12. 2021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7652-2303-4907-94F4-E8423DF584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4614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D789-6BBD-4CD4-9110-F99A3ACB2765}" type="datetimeFigureOut">
              <a:rPr lang="sl-SI" smtClean="0"/>
              <a:t>14. 12. 2021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7652-2303-4907-94F4-E8423DF584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25208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D789-6BBD-4CD4-9110-F99A3ACB2765}" type="datetimeFigureOut">
              <a:rPr lang="sl-SI" smtClean="0"/>
              <a:t>14. 12. 2021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7652-2303-4907-94F4-E8423DF584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94523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D789-6BBD-4CD4-9110-F99A3ACB2765}" type="datetimeFigureOut">
              <a:rPr lang="sl-SI" smtClean="0"/>
              <a:t>14. 12. 2021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7652-2303-4907-94F4-E8423DF584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5667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D789-6BBD-4CD4-9110-F99A3ACB2765}" type="datetimeFigureOut">
              <a:rPr lang="sl-SI" smtClean="0"/>
              <a:t>14. 12. 2021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7652-2303-4907-94F4-E8423DF584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0118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D789-6BBD-4CD4-9110-F99A3ACB2765}" type="datetimeFigureOut">
              <a:rPr lang="sl-SI" smtClean="0"/>
              <a:t>14. 12. 2021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7652-2303-4907-94F4-E8423DF584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543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D789-6BBD-4CD4-9110-F99A3ACB2765}" type="datetimeFigureOut">
              <a:rPr lang="sl-SI" smtClean="0"/>
              <a:t>14. 12. 2021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7652-2303-4907-94F4-E8423DF584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652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D789-6BBD-4CD4-9110-F99A3ACB2765}" type="datetimeFigureOut">
              <a:rPr lang="sl-SI" smtClean="0"/>
              <a:t>14. 12. 2021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7652-2303-4907-94F4-E8423DF584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18469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AD789-6BBD-4CD4-9110-F99A3ACB2765}" type="datetimeFigureOut">
              <a:rPr lang="sl-SI" smtClean="0"/>
              <a:t>14. 12. 2021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77652-2303-4907-94F4-E8423DF584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67688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DINARSKOKRAŠKE POKRAJINE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Snov prepiši v zvezek.</a:t>
            </a:r>
            <a:endParaRPr lang="sl-SI" dirty="0"/>
          </a:p>
        </p:txBody>
      </p:sp>
      <p:pic>
        <p:nvPicPr>
          <p:cNvPr id="4" name="Picture 2" descr="Bitmoji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634" y="1175022"/>
            <a:ext cx="1437257" cy="143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395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6132" y="1175022"/>
            <a:ext cx="10515600" cy="2025378"/>
          </a:xfrm>
        </p:spPr>
        <p:txBody>
          <a:bodyPr>
            <a:normAutofit/>
          </a:bodyPr>
          <a:lstStyle/>
          <a:p>
            <a:r>
              <a:rPr lang="sl-SI" b="1" dirty="0" smtClean="0"/>
              <a:t>LEGA: </a:t>
            </a:r>
            <a:r>
              <a:rPr lang="sl-SI" dirty="0" smtClean="0"/>
              <a:t>zavzema južni del Slovenije</a:t>
            </a:r>
            <a:br>
              <a:rPr lang="sl-SI" dirty="0" smtClean="0"/>
            </a:br>
            <a:r>
              <a:rPr lang="sl-SI" b="1" dirty="0" smtClean="0"/>
              <a:t>SMER</a:t>
            </a:r>
            <a:r>
              <a:rPr lang="sl-SI" dirty="0" smtClean="0"/>
              <a:t>: dinarska smer od SZ proti JV</a:t>
            </a:r>
            <a:br>
              <a:rPr lang="sl-SI" dirty="0" smtClean="0"/>
            </a:br>
            <a:r>
              <a:rPr lang="sl-SI" b="1" dirty="0" smtClean="0"/>
              <a:t>PLANOTE</a:t>
            </a:r>
            <a:r>
              <a:rPr lang="sl-SI" dirty="0" smtClean="0"/>
              <a:t> (visoke in nizke) ter </a:t>
            </a:r>
            <a:r>
              <a:rPr lang="sl-SI" b="1" dirty="0" smtClean="0"/>
              <a:t>PODOLJA</a:t>
            </a:r>
            <a:endParaRPr lang="sl-SI" b="1" dirty="0"/>
          </a:p>
        </p:txBody>
      </p:sp>
      <p:pic>
        <p:nvPicPr>
          <p:cNvPr id="4" name="Picture 2" descr="Bitmoji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634" y="1175022"/>
            <a:ext cx="1437257" cy="143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Raven puščični povezovalnik 5"/>
          <p:cNvCxnSpPr/>
          <p:nvPr/>
        </p:nvCxnSpPr>
        <p:spPr>
          <a:xfrm flipH="1">
            <a:off x="2913017" y="3030583"/>
            <a:ext cx="653143" cy="17765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puščični povezovalnik 7"/>
          <p:cNvCxnSpPr/>
          <p:nvPr/>
        </p:nvCxnSpPr>
        <p:spPr>
          <a:xfrm>
            <a:off x="5625738" y="3030583"/>
            <a:ext cx="474616" cy="1985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avokotnik 9"/>
          <p:cNvSpPr/>
          <p:nvPr/>
        </p:nvSpPr>
        <p:spPr>
          <a:xfrm>
            <a:off x="2018211" y="5055961"/>
            <a:ext cx="1789612" cy="679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tx1"/>
                </a:solidFill>
              </a:rPr>
              <a:t>NA ZAHODU</a:t>
            </a:r>
            <a:endParaRPr lang="sl-SI" b="1" dirty="0">
              <a:solidFill>
                <a:schemeClr val="tx1"/>
              </a:solidFill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5625738" y="5055961"/>
            <a:ext cx="1789612" cy="679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tx1"/>
                </a:solidFill>
              </a:rPr>
              <a:t>NA VZHODU</a:t>
            </a:r>
            <a:endParaRPr lang="sl-SI" b="1" dirty="0">
              <a:solidFill>
                <a:schemeClr val="tx1"/>
              </a:solidFill>
            </a:endParaRPr>
          </a:p>
        </p:txBody>
      </p:sp>
      <p:cxnSp>
        <p:nvCxnSpPr>
          <p:cNvPr id="13" name="Raven puščični povezovalnik 12"/>
          <p:cNvCxnSpPr/>
          <p:nvPr/>
        </p:nvCxnSpPr>
        <p:spPr>
          <a:xfrm>
            <a:off x="8438606" y="3030583"/>
            <a:ext cx="1737360" cy="1201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jeZBesedilom 13"/>
          <p:cNvSpPr txBox="1"/>
          <p:nvPr/>
        </p:nvSpPr>
        <p:spPr>
          <a:xfrm>
            <a:off x="9903823" y="4283174"/>
            <a:ext cx="1227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NIŽJI SVET</a:t>
            </a:r>
            <a:endParaRPr lang="sl-SI" dirty="0"/>
          </a:p>
        </p:txBody>
      </p:sp>
      <p:cxnSp>
        <p:nvCxnSpPr>
          <p:cNvPr id="15" name="Raven puščični povezovalnik 14"/>
          <p:cNvCxnSpPr/>
          <p:nvPr/>
        </p:nvCxnSpPr>
        <p:spPr>
          <a:xfrm flipH="1">
            <a:off x="903514" y="3030583"/>
            <a:ext cx="653143" cy="17765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jeZBesedilom 16"/>
          <p:cNvSpPr txBox="1"/>
          <p:nvPr/>
        </p:nvSpPr>
        <p:spPr>
          <a:xfrm>
            <a:off x="200296" y="5016137"/>
            <a:ext cx="1217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VIŠJI SVET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79756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/>
              <a:t>DELITEV:</a:t>
            </a:r>
            <a:br>
              <a:rPr lang="sl-SI" b="1" dirty="0" smtClean="0"/>
            </a:br>
            <a:r>
              <a:rPr lang="sl-SI" b="1" dirty="0" smtClean="0">
                <a:solidFill>
                  <a:srgbClr val="0070C0"/>
                </a:solidFill>
              </a:rPr>
              <a:t>DINARSKE PLANOTE        DINARSKA PODOLJA</a:t>
            </a:r>
            <a:endParaRPr lang="sl-SI" b="1" dirty="0">
              <a:solidFill>
                <a:srgbClr val="0070C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425003" y="1825625"/>
            <a:ext cx="5594797" cy="4351338"/>
          </a:xfrm>
        </p:spPr>
        <p:txBody>
          <a:bodyPr/>
          <a:lstStyle/>
          <a:p>
            <a:r>
              <a:rPr lang="sl-SI" dirty="0" smtClean="0"/>
              <a:t>Trnovski gozd (visoka planota)</a:t>
            </a:r>
          </a:p>
          <a:p>
            <a:r>
              <a:rPr lang="sl-SI" dirty="0" smtClean="0"/>
              <a:t>Nanos (visoka planota)</a:t>
            </a:r>
          </a:p>
          <a:p>
            <a:r>
              <a:rPr lang="sl-SI" dirty="0" smtClean="0"/>
              <a:t>Snežniška planota (visoka planota)</a:t>
            </a:r>
          </a:p>
          <a:p>
            <a:r>
              <a:rPr lang="sl-SI" dirty="0" smtClean="0"/>
              <a:t>Suha krajina (nizka planota)</a:t>
            </a:r>
          </a:p>
          <a:p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l-SI" dirty="0" smtClean="0"/>
              <a:t>Bela krajina</a:t>
            </a:r>
          </a:p>
          <a:p>
            <a:r>
              <a:rPr lang="sl-SI" dirty="0" smtClean="0"/>
              <a:t>Ribniško-Kočevsko podolje</a:t>
            </a:r>
          </a:p>
          <a:p>
            <a:r>
              <a:rPr lang="sl-SI" dirty="0" smtClean="0"/>
              <a:t>Dolenjsko podolje</a:t>
            </a:r>
          </a:p>
          <a:p>
            <a:r>
              <a:rPr lang="sl-SI" dirty="0" smtClean="0"/>
              <a:t>Notranjsko podolje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11" y="3954785"/>
            <a:ext cx="5906489" cy="230042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4327735"/>
            <a:ext cx="5594778" cy="1660950"/>
          </a:xfrm>
          <a:prstGeom prst="rect">
            <a:avLst/>
          </a:prstGeom>
        </p:spPr>
      </p:pic>
      <p:pic>
        <p:nvPicPr>
          <p:cNvPr id="8" name="Picture 2" descr="Bitmoji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5171" y="1893575"/>
            <a:ext cx="1437257" cy="143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90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5643154" y="1825625"/>
            <a:ext cx="5710646" cy="4351338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KAMNINA: APNENEC</a:t>
            </a:r>
          </a:p>
          <a:p>
            <a:pPr marL="0" indent="0">
              <a:buNone/>
            </a:pPr>
            <a:r>
              <a:rPr lang="sl-SI" sz="1200" i="1" dirty="0" smtClean="0"/>
              <a:t>Dopolni – pomagaj si z učbenikom str. 51.</a:t>
            </a:r>
          </a:p>
          <a:p>
            <a:r>
              <a:rPr lang="sl-SI" sz="2000" dirty="0"/>
              <a:t>Kraška tla so </a:t>
            </a:r>
            <a:r>
              <a:rPr lang="sl-SI" sz="2000" dirty="0" smtClean="0"/>
              <a:t>________________ (katera kamnina). </a:t>
            </a:r>
            <a:endParaRPr lang="sl-SI" sz="2000" dirty="0"/>
          </a:p>
          <a:p>
            <a:r>
              <a:rPr lang="sl-SI" sz="2000" dirty="0"/>
              <a:t>________________, ki se v zraku navzame </a:t>
            </a:r>
            <a:r>
              <a:rPr lang="sl-SI" sz="2000" dirty="0" smtClean="0"/>
              <a:t>________________________, </a:t>
            </a:r>
            <a:r>
              <a:rPr lang="sl-SI" sz="2000" dirty="0"/>
              <a:t>postane kisla in topi ______________. </a:t>
            </a:r>
            <a:endParaRPr lang="sl-SI" sz="2000" dirty="0" smtClean="0"/>
          </a:p>
          <a:p>
            <a:r>
              <a:rPr lang="sl-SI" sz="2000" dirty="0" smtClean="0"/>
              <a:t>Nastajajo </a:t>
            </a:r>
            <a:r>
              <a:rPr lang="sl-SI" sz="2000" dirty="0"/>
              <a:t>razpoke, ki se sčasoma širijo in v tla odteka vedno več </a:t>
            </a:r>
            <a:r>
              <a:rPr lang="sl-SI" sz="2000" dirty="0" smtClean="0"/>
              <a:t>vode.</a:t>
            </a:r>
            <a:endParaRPr lang="sl-SI" sz="2000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" name="Označba mesta vsebine 4" descr="apnenec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530" y="1972957"/>
            <a:ext cx="4402183" cy="4204006"/>
          </a:xfrm>
          <a:prstGeom prst="rect">
            <a:avLst/>
          </a:prstGeom>
          <a:noFill/>
        </p:spPr>
      </p:pic>
      <p:pic>
        <p:nvPicPr>
          <p:cNvPr id="6" name="Picture 2" descr="Bitmoji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635" y="665570"/>
            <a:ext cx="1437257" cy="143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915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90626" y="413472"/>
            <a:ext cx="10515600" cy="1420896"/>
          </a:xfrm>
        </p:spPr>
        <p:txBody>
          <a:bodyPr>
            <a:normAutofit/>
          </a:bodyPr>
          <a:lstStyle/>
          <a:p>
            <a:r>
              <a:rPr lang="sl-SI" b="1" dirty="0" smtClean="0"/>
              <a:t> ZNAČILNOSTI KRAŠKEGA </a:t>
            </a:r>
            <a:br>
              <a:rPr lang="sl-SI" b="1" dirty="0" smtClean="0"/>
            </a:br>
            <a:r>
              <a:rPr lang="sl-SI" b="1" dirty="0" smtClean="0"/>
              <a:t>SVETA: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0" y="2104531"/>
            <a:ext cx="5760720" cy="454846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l-SI" dirty="0" smtClean="0"/>
              <a:t>PLANOTE IN PODOLJA</a:t>
            </a:r>
          </a:p>
          <a:p>
            <a:pPr>
              <a:buFontTx/>
              <a:buChar char="-"/>
            </a:pPr>
            <a:r>
              <a:rPr lang="sl-SI" dirty="0" smtClean="0"/>
              <a:t>DINARSKA SMER (SZ-JV</a:t>
            </a:r>
            <a:r>
              <a:rPr lang="sl-SI" dirty="0" smtClean="0"/>
              <a:t>)</a:t>
            </a:r>
          </a:p>
          <a:p>
            <a:pPr>
              <a:buFontTx/>
              <a:buChar char="-"/>
            </a:pPr>
            <a:r>
              <a:rPr lang="sl-SI" dirty="0" smtClean="0"/>
              <a:t>Veliko GOZDOV</a:t>
            </a: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- ODSOTNOST POVRŠINSKIH </a:t>
            </a:r>
            <a:r>
              <a:rPr lang="sl-SI" dirty="0" smtClean="0"/>
              <a:t>VODA        (voda je v podzemlju)</a:t>
            </a: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- </a:t>
            </a:r>
            <a:r>
              <a:rPr lang="sl-SI" dirty="0" smtClean="0"/>
              <a:t>APNENEC – kamnina, ki se raztaplja</a:t>
            </a: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- KRAŠKI POJAVI (kraške jame, kapniki, brezna…)</a:t>
            </a: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92499" y="544948"/>
            <a:ext cx="3769451" cy="284900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7874" y="3643091"/>
            <a:ext cx="4838700" cy="3009900"/>
          </a:xfrm>
          <a:prstGeom prst="rect">
            <a:avLst/>
          </a:prstGeom>
        </p:spPr>
      </p:pic>
      <p:sp>
        <p:nvSpPr>
          <p:cNvPr id="4" name="Ovalni oblaček 3"/>
          <p:cNvSpPr/>
          <p:nvPr/>
        </p:nvSpPr>
        <p:spPr>
          <a:xfrm>
            <a:off x="4215258" y="1085284"/>
            <a:ext cx="2137892" cy="1019248"/>
          </a:xfrm>
          <a:prstGeom prst="wedgeEllipseCallout">
            <a:avLst>
              <a:gd name="adj1" fmla="val 170320"/>
              <a:gd name="adj2" fmla="val 3457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KRAŠKE REKE PONIKALNICE</a:t>
            </a:r>
            <a:endParaRPr lang="sl-SI" b="1" dirty="0"/>
          </a:p>
        </p:txBody>
      </p:sp>
      <p:pic>
        <p:nvPicPr>
          <p:cNvPr id="9" name="Picture 2" descr="Bitmoji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670" y="3204436"/>
            <a:ext cx="1347105" cy="134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28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173</Words>
  <Application>Microsoft Office PowerPoint</Application>
  <PresentationFormat>Širokozaslonsko</PresentationFormat>
  <Paragraphs>29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Officeova tema</vt:lpstr>
      <vt:lpstr>DINARSKOKRAŠKE POKRAJINE</vt:lpstr>
      <vt:lpstr>LEGA: zavzema južni del Slovenije SMER: dinarska smer od SZ proti JV PLANOTE (visoke in nizke) ter PODOLJA</vt:lpstr>
      <vt:lpstr>DELITEV: DINARSKE PLANOTE        DINARSKA PODOLJA</vt:lpstr>
      <vt:lpstr>PowerPointova predstavitev</vt:lpstr>
      <vt:lpstr> ZNAČILNOSTI KRAŠKEGA  SVETA: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DINARSKOKRAŠKE POKRAJINE</dc:title>
  <dc:creator>petra.bergoc@gmail.com</dc:creator>
  <cp:lastModifiedBy>petra.bergoc@gmail.com</cp:lastModifiedBy>
  <cp:revision>2</cp:revision>
  <dcterms:created xsi:type="dcterms:W3CDTF">2021-12-14T20:08:13Z</dcterms:created>
  <dcterms:modified xsi:type="dcterms:W3CDTF">2021-12-14T20:20:34Z</dcterms:modified>
</cp:coreProperties>
</file>