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1" d="100"/>
          <a:sy n="61" d="100"/>
        </p:scale>
        <p:origin x="-9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188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4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567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009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038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95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537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0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1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429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405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1060-64AA-4042-B9C5-8218319A81DE}" type="datetimeFigureOut">
              <a:rPr lang="sl-SI" smtClean="0"/>
              <a:t>16.11.2015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D531-7906-4858-AB93-24C699F222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75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TELESA VIDIMO, KADAR SO OSVETLJENA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678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Predmete, ki </a:t>
            </a:r>
            <a:r>
              <a:rPr lang="sl-SI" dirty="0" smtClean="0">
                <a:solidFill>
                  <a:srgbClr val="FF0000"/>
                </a:solidFill>
              </a:rPr>
              <a:t>ne oddajajo </a:t>
            </a:r>
            <a:r>
              <a:rPr lang="sl-SI" dirty="0" smtClean="0"/>
              <a:t>svetlobe, </a:t>
            </a:r>
            <a:r>
              <a:rPr lang="sl-SI" dirty="0" smtClean="0">
                <a:solidFill>
                  <a:srgbClr val="FF0000"/>
                </a:solidFill>
              </a:rPr>
              <a:t>vidimo</a:t>
            </a:r>
            <a:r>
              <a:rPr lang="sl-SI" dirty="0" smtClean="0"/>
              <a:t> le, kadar so</a:t>
            </a:r>
            <a:r>
              <a:rPr lang="sl-SI" dirty="0" smtClean="0">
                <a:solidFill>
                  <a:srgbClr val="FF0000"/>
                </a:solidFill>
              </a:rPr>
              <a:t> osvetljeni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Osvetljujejo jih lahko: - </a:t>
            </a:r>
            <a:r>
              <a:rPr lang="sl-SI" dirty="0" smtClean="0">
                <a:solidFill>
                  <a:srgbClr val="FF0000"/>
                </a:solidFill>
              </a:rPr>
              <a:t>naravna svetila- Sonce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                             - umetna svetila – žarnica, sveča, 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2. Prozorne snovi</a:t>
            </a:r>
            <a:r>
              <a:rPr lang="sl-SI" dirty="0" smtClean="0"/>
              <a:t> ( steklo, voda,..) – skoznje </a:t>
            </a:r>
            <a:r>
              <a:rPr lang="sl-SI" smtClean="0"/>
              <a:t>vidimo.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   </a:t>
            </a:r>
            <a:r>
              <a:rPr lang="sl-SI" dirty="0" smtClean="0">
                <a:solidFill>
                  <a:srgbClr val="FF0000"/>
                </a:solidFill>
              </a:rPr>
              <a:t>Prosojne snovi </a:t>
            </a:r>
            <a:r>
              <a:rPr lang="sl-SI" dirty="0" smtClean="0"/>
              <a:t>– svetlobe ne propuščajo v celoti.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r>
              <a:rPr lang="sl-SI" dirty="0" smtClean="0">
                <a:solidFill>
                  <a:srgbClr val="FF0000"/>
                </a:solidFill>
              </a:rPr>
              <a:t>Neprosojne snovi</a:t>
            </a:r>
            <a:r>
              <a:rPr lang="sl-SI" dirty="0" smtClean="0"/>
              <a:t> ( les, kamen,..) – svetloba ne prehaja- se odbija-       nastane senca.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267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3. </a:t>
            </a:r>
            <a:r>
              <a:rPr lang="sl-SI" dirty="0"/>
              <a:t>Kadar je  predmet blizu svetila, je senca velika. Kadar je predmet daleč od svetila, je senca </a:t>
            </a:r>
            <a:r>
              <a:rPr lang="sl-SI" dirty="0" smtClean="0"/>
              <a:t>manjša.</a:t>
            </a:r>
          </a:p>
          <a:p>
            <a:pPr marL="0" indent="0">
              <a:buNone/>
            </a:pPr>
            <a:endParaRPr lang="sl-SI" dirty="0"/>
          </a:p>
          <a:p>
            <a:pPr marL="0" lvl="0" indent="0">
              <a:buNone/>
            </a:pPr>
            <a:r>
              <a:rPr lang="sl-SI" dirty="0" smtClean="0"/>
              <a:t>4. </a:t>
            </a:r>
            <a:r>
              <a:rPr lang="sl-SI" dirty="0"/>
              <a:t>Kadar je Sonce nizko nad obzorjem, so sence dolge. Opoldne, ko je Sonce najvišje na obzorju, so sence najkrajše.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724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127</Words>
  <Application>Microsoft Office PowerPoint</Application>
  <PresentationFormat>Po meri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TELESA VIDIMO, KADAR SO OSVETLJENA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TELESA VIDIMO, KADAR SO OSVETLJENA</dc:title>
  <dc:creator>Uporabnik</dc:creator>
  <cp:lastModifiedBy>Uporabnik</cp:lastModifiedBy>
  <cp:revision>4</cp:revision>
  <dcterms:created xsi:type="dcterms:W3CDTF">2015-11-15T09:30:39Z</dcterms:created>
  <dcterms:modified xsi:type="dcterms:W3CDTF">2015-11-16T14:54:32Z</dcterms:modified>
</cp:coreProperties>
</file>