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0" r:id="rId5"/>
    <p:sldId id="261" r:id="rId6"/>
    <p:sldId id="271" r:id="rId7"/>
    <p:sldId id="272" r:id="rId8"/>
    <p:sldId id="257" r:id="rId9"/>
    <p:sldId id="259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696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91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27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66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90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251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922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659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015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694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0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88C5-7A40-4685-9EBF-B036E4CFA417}" type="datetimeFigureOut">
              <a:rPr lang="sl-SI" smtClean="0"/>
              <a:t>27.11.2015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848E4-CBA4-4313-8447-985009C2E1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092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l-SI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PRIKAZ MNOŽIC</a:t>
            </a:r>
            <a:endParaRPr lang="sl-SI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1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l-SI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EULER – VENNOV DIAGRAM</a:t>
            </a:r>
            <a:endParaRPr lang="sl-SI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2400" cap="all" dirty="0" smtClean="0">
                <a:latin typeface="Times New Roman" pitchFamily="18" charset="0"/>
                <a:cs typeface="Times New Roman" pitchFamily="18" charset="0"/>
              </a:rPr>
              <a:t>Otroci neke večstanovanjske hiše obiskujejo tri različne krožke: matematičnega, likovnega in plesnega.</a:t>
            </a:r>
            <a:endParaRPr lang="sl-SI" sz="2400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grada vsebine 3" descr="img29_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840760" cy="4713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206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l-SI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CARROLLOV DIAGRAM</a:t>
            </a:r>
            <a:endParaRPr lang="sl-SI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29404"/>
              </p:ext>
            </p:extLst>
          </p:nvPr>
        </p:nvGraphicFramePr>
        <p:xfrm>
          <a:off x="476655" y="1484785"/>
          <a:ext cx="8077649" cy="5208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169"/>
                <a:gridCol w="2692740"/>
                <a:gridCol w="2692740"/>
              </a:tblGrid>
              <a:tr h="756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>
                          <a:effectLst/>
                        </a:rPr>
                        <a:t>IMA ŠAL</a:t>
                      </a:r>
                      <a:endParaRPr lang="sl-S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>
                          <a:effectLst/>
                        </a:rPr>
                        <a:t>NIMA ŠALA</a:t>
                      </a:r>
                      <a:endParaRPr lang="sl-S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2175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IMA METLO</a:t>
                      </a:r>
                      <a:endParaRPr lang="sl-SI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>
                          <a:effectLst/>
                        </a:rPr>
                        <a:t> </a:t>
                      </a:r>
                      <a:endParaRPr lang="sl-SI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>
                          <a:effectLst/>
                        </a:rPr>
                        <a:t> </a:t>
                      </a:r>
                      <a:endParaRPr lang="sl-SI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l-S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2276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NIMA METLE</a:t>
                      </a:r>
                      <a:endParaRPr lang="sl-SI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l-SI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000" dirty="0">
                          <a:effectLst/>
                        </a:rPr>
                        <a:t/>
                      </a:r>
                      <a:br>
                        <a:rPr lang="sl-SI" sz="1000" dirty="0">
                          <a:effectLst/>
                        </a:rPr>
                      </a:br>
                      <a:endParaRPr lang="sl-S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  <p:pic>
        <p:nvPicPr>
          <p:cNvPr id="4170" name="Slika 605" descr="Opis: SO01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578" y="4611380"/>
            <a:ext cx="1631950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Slika 606" descr="Opis: j033147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651" y="4774813"/>
            <a:ext cx="1044575" cy="161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9" name="Slika 608" descr="Opis: j009815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84" y="2199754"/>
            <a:ext cx="1631950" cy="21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1" name="Slika 609" descr="Opis: j030487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401" y="2454895"/>
            <a:ext cx="1485900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Platno 682"/>
          <p:cNvGrpSpPr/>
          <p:nvPr/>
        </p:nvGrpSpPr>
        <p:grpSpPr>
          <a:xfrm>
            <a:off x="4304382" y="4780964"/>
            <a:ext cx="6643688" cy="6310312"/>
            <a:chOff x="0" y="0"/>
            <a:chExt cx="6644005" cy="6309995"/>
          </a:xfrm>
        </p:grpSpPr>
        <p:sp>
          <p:nvSpPr>
            <p:cNvPr id="8" name="Pravokotnik 7"/>
            <p:cNvSpPr/>
            <p:nvPr/>
          </p:nvSpPr>
          <p:spPr>
            <a:xfrm>
              <a:off x="5418455" y="5058410"/>
              <a:ext cx="1225550" cy="125158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9" name="Freeform 196"/>
            <p:cNvSpPr>
              <a:spLocks/>
            </p:cNvSpPr>
            <p:nvPr/>
          </p:nvSpPr>
          <p:spPr bwMode="auto">
            <a:xfrm>
              <a:off x="208280" y="15875"/>
              <a:ext cx="1017270" cy="1212215"/>
            </a:xfrm>
            <a:custGeom>
              <a:avLst/>
              <a:gdLst>
                <a:gd name="T0" fmla="*/ 1540 w 1602"/>
                <a:gd name="T1" fmla="*/ 1061 h 1909"/>
                <a:gd name="T2" fmla="*/ 1586 w 1602"/>
                <a:gd name="T3" fmla="*/ 1136 h 1909"/>
                <a:gd name="T4" fmla="*/ 1464 w 1602"/>
                <a:gd name="T5" fmla="*/ 1089 h 1909"/>
                <a:gd name="T6" fmla="*/ 1335 w 1602"/>
                <a:gd name="T7" fmla="*/ 1138 h 1909"/>
                <a:gd name="T8" fmla="*/ 1298 w 1602"/>
                <a:gd name="T9" fmla="*/ 1300 h 1909"/>
                <a:gd name="T10" fmla="*/ 1247 w 1602"/>
                <a:gd name="T11" fmla="*/ 1566 h 1909"/>
                <a:gd name="T12" fmla="*/ 1078 w 1602"/>
                <a:gd name="T13" fmla="*/ 1774 h 1909"/>
                <a:gd name="T14" fmla="*/ 1005 w 1602"/>
                <a:gd name="T15" fmla="*/ 1821 h 1909"/>
                <a:gd name="T16" fmla="*/ 754 w 1602"/>
                <a:gd name="T17" fmla="*/ 1840 h 1909"/>
                <a:gd name="T18" fmla="*/ 641 w 1602"/>
                <a:gd name="T19" fmla="*/ 1791 h 1909"/>
                <a:gd name="T20" fmla="*/ 518 w 1602"/>
                <a:gd name="T21" fmla="*/ 1858 h 1909"/>
                <a:gd name="T22" fmla="*/ 393 w 1602"/>
                <a:gd name="T23" fmla="*/ 1907 h 1909"/>
                <a:gd name="T24" fmla="*/ 214 w 1602"/>
                <a:gd name="T25" fmla="*/ 1870 h 1909"/>
                <a:gd name="T26" fmla="*/ 122 w 1602"/>
                <a:gd name="T27" fmla="*/ 1782 h 1909"/>
                <a:gd name="T28" fmla="*/ 79 w 1602"/>
                <a:gd name="T29" fmla="*/ 1735 h 1909"/>
                <a:gd name="T30" fmla="*/ 9 w 1602"/>
                <a:gd name="T31" fmla="*/ 1662 h 1909"/>
                <a:gd name="T32" fmla="*/ 42 w 1602"/>
                <a:gd name="T33" fmla="*/ 1478 h 1909"/>
                <a:gd name="T34" fmla="*/ 118 w 1602"/>
                <a:gd name="T35" fmla="*/ 1414 h 1909"/>
                <a:gd name="T36" fmla="*/ 167 w 1602"/>
                <a:gd name="T37" fmla="*/ 1363 h 1909"/>
                <a:gd name="T38" fmla="*/ 220 w 1602"/>
                <a:gd name="T39" fmla="*/ 1345 h 1909"/>
                <a:gd name="T40" fmla="*/ 278 w 1602"/>
                <a:gd name="T41" fmla="*/ 1212 h 1909"/>
                <a:gd name="T42" fmla="*/ 235 w 1602"/>
                <a:gd name="T43" fmla="*/ 877 h 1909"/>
                <a:gd name="T44" fmla="*/ 138 w 1602"/>
                <a:gd name="T45" fmla="*/ 879 h 1909"/>
                <a:gd name="T46" fmla="*/ 101 w 1602"/>
                <a:gd name="T47" fmla="*/ 858 h 1909"/>
                <a:gd name="T48" fmla="*/ 167 w 1602"/>
                <a:gd name="T49" fmla="*/ 840 h 1909"/>
                <a:gd name="T50" fmla="*/ 146 w 1602"/>
                <a:gd name="T51" fmla="*/ 799 h 1909"/>
                <a:gd name="T52" fmla="*/ 115 w 1602"/>
                <a:gd name="T53" fmla="*/ 748 h 1909"/>
                <a:gd name="T54" fmla="*/ 204 w 1602"/>
                <a:gd name="T55" fmla="*/ 801 h 1909"/>
                <a:gd name="T56" fmla="*/ 269 w 1602"/>
                <a:gd name="T57" fmla="*/ 777 h 1909"/>
                <a:gd name="T58" fmla="*/ 306 w 1602"/>
                <a:gd name="T59" fmla="*/ 862 h 1909"/>
                <a:gd name="T60" fmla="*/ 370 w 1602"/>
                <a:gd name="T61" fmla="*/ 952 h 1909"/>
                <a:gd name="T62" fmla="*/ 463 w 1602"/>
                <a:gd name="T63" fmla="*/ 934 h 1909"/>
                <a:gd name="T64" fmla="*/ 584 w 1602"/>
                <a:gd name="T65" fmla="*/ 819 h 1909"/>
                <a:gd name="T66" fmla="*/ 495 w 1602"/>
                <a:gd name="T67" fmla="*/ 635 h 1909"/>
                <a:gd name="T68" fmla="*/ 436 w 1602"/>
                <a:gd name="T69" fmla="*/ 541 h 1909"/>
                <a:gd name="T70" fmla="*/ 376 w 1602"/>
                <a:gd name="T71" fmla="*/ 478 h 1909"/>
                <a:gd name="T72" fmla="*/ 438 w 1602"/>
                <a:gd name="T73" fmla="*/ 408 h 1909"/>
                <a:gd name="T74" fmla="*/ 553 w 1602"/>
                <a:gd name="T75" fmla="*/ 343 h 1909"/>
                <a:gd name="T76" fmla="*/ 571 w 1602"/>
                <a:gd name="T77" fmla="*/ 226 h 1909"/>
                <a:gd name="T78" fmla="*/ 559 w 1602"/>
                <a:gd name="T79" fmla="*/ 112 h 1909"/>
                <a:gd name="T80" fmla="*/ 662 w 1602"/>
                <a:gd name="T81" fmla="*/ 61 h 1909"/>
                <a:gd name="T82" fmla="*/ 795 w 1602"/>
                <a:gd name="T83" fmla="*/ 24 h 1909"/>
                <a:gd name="T84" fmla="*/ 961 w 1602"/>
                <a:gd name="T85" fmla="*/ 2 h 1909"/>
                <a:gd name="T86" fmla="*/ 1122 w 1602"/>
                <a:gd name="T87" fmla="*/ 218 h 1909"/>
                <a:gd name="T88" fmla="*/ 1265 w 1602"/>
                <a:gd name="T89" fmla="*/ 237 h 1909"/>
                <a:gd name="T90" fmla="*/ 1284 w 1602"/>
                <a:gd name="T91" fmla="*/ 321 h 1909"/>
                <a:gd name="T92" fmla="*/ 1177 w 1602"/>
                <a:gd name="T93" fmla="*/ 419 h 1909"/>
                <a:gd name="T94" fmla="*/ 1189 w 1602"/>
                <a:gd name="T95" fmla="*/ 666 h 1909"/>
                <a:gd name="T96" fmla="*/ 1109 w 1602"/>
                <a:gd name="T97" fmla="*/ 826 h 1909"/>
                <a:gd name="T98" fmla="*/ 1251 w 1602"/>
                <a:gd name="T99" fmla="*/ 893 h 1909"/>
                <a:gd name="T100" fmla="*/ 1317 w 1602"/>
                <a:gd name="T101" fmla="*/ 1008 h 1909"/>
                <a:gd name="T102" fmla="*/ 1265 w 1602"/>
                <a:gd name="T103" fmla="*/ 1112 h 1909"/>
                <a:gd name="T104" fmla="*/ 1401 w 1602"/>
                <a:gd name="T105" fmla="*/ 1055 h 1909"/>
                <a:gd name="T106" fmla="*/ 1464 w 1602"/>
                <a:gd name="T107" fmla="*/ 954 h 1909"/>
                <a:gd name="T108" fmla="*/ 1512 w 1602"/>
                <a:gd name="T109" fmla="*/ 913 h 1909"/>
                <a:gd name="T110" fmla="*/ 1475 w 1602"/>
                <a:gd name="T111" fmla="*/ 997 h 1909"/>
                <a:gd name="T112" fmla="*/ 1497 w 1602"/>
                <a:gd name="T113" fmla="*/ 1032 h 1909"/>
                <a:gd name="T114" fmla="*/ 1584 w 1602"/>
                <a:gd name="T115" fmla="*/ 1038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02" h="1909">
                  <a:moveTo>
                    <a:pt x="1584" y="1038"/>
                  </a:moveTo>
                  <a:lnTo>
                    <a:pt x="1577" y="1044"/>
                  </a:lnTo>
                  <a:lnTo>
                    <a:pt x="1567" y="1050"/>
                  </a:lnTo>
                  <a:lnTo>
                    <a:pt x="1559" y="1053"/>
                  </a:lnTo>
                  <a:lnTo>
                    <a:pt x="1549" y="1057"/>
                  </a:lnTo>
                  <a:lnTo>
                    <a:pt x="1540" y="1061"/>
                  </a:lnTo>
                  <a:lnTo>
                    <a:pt x="1528" y="1063"/>
                  </a:lnTo>
                  <a:lnTo>
                    <a:pt x="1518" y="1067"/>
                  </a:lnTo>
                  <a:lnTo>
                    <a:pt x="1508" y="1071"/>
                  </a:lnTo>
                  <a:lnTo>
                    <a:pt x="1600" y="1104"/>
                  </a:lnTo>
                  <a:lnTo>
                    <a:pt x="1602" y="1136"/>
                  </a:lnTo>
                  <a:lnTo>
                    <a:pt x="1586" y="1136"/>
                  </a:lnTo>
                  <a:lnTo>
                    <a:pt x="1567" y="1132"/>
                  </a:lnTo>
                  <a:lnTo>
                    <a:pt x="1544" y="1124"/>
                  </a:lnTo>
                  <a:lnTo>
                    <a:pt x="1518" y="1114"/>
                  </a:lnTo>
                  <a:lnTo>
                    <a:pt x="1495" y="1104"/>
                  </a:lnTo>
                  <a:lnTo>
                    <a:pt x="1475" y="1097"/>
                  </a:lnTo>
                  <a:lnTo>
                    <a:pt x="1464" y="1089"/>
                  </a:lnTo>
                  <a:lnTo>
                    <a:pt x="1458" y="1087"/>
                  </a:lnTo>
                  <a:lnTo>
                    <a:pt x="1450" y="1091"/>
                  </a:lnTo>
                  <a:lnTo>
                    <a:pt x="1430" y="1098"/>
                  </a:lnTo>
                  <a:lnTo>
                    <a:pt x="1401" y="1110"/>
                  </a:lnTo>
                  <a:lnTo>
                    <a:pt x="1368" y="1124"/>
                  </a:lnTo>
                  <a:lnTo>
                    <a:pt x="1335" y="1138"/>
                  </a:lnTo>
                  <a:lnTo>
                    <a:pt x="1306" y="1149"/>
                  </a:lnTo>
                  <a:lnTo>
                    <a:pt x="1284" y="1157"/>
                  </a:lnTo>
                  <a:lnTo>
                    <a:pt x="1276" y="1161"/>
                  </a:lnTo>
                  <a:lnTo>
                    <a:pt x="1284" y="1206"/>
                  </a:lnTo>
                  <a:lnTo>
                    <a:pt x="1292" y="1251"/>
                  </a:lnTo>
                  <a:lnTo>
                    <a:pt x="1298" y="1300"/>
                  </a:lnTo>
                  <a:lnTo>
                    <a:pt x="1300" y="1347"/>
                  </a:lnTo>
                  <a:lnTo>
                    <a:pt x="1300" y="1394"/>
                  </a:lnTo>
                  <a:lnTo>
                    <a:pt x="1294" y="1441"/>
                  </a:lnTo>
                  <a:lnTo>
                    <a:pt x="1282" y="1486"/>
                  </a:lnTo>
                  <a:lnTo>
                    <a:pt x="1265" y="1527"/>
                  </a:lnTo>
                  <a:lnTo>
                    <a:pt x="1247" y="1566"/>
                  </a:lnTo>
                  <a:lnTo>
                    <a:pt x="1228" y="1605"/>
                  </a:lnTo>
                  <a:lnTo>
                    <a:pt x="1204" y="1645"/>
                  </a:lnTo>
                  <a:lnTo>
                    <a:pt x="1177" y="1680"/>
                  </a:lnTo>
                  <a:lnTo>
                    <a:pt x="1146" y="1715"/>
                  </a:lnTo>
                  <a:lnTo>
                    <a:pt x="1113" y="1746"/>
                  </a:lnTo>
                  <a:lnTo>
                    <a:pt x="1078" y="1774"/>
                  </a:lnTo>
                  <a:lnTo>
                    <a:pt x="1039" y="1797"/>
                  </a:lnTo>
                  <a:lnTo>
                    <a:pt x="1041" y="1805"/>
                  </a:lnTo>
                  <a:lnTo>
                    <a:pt x="1044" y="1811"/>
                  </a:lnTo>
                  <a:lnTo>
                    <a:pt x="1048" y="1817"/>
                  </a:lnTo>
                  <a:lnTo>
                    <a:pt x="1042" y="1825"/>
                  </a:lnTo>
                  <a:lnTo>
                    <a:pt x="1005" y="1821"/>
                  </a:lnTo>
                  <a:lnTo>
                    <a:pt x="963" y="1821"/>
                  </a:lnTo>
                  <a:lnTo>
                    <a:pt x="914" y="1823"/>
                  </a:lnTo>
                  <a:lnTo>
                    <a:pt x="867" y="1829"/>
                  </a:lnTo>
                  <a:lnTo>
                    <a:pt x="822" y="1832"/>
                  </a:lnTo>
                  <a:lnTo>
                    <a:pt x="783" y="1838"/>
                  </a:lnTo>
                  <a:lnTo>
                    <a:pt x="754" y="1840"/>
                  </a:lnTo>
                  <a:lnTo>
                    <a:pt x="740" y="1840"/>
                  </a:lnTo>
                  <a:lnTo>
                    <a:pt x="723" y="1829"/>
                  </a:lnTo>
                  <a:lnTo>
                    <a:pt x="703" y="1817"/>
                  </a:lnTo>
                  <a:lnTo>
                    <a:pt x="684" y="1807"/>
                  </a:lnTo>
                  <a:lnTo>
                    <a:pt x="664" y="1797"/>
                  </a:lnTo>
                  <a:lnTo>
                    <a:pt x="641" y="1791"/>
                  </a:lnTo>
                  <a:lnTo>
                    <a:pt x="619" y="1787"/>
                  </a:lnTo>
                  <a:lnTo>
                    <a:pt x="598" y="1787"/>
                  </a:lnTo>
                  <a:lnTo>
                    <a:pt x="575" y="1791"/>
                  </a:lnTo>
                  <a:lnTo>
                    <a:pt x="559" y="1817"/>
                  </a:lnTo>
                  <a:lnTo>
                    <a:pt x="540" y="1840"/>
                  </a:lnTo>
                  <a:lnTo>
                    <a:pt x="518" y="1858"/>
                  </a:lnTo>
                  <a:lnTo>
                    <a:pt x="495" y="1874"/>
                  </a:lnTo>
                  <a:lnTo>
                    <a:pt x="473" y="1885"/>
                  </a:lnTo>
                  <a:lnTo>
                    <a:pt x="454" y="1893"/>
                  </a:lnTo>
                  <a:lnTo>
                    <a:pt x="438" y="1899"/>
                  </a:lnTo>
                  <a:lnTo>
                    <a:pt x="430" y="1901"/>
                  </a:lnTo>
                  <a:lnTo>
                    <a:pt x="393" y="1907"/>
                  </a:lnTo>
                  <a:lnTo>
                    <a:pt x="356" y="1909"/>
                  </a:lnTo>
                  <a:lnTo>
                    <a:pt x="323" y="1907"/>
                  </a:lnTo>
                  <a:lnTo>
                    <a:pt x="292" y="1901"/>
                  </a:lnTo>
                  <a:lnTo>
                    <a:pt x="265" y="1893"/>
                  </a:lnTo>
                  <a:lnTo>
                    <a:pt x="237" y="1883"/>
                  </a:lnTo>
                  <a:lnTo>
                    <a:pt x="214" y="1870"/>
                  </a:lnTo>
                  <a:lnTo>
                    <a:pt x="193" y="1856"/>
                  </a:lnTo>
                  <a:lnTo>
                    <a:pt x="173" y="1840"/>
                  </a:lnTo>
                  <a:lnTo>
                    <a:pt x="157" y="1827"/>
                  </a:lnTo>
                  <a:lnTo>
                    <a:pt x="142" y="1811"/>
                  </a:lnTo>
                  <a:lnTo>
                    <a:pt x="132" y="1795"/>
                  </a:lnTo>
                  <a:lnTo>
                    <a:pt x="122" y="1782"/>
                  </a:lnTo>
                  <a:lnTo>
                    <a:pt x="116" y="1768"/>
                  </a:lnTo>
                  <a:lnTo>
                    <a:pt x="113" y="1756"/>
                  </a:lnTo>
                  <a:lnTo>
                    <a:pt x="111" y="1748"/>
                  </a:lnTo>
                  <a:lnTo>
                    <a:pt x="101" y="1742"/>
                  </a:lnTo>
                  <a:lnTo>
                    <a:pt x="89" y="1739"/>
                  </a:lnTo>
                  <a:lnTo>
                    <a:pt x="79" y="1735"/>
                  </a:lnTo>
                  <a:lnTo>
                    <a:pt x="68" y="1731"/>
                  </a:lnTo>
                  <a:lnTo>
                    <a:pt x="58" y="1725"/>
                  </a:lnTo>
                  <a:lnTo>
                    <a:pt x="48" y="1719"/>
                  </a:lnTo>
                  <a:lnTo>
                    <a:pt x="39" y="1713"/>
                  </a:lnTo>
                  <a:lnTo>
                    <a:pt x="31" y="1703"/>
                  </a:lnTo>
                  <a:lnTo>
                    <a:pt x="9" y="1662"/>
                  </a:lnTo>
                  <a:lnTo>
                    <a:pt x="0" y="1615"/>
                  </a:lnTo>
                  <a:lnTo>
                    <a:pt x="1" y="1568"/>
                  </a:lnTo>
                  <a:lnTo>
                    <a:pt x="13" y="1521"/>
                  </a:lnTo>
                  <a:lnTo>
                    <a:pt x="23" y="1508"/>
                  </a:lnTo>
                  <a:lnTo>
                    <a:pt x="33" y="1492"/>
                  </a:lnTo>
                  <a:lnTo>
                    <a:pt x="42" y="1478"/>
                  </a:lnTo>
                  <a:lnTo>
                    <a:pt x="54" y="1463"/>
                  </a:lnTo>
                  <a:lnTo>
                    <a:pt x="68" y="1451"/>
                  </a:lnTo>
                  <a:lnTo>
                    <a:pt x="81" y="1439"/>
                  </a:lnTo>
                  <a:lnTo>
                    <a:pt x="97" y="1429"/>
                  </a:lnTo>
                  <a:lnTo>
                    <a:pt x="113" y="1423"/>
                  </a:lnTo>
                  <a:lnTo>
                    <a:pt x="118" y="1414"/>
                  </a:lnTo>
                  <a:lnTo>
                    <a:pt x="124" y="1404"/>
                  </a:lnTo>
                  <a:lnTo>
                    <a:pt x="132" y="1394"/>
                  </a:lnTo>
                  <a:lnTo>
                    <a:pt x="140" y="1384"/>
                  </a:lnTo>
                  <a:lnTo>
                    <a:pt x="148" y="1376"/>
                  </a:lnTo>
                  <a:lnTo>
                    <a:pt x="157" y="1369"/>
                  </a:lnTo>
                  <a:lnTo>
                    <a:pt x="167" y="1363"/>
                  </a:lnTo>
                  <a:lnTo>
                    <a:pt x="179" y="1357"/>
                  </a:lnTo>
                  <a:lnTo>
                    <a:pt x="187" y="1353"/>
                  </a:lnTo>
                  <a:lnTo>
                    <a:pt x="194" y="1351"/>
                  </a:lnTo>
                  <a:lnTo>
                    <a:pt x="202" y="1349"/>
                  </a:lnTo>
                  <a:lnTo>
                    <a:pt x="210" y="1347"/>
                  </a:lnTo>
                  <a:lnTo>
                    <a:pt x="220" y="1345"/>
                  </a:lnTo>
                  <a:lnTo>
                    <a:pt x="228" y="1345"/>
                  </a:lnTo>
                  <a:lnTo>
                    <a:pt x="237" y="1345"/>
                  </a:lnTo>
                  <a:lnTo>
                    <a:pt x="247" y="1347"/>
                  </a:lnTo>
                  <a:lnTo>
                    <a:pt x="259" y="1302"/>
                  </a:lnTo>
                  <a:lnTo>
                    <a:pt x="269" y="1257"/>
                  </a:lnTo>
                  <a:lnTo>
                    <a:pt x="278" y="1212"/>
                  </a:lnTo>
                  <a:lnTo>
                    <a:pt x="292" y="1169"/>
                  </a:lnTo>
                  <a:lnTo>
                    <a:pt x="306" y="1126"/>
                  </a:lnTo>
                  <a:lnTo>
                    <a:pt x="325" y="1085"/>
                  </a:lnTo>
                  <a:lnTo>
                    <a:pt x="350" y="1046"/>
                  </a:lnTo>
                  <a:lnTo>
                    <a:pt x="380" y="1010"/>
                  </a:lnTo>
                  <a:lnTo>
                    <a:pt x="235" y="877"/>
                  </a:lnTo>
                  <a:lnTo>
                    <a:pt x="220" y="879"/>
                  </a:lnTo>
                  <a:lnTo>
                    <a:pt x="204" y="881"/>
                  </a:lnTo>
                  <a:lnTo>
                    <a:pt x="187" y="881"/>
                  </a:lnTo>
                  <a:lnTo>
                    <a:pt x="171" y="881"/>
                  </a:lnTo>
                  <a:lnTo>
                    <a:pt x="155" y="881"/>
                  </a:lnTo>
                  <a:lnTo>
                    <a:pt x="138" y="879"/>
                  </a:lnTo>
                  <a:lnTo>
                    <a:pt x="122" y="879"/>
                  </a:lnTo>
                  <a:lnTo>
                    <a:pt x="107" y="877"/>
                  </a:lnTo>
                  <a:lnTo>
                    <a:pt x="105" y="873"/>
                  </a:lnTo>
                  <a:lnTo>
                    <a:pt x="103" y="868"/>
                  </a:lnTo>
                  <a:lnTo>
                    <a:pt x="101" y="864"/>
                  </a:lnTo>
                  <a:lnTo>
                    <a:pt x="101" y="858"/>
                  </a:lnTo>
                  <a:lnTo>
                    <a:pt x="107" y="854"/>
                  </a:lnTo>
                  <a:lnTo>
                    <a:pt x="116" y="852"/>
                  </a:lnTo>
                  <a:lnTo>
                    <a:pt x="128" y="848"/>
                  </a:lnTo>
                  <a:lnTo>
                    <a:pt x="142" y="844"/>
                  </a:lnTo>
                  <a:lnTo>
                    <a:pt x="154" y="842"/>
                  </a:lnTo>
                  <a:lnTo>
                    <a:pt x="167" y="840"/>
                  </a:lnTo>
                  <a:lnTo>
                    <a:pt x="179" y="838"/>
                  </a:lnTo>
                  <a:lnTo>
                    <a:pt x="187" y="836"/>
                  </a:lnTo>
                  <a:lnTo>
                    <a:pt x="177" y="828"/>
                  </a:lnTo>
                  <a:lnTo>
                    <a:pt x="165" y="819"/>
                  </a:lnTo>
                  <a:lnTo>
                    <a:pt x="155" y="809"/>
                  </a:lnTo>
                  <a:lnTo>
                    <a:pt x="146" y="799"/>
                  </a:lnTo>
                  <a:lnTo>
                    <a:pt x="136" y="789"/>
                  </a:lnTo>
                  <a:lnTo>
                    <a:pt x="126" y="777"/>
                  </a:lnTo>
                  <a:lnTo>
                    <a:pt x="118" y="768"/>
                  </a:lnTo>
                  <a:lnTo>
                    <a:pt x="111" y="756"/>
                  </a:lnTo>
                  <a:lnTo>
                    <a:pt x="113" y="752"/>
                  </a:lnTo>
                  <a:lnTo>
                    <a:pt x="115" y="748"/>
                  </a:lnTo>
                  <a:lnTo>
                    <a:pt x="115" y="744"/>
                  </a:lnTo>
                  <a:lnTo>
                    <a:pt x="118" y="742"/>
                  </a:lnTo>
                  <a:lnTo>
                    <a:pt x="138" y="750"/>
                  </a:lnTo>
                  <a:lnTo>
                    <a:pt x="159" y="764"/>
                  </a:lnTo>
                  <a:lnTo>
                    <a:pt x="181" y="781"/>
                  </a:lnTo>
                  <a:lnTo>
                    <a:pt x="204" y="801"/>
                  </a:lnTo>
                  <a:lnTo>
                    <a:pt x="224" y="819"/>
                  </a:lnTo>
                  <a:lnTo>
                    <a:pt x="239" y="834"/>
                  </a:lnTo>
                  <a:lnTo>
                    <a:pt x="251" y="846"/>
                  </a:lnTo>
                  <a:lnTo>
                    <a:pt x="255" y="850"/>
                  </a:lnTo>
                  <a:lnTo>
                    <a:pt x="261" y="817"/>
                  </a:lnTo>
                  <a:lnTo>
                    <a:pt x="269" y="777"/>
                  </a:lnTo>
                  <a:lnTo>
                    <a:pt x="274" y="746"/>
                  </a:lnTo>
                  <a:lnTo>
                    <a:pt x="280" y="736"/>
                  </a:lnTo>
                  <a:lnTo>
                    <a:pt x="288" y="746"/>
                  </a:lnTo>
                  <a:lnTo>
                    <a:pt x="296" y="785"/>
                  </a:lnTo>
                  <a:lnTo>
                    <a:pt x="302" y="823"/>
                  </a:lnTo>
                  <a:lnTo>
                    <a:pt x="306" y="862"/>
                  </a:lnTo>
                  <a:lnTo>
                    <a:pt x="313" y="901"/>
                  </a:lnTo>
                  <a:lnTo>
                    <a:pt x="325" y="911"/>
                  </a:lnTo>
                  <a:lnTo>
                    <a:pt x="335" y="920"/>
                  </a:lnTo>
                  <a:lnTo>
                    <a:pt x="347" y="930"/>
                  </a:lnTo>
                  <a:lnTo>
                    <a:pt x="358" y="942"/>
                  </a:lnTo>
                  <a:lnTo>
                    <a:pt x="370" y="952"/>
                  </a:lnTo>
                  <a:lnTo>
                    <a:pt x="382" y="961"/>
                  </a:lnTo>
                  <a:lnTo>
                    <a:pt x="395" y="971"/>
                  </a:lnTo>
                  <a:lnTo>
                    <a:pt x="407" y="979"/>
                  </a:lnTo>
                  <a:lnTo>
                    <a:pt x="426" y="963"/>
                  </a:lnTo>
                  <a:lnTo>
                    <a:pt x="446" y="948"/>
                  </a:lnTo>
                  <a:lnTo>
                    <a:pt x="463" y="934"/>
                  </a:lnTo>
                  <a:lnTo>
                    <a:pt x="485" y="918"/>
                  </a:lnTo>
                  <a:lnTo>
                    <a:pt x="504" y="905"/>
                  </a:lnTo>
                  <a:lnTo>
                    <a:pt x="524" y="893"/>
                  </a:lnTo>
                  <a:lnTo>
                    <a:pt x="545" y="883"/>
                  </a:lnTo>
                  <a:lnTo>
                    <a:pt x="567" y="873"/>
                  </a:lnTo>
                  <a:lnTo>
                    <a:pt x="584" y="819"/>
                  </a:lnTo>
                  <a:lnTo>
                    <a:pt x="559" y="791"/>
                  </a:lnTo>
                  <a:lnTo>
                    <a:pt x="540" y="764"/>
                  </a:lnTo>
                  <a:lnTo>
                    <a:pt x="522" y="732"/>
                  </a:lnTo>
                  <a:lnTo>
                    <a:pt x="508" y="701"/>
                  </a:lnTo>
                  <a:lnTo>
                    <a:pt x="499" y="668"/>
                  </a:lnTo>
                  <a:lnTo>
                    <a:pt x="495" y="635"/>
                  </a:lnTo>
                  <a:lnTo>
                    <a:pt x="493" y="599"/>
                  </a:lnTo>
                  <a:lnTo>
                    <a:pt x="497" y="562"/>
                  </a:lnTo>
                  <a:lnTo>
                    <a:pt x="487" y="558"/>
                  </a:lnTo>
                  <a:lnTo>
                    <a:pt x="471" y="552"/>
                  </a:lnTo>
                  <a:lnTo>
                    <a:pt x="454" y="547"/>
                  </a:lnTo>
                  <a:lnTo>
                    <a:pt x="436" y="541"/>
                  </a:lnTo>
                  <a:lnTo>
                    <a:pt x="417" y="533"/>
                  </a:lnTo>
                  <a:lnTo>
                    <a:pt x="399" y="523"/>
                  </a:lnTo>
                  <a:lnTo>
                    <a:pt x="386" y="515"/>
                  </a:lnTo>
                  <a:lnTo>
                    <a:pt x="376" y="507"/>
                  </a:lnTo>
                  <a:lnTo>
                    <a:pt x="374" y="492"/>
                  </a:lnTo>
                  <a:lnTo>
                    <a:pt x="376" y="478"/>
                  </a:lnTo>
                  <a:lnTo>
                    <a:pt x="382" y="464"/>
                  </a:lnTo>
                  <a:lnTo>
                    <a:pt x="391" y="451"/>
                  </a:lnTo>
                  <a:lnTo>
                    <a:pt x="401" y="439"/>
                  </a:lnTo>
                  <a:lnTo>
                    <a:pt x="413" y="427"/>
                  </a:lnTo>
                  <a:lnTo>
                    <a:pt x="426" y="417"/>
                  </a:lnTo>
                  <a:lnTo>
                    <a:pt x="438" y="408"/>
                  </a:lnTo>
                  <a:lnTo>
                    <a:pt x="458" y="396"/>
                  </a:lnTo>
                  <a:lnTo>
                    <a:pt x="477" y="384"/>
                  </a:lnTo>
                  <a:lnTo>
                    <a:pt x="495" y="374"/>
                  </a:lnTo>
                  <a:lnTo>
                    <a:pt x="514" y="363"/>
                  </a:lnTo>
                  <a:lnTo>
                    <a:pt x="534" y="353"/>
                  </a:lnTo>
                  <a:lnTo>
                    <a:pt x="553" y="343"/>
                  </a:lnTo>
                  <a:lnTo>
                    <a:pt x="575" y="333"/>
                  </a:lnTo>
                  <a:lnTo>
                    <a:pt x="594" y="323"/>
                  </a:lnTo>
                  <a:lnTo>
                    <a:pt x="590" y="300"/>
                  </a:lnTo>
                  <a:lnTo>
                    <a:pt x="584" y="274"/>
                  </a:lnTo>
                  <a:lnTo>
                    <a:pt x="579" y="249"/>
                  </a:lnTo>
                  <a:lnTo>
                    <a:pt x="571" y="226"/>
                  </a:lnTo>
                  <a:lnTo>
                    <a:pt x="563" y="200"/>
                  </a:lnTo>
                  <a:lnTo>
                    <a:pt x="553" y="177"/>
                  </a:lnTo>
                  <a:lnTo>
                    <a:pt x="541" y="153"/>
                  </a:lnTo>
                  <a:lnTo>
                    <a:pt x="530" y="132"/>
                  </a:lnTo>
                  <a:lnTo>
                    <a:pt x="543" y="122"/>
                  </a:lnTo>
                  <a:lnTo>
                    <a:pt x="559" y="112"/>
                  </a:lnTo>
                  <a:lnTo>
                    <a:pt x="573" y="104"/>
                  </a:lnTo>
                  <a:lnTo>
                    <a:pt x="590" y="94"/>
                  </a:lnTo>
                  <a:lnTo>
                    <a:pt x="606" y="87"/>
                  </a:lnTo>
                  <a:lnTo>
                    <a:pt x="623" y="77"/>
                  </a:lnTo>
                  <a:lnTo>
                    <a:pt x="643" y="69"/>
                  </a:lnTo>
                  <a:lnTo>
                    <a:pt x="662" y="61"/>
                  </a:lnTo>
                  <a:lnTo>
                    <a:pt x="682" y="55"/>
                  </a:lnTo>
                  <a:lnTo>
                    <a:pt x="701" y="47"/>
                  </a:lnTo>
                  <a:lnTo>
                    <a:pt x="725" y="42"/>
                  </a:lnTo>
                  <a:lnTo>
                    <a:pt x="746" y="34"/>
                  </a:lnTo>
                  <a:lnTo>
                    <a:pt x="770" y="28"/>
                  </a:lnTo>
                  <a:lnTo>
                    <a:pt x="795" y="24"/>
                  </a:lnTo>
                  <a:lnTo>
                    <a:pt x="820" y="18"/>
                  </a:lnTo>
                  <a:lnTo>
                    <a:pt x="846" y="14"/>
                  </a:lnTo>
                  <a:lnTo>
                    <a:pt x="873" y="10"/>
                  </a:lnTo>
                  <a:lnTo>
                    <a:pt x="902" y="8"/>
                  </a:lnTo>
                  <a:lnTo>
                    <a:pt x="929" y="4"/>
                  </a:lnTo>
                  <a:lnTo>
                    <a:pt x="961" y="2"/>
                  </a:lnTo>
                  <a:lnTo>
                    <a:pt x="992" y="2"/>
                  </a:lnTo>
                  <a:lnTo>
                    <a:pt x="1023" y="0"/>
                  </a:lnTo>
                  <a:lnTo>
                    <a:pt x="1056" y="0"/>
                  </a:lnTo>
                  <a:lnTo>
                    <a:pt x="1089" y="2"/>
                  </a:lnTo>
                  <a:lnTo>
                    <a:pt x="1099" y="220"/>
                  </a:lnTo>
                  <a:lnTo>
                    <a:pt x="1122" y="218"/>
                  </a:lnTo>
                  <a:lnTo>
                    <a:pt x="1146" y="218"/>
                  </a:lnTo>
                  <a:lnTo>
                    <a:pt x="1169" y="220"/>
                  </a:lnTo>
                  <a:lnTo>
                    <a:pt x="1195" y="222"/>
                  </a:lnTo>
                  <a:lnTo>
                    <a:pt x="1218" y="226"/>
                  </a:lnTo>
                  <a:lnTo>
                    <a:pt x="1241" y="231"/>
                  </a:lnTo>
                  <a:lnTo>
                    <a:pt x="1265" y="237"/>
                  </a:lnTo>
                  <a:lnTo>
                    <a:pt x="1286" y="245"/>
                  </a:lnTo>
                  <a:lnTo>
                    <a:pt x="1296" y="257"/>
                  </a:lnTo>
                  <a:lnTo>
                    <a:pt x="1302" y="271"/>
                  </a:lnTo>
                  <a:lnTo>
                    <a:pt x="1302" y="286"/>
                  </a:lnTo>
                  <a:lnTo>
                    <a:pt x="1298" y="302"/>
                  </a:lnTo>
                  <a:lnTo>
                    <a:pt x="1284" y="321"/>
                  </a:lnTo>
                  <a:lnTo>
                    <a:pt x="1271" y="341"/>
                  </a:lnTo>
                  <a:lnTo>
                    <a:pt x="1253" y="359"/>
                  </a:lnTo>
                  <a:lnTo>
                    <a:pt x="1235" y="376"/>
                  </a:lnTo>
                  <a:lnTo>
                    <a:pt x="1218" y="392"/>
                  </a:lnTo>
                  <a:lnTo>
                    <a:pt x="1198" y="408"/>
                  </a:lnTo>
                  <a:lnTo>
                    <a:pt x="1177" y="419"/>
                  </a:lnTo>
                  <a:lnTo>
                    <a:pt x="1158" y="431"/>
                  </a:lnTo>
                  <a:lnTo>
                    <a:pt x="1175" y="474"/>
                  </a:lnTo>
                  <a:lnTo>
                    <a:pt x="1187" y="521"/>
                  </a:lnTo>
                  <a:lnTo>
                    <a:pt x="1195" y="568"/>
                  </a:lnTo>
                  <a:lnTo>
                    <a:pt x="1195" y="617"/>
                  </a:lnTo>
                  <a:lnTo>
                    <a:pt x="1189" y="666"/>
                  </a:lnTo>
                  <a:lnTo>
                    <a:pt x="1177" y="711"/>
                  </a:lnTo>
                  <a:lnTo>
                    <a:pt x="1159" y="756"/>
                  </a:lnTo>
                  <a:lnTo>
                    <a:pt x="1134" y="795"/>
                  </a:lnTo>
                  <a:lnTo>
                    <a:pt x="1126" y="805"/>
                  </a:lnTo>
                  <a:lnTo>
                    <a:pt x="1117" y="815"/>
                  </a:lnTo>
                  <a:lnTo>
                    <a:pt x="1109" y="826"/>
                  </a:lnTo>
                  <a:lnTo>
                    <a:pt x="1099" y="836"/>
                  </a:lnTo>
                  <a:lnTo>
                    <a:pt x="1119" y="846"/>
                  </a:lnTo>
                  <a:lnTo>
                    <a:pt x="1146" y="856"/>
                  </a:lnTo>
                  <a:lnTo>
                    <a:pt x="1179" y="868"/>
                  </a:lnTo>
                  <a:lnTo>
                    <a:pt x="1214" y="881"/>
                  </a:lnTo>
                  <a:lnTo>
                    <a:pt x="1251" y="893"/>
                  </a:lnTo>
                  <a:lnTo>
                    <a:pt x="1284" y="901"/>
                  </a:lnTo>
                  <a:lnTo>
                    <a:pt x="1315" y="909"/>
                  </a:lnTo>
                  <a:lnTo>
                    <a:pt x="1337" y="911"/>
                  </a:lnTo>
                  <a:lnTo>
                    <a:pt x="1339" y="944"/>
                  </a:lnTo>
                  <a:lnTo>
                    <a:pt x="1333" y="977"/>
                  </a:lnTo>
                  <a:lnTo>
                    <a:pt x="1317" y="1008"/>
                  </a:lnTo>
                  <a:lnTo>
                    <a:pt x="1290" y="1034"/>
                  </a:lnTo>
                  <a:lnTo>
                    <a:pt x="1284" y="1053"/>
                  </a:lnTo>
                  <a:lnTo>
                    <a:pt x="1278" y="1073"/>
                  </a:lnTo>
                  <a:lnTo>
                    <a:pt x="1269" y="1093"/>
                  </a:lnTo>
                  <a:lnTo>
                    <a:pt x="1257" y="1108"/>
                  </a:lnTo>
                  <a:lnTo>
                    <a:pt x="1265" y="1112"/>
                  </a:lnTo>
                  <a:lnTo>
                    <a:pt x="1282" y="1112"/>
                  </a:lnTo>
                  <a:lnTo>
                    <a:pt x="1306" y="1106"/>
                  </a:lnTo>
                  <a:lnTo>
                    <a:pt x="1333" y="1098"/>
                  </a:lnTo>
                  <a:lnTo>
                    <a:pt x="1358" y="1087"/>
                  </a:lnTo>
                  <a:lnTo>
                    <a:pt x="1384" y="1073"/>
                  </a:lnTo>
                  <a:lnTo>
                    <a:pt x="1401" y="1055"/>
                  </a:lnTo>
                  <a:lnTo>
                    <a:pt x="1413" y="1036"/>
                  </a:lnTo>
                  <a:lnTo>
                    <a:pt x="1423" y="1020"/>
                  </a:lnTo>
                  <a:lnTo>
                    <a:pt x="1434" y="1003"/>
                  </a:lnTo>
                  <a:lnTo>
                    <a:pt x="1444" y="987"/>
                  </a:lnTo>
                  <a:lnTo>
                    <a:pt x="1454" y="969"/>
                  </a:lnTo>
                  <a:lnTo>
                    <a:pt x="1464" y="954"/>
                  </a:lnTo>
                  <a:lnTo>
                    <a:pt x="1475" y="938"/>
                  </a:lnTo>
                  <a:lnTo>
                    <a:pt x="1487" y="922"/>
                  </a:lnTo>
                  <a:lnTo>
                    <a:pt x="1501" y="909"/>
                  </a:lnTo>
                  <a:lnTo>
                    <a:pt x="1505" y="911"/>
                  </a:lnTo>
                  <a:lnTo>
                    <a:pt x="1508" y="911"/>
                  </a:lnTo>
                  <a:lnTo>
                    <a:pt x="1512" y="913"/>
                  </a:lnTo>
                  <a:lnTo>
                    <a:pt x="1514" y="916"/>
                  </a:lnTo>
                  <a:lnTo>
                    <a:pt x="1506" y="932"/>
                  </a:lnTo>
                  <a:lnTo>
                    <a:pt x="1499" y="948"/>
                  </a:lnTo>
                  <a:lnTo>
                    <a:pt x="1491" y="965"/>
                  </a:lnTo>
                  <a:lnTo>
                    <a:pt x="1483" y="981"/>
                  </a:lnTo>
                  <a:lnTo>
                    <a:pt x="1475" y="997"/>
                  </a:lnTo>
                  <a:lnTo>
                    <a:pt x="1467" y="1012"/>
                  </a:lnTo>
                  <a:lnTo>
                    <a:pt x="1460" y="1030"/>
                  </a:lnTo>
                  <a:lnTo>
                    <a:pt x="1452" y="1046"/>
                  </a:lnTo>
                  <a:lnTo>
                    <a:pt x="1467" y="1042"/>
                  </a:lnTo>
                  <a:lnTo>
                    <a:pt x="1481" y="1038"/>
                  </a:lnTo>
                  <a:lnTo>
                    <a:pt x="1497" y="1032"/>
                  </a:lnTo>
                  <a:lnTo>
                    <a:pt x="1512" y="1026"/>
                  </a:lnTo>
                  <a:lnTo>
                    <a:pt x="1528" y="1022"/>
                  </a:lnTo>
                  <a:lnTo>
                    <a:pt x="1544" y="1018"/>
                  </a:lnTo>
                  <a:lnTo>
                    <a:pt x="1559" y="1016"/>
                  </a:lnTo>
                  <a:lnTo>
                    <a:pt x="1577" y="1016"/>
                  </a:lnTo>
                  <a:lnTo>
                    <a:pt x="1584" y="1038"/>
                  </a:lnTo>
                  <a:close/>
                </a:path>
              </a:pathLst>
            </a:custGeom>
            <a:solidFill>
              <a:srgbClr val="19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0" name="Freeform 197"/>
            <p:cNvSpPr>
              <a:spLocks/>
            </p:cNvSpPr>
            <p:nvPr/>
          </p:nvSpPr>
          <p:spPr bwMode="auto">
            <a:xfrm>
              <a:off x="0" y="1089025"/>
              <a:ext cx="1073150" cy="152400"/>
            </a:xfrm>
            <a:custGeom>
              <a:avLst/>
              <a:gdLst>
                <a:gd name="T0" fmla="*/ 1690 w 1690"/>
                <a:gd name="T1" fmla="*/ 240 h 240"/>
                <a:gd name="T2" fmla="*/ 1686 w 1690"/>
                <a:gd name="T3" fmla="*/ 217 h 240"/>
                <a:gd name="T4" fmla="*/ 1675 w 1690"/>
                <a:gd name="T5" fmla="*/ 193 h 240"/>
                <a:gd name="T6" fmla="*/ 1657 w 1690"/>
                <a:gd name="T7" fmla="*/ 172 h 240"/>
                <a:gd name="T8" fmla="*/ 1632 w 1690"/>
                <a:gd name="T9" fmla="*/ 150 h 240"/>
                <a:gd name="T10" fmla="*/ 1599 w 1690"/>
                <a:gd name="T11" fmla="*/ 129 h 240"/>
                <a:gd name="T12" fmla="*/ 1562 w 1690"/>
                <a:gd name="T13" fmla="*/ 109 h 240"/>
                <a:gd name="T14" fmla="*/ 1517 w 1690"/>
                <a:gd name="T15" fmla="*/ 90 h 240"/>
                <a:gd name="T16" fmla="*/ 1464 w 1690"/>
                <a:gd name="T17" fmla="*/ 72 h 240"/>
                <a:gd name="T18" fmla="*/ 1408 w 1690"/>
                <a:gd name="T19" fmla="*/ 56 h 240"/>
                <a:gd name="T20" fmla="*/ 1345 w 1690"/>
                <a:gd name="T21" fmla="*/ 43 h 240"/>
                <a:gd name="T22" fmla="*/ 1277 w 1690"/>
                <a:gd name="T23" fmla="*/ 31 h 240"/>
                <a:gd name="T24" fmla="*/ 1205 w 1690"/>
                <a:gd name="T25" fmla="*/ 19 h 240"/>
                <a:gd name="T26" fmla="*/ 1127 w 1690"/>
                <a:gd name="T27" fmla="*/ 11 h 240"/>
                <a:gd name="T28" fmla="*/ 1043 w 1690"/>
                <a:gd name="T29" fmla="*/ 5 h 240"/>
                <a:gd name="T30" fmla="*/ 955 w 1690"/>
                <a:gd name="T31" fmla="*/ 2 h 240"/>
                <a:gd name="T32" fmla="*/ 864 w 1690"/>
                <a:gd name="T33" fmla="*/ 0 h 240"/>
                <a:gd name="T34" fmla="*/ 790 w 1690"/>
                <a:gd name="T35" fmla="*/ 0 h 240"/>
                <a:gd name="T36" fmla="*/ 715 w 1690"/>
                <a:gd name="T37" fmla="*/ 4 h 240"/>
                <a:gd name="T38" fmla="*/ 645 w 1690"/>
                <a:gd name="T39" fmla="*/ 7 h 240"/>
                <a:gd name="T40" fmla="*/ 575 w 1690"/>
                <a:gd name="T41" fmla="*/ 11 h 240"/>
                <a:gd name="T42" fmla="*/ 509 w 1690"/>
                <a:gd name="T43" fmla="*/ 19 h 240"/>
                <a:gd name="T44" fmla="*/ 444 w 1690"/>
                <a:gd name="T45" fmla="*/ 27 h 240"/>
                <a:gd name="T46" fmla="*/ 384 w 1690"/>
                <a:gd name="T47" fmla="*/ 37 h 240"/>
                <a:gd name="T48" fmla="*/ 326 w 1690"/>
                <a:gd name="T49" fmla="*/ 47 h 240"/>
                <a:gd name="T50" fmla="*/ 271 w 1690"/>
                <a:gd name="T51" fmla="*/ 58 h 240"/>
                <a:gd name="T52" fmla="*/ 220 w 1690"/>
                <a:gd name="T53" fmla="*/ 72 h 240"/>
                <a:gd name="T54" fmla="*/ 172 w 1690"/>
                <a:gd name="T55" fmla="*/ 84 h 240"/>
                <a:gd name="T56" fmla="*/ 129 w 1690"/>
                <a:gd name="T57" fmla="*/ 99 h 240"/>
                <a:gd name="T58" fmla="*/ 90 w 1690"/>
                <a:gd name="T59" fmla="*/ 113 h 240"/>
                <a:gd name="T60" fmla="*/ 55 w 1690"/>
                <a:gd name="T61" fmla="*/ 129 h 240"/>
                <a:gd name="T62" fmla="*/ 25 w 1690"/>
                <a:gd name="T63" fmla="*/ 144 h 240"/>
                <a:gd name="T64" fmla="*/ 0 w 1690"/>
                <a:gd name="T65" fmla="*/ 162 h 240"/>
                <a:gd name="T66" fmla="*/ 2 w 1690"/>
                <a:gd name="T67" fmla="*/ 240 h 240"/>
                <a:gd name="T68" fmla="*/ 1690 w 1690"/>
                <a:gd name="T6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90" h="240">
                  <a:moveTo>
                    <a:pt x="1690" y="240"/>
                  </a:moveTo>
                  <a:lnTo>
                    <a:pt x="1686" y="217"/>
                  </a:lnTo>
                  <a:lnTo>
                    <a:pt x="1675" y="193"/>
                  </a:lnTo>
                  <a:lnTo>
                    <a:pt x="1657" y="172"/>
                  </a:lnTo>
                  <a:lnTo>
                    <a:pt x="1632" y="150"/>
                  </a:lnTo>
                  <a:lnTo>
                    <a:pt x="1599" y="129"/>
                  </a:lnTo>
                  <a:lnTo>
                    <a:pt x="1562" y="109"/>
                  </a:lnTo>
                  <a:lnTo>
                    <a:pt x="1517" y="90"/>
                  </a:lnTo>
                  <a:lnTo>
                    <a:pt x="1464" y="72"/>
                  </a:lnTo>
                  <a:lnTo>
                    <a:pt x="1408" y="56"/>
                  </a:lnTo>
                  <a:lnTo>
                    <a:pt x="1345" y="43"/>
                  </a:lnTo>
                  <a:lnTo>
                    <a:pt x="1277" y="31"/>
                  </a:lnTo>
                  <a:lnTo>
                    <a:pt x="1205" y="19"/>
                  </a:lnTo>
                  <a:lnTo>
                    <a:pt x="1127" y="11"/>
                  </a:lnTo>
                  <a:lnTo>
                    <a:pt x="1043" y="5"/>
                  </a:lnTo>
                  <a:lnTo>
                    <a:pt x="955" y="2"/>
                  </a:lnTo>
                  <a:lnTo>
                    <a:pt x="864" y="0"/>
                  </a:lnTo>
                  <a:lnTo>
                    <a:pt x="790" y="0"/>
                  </a:lnTo>
                  <a:lnTo>
                    <a:pt x="715" y="4"/>
                  </a:lnTo>
                  <a:lnTo>
                    <a:pt x="645" y="7"/>
                  </a:lnTo>
                  <a:lnTo>
                    <a:pt x="575" y="11"/>
                  </a:lnTo>
                  <a:lnTo>
                    <a:pt x="509" y="19"/>
                  </a:lnTo>
                  <a:lnTo>
                    <a:pt x="444" y="27"/>
                  </a:lnTo>
                  <a:lnTo>
                    <a:pt x="384" y="37"/>
                  </a:lnTo>
                  <a:lnTo>
                    <a:pt x="326" y="47"/>
                  </a:lnTo>
                  <a:lnTo>
                    <a:pt x="271" y="58"/>
                  </a:lnTo>
                  <a:lnTo>
                    <a:pt x="220" y="72"/>
                  </a:lnTo>
                  <a:lnTo>
                    <a:pt x="172" y="84"/>
                  </a:lnTo>
                  <a:lnTo>
                    <a:pt x="129" y="99"/>
                  </a:lnTo>
                  <a:lnTo>
                    <a:pt x="90" y="113"/>
                  </a:lnTo>
                  <a:lnTo>
                    <a:pt x="55" y="129"/>
                  </a:lnTo>
                  <a:lnTo>
                    <a:pt x="25" y="144"/>
                  </a:lnTo>
                  <a:lnTo>
                    <a:pt x="0" y="162"/>
                  </a:lnTo>
                  <a:lnTo>
                    <a:pt x="2" y="240"/>
                  </a:lnTo>
                  <a:lnTo>
                    <a:pt x="169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1" name="Freeform 198"/>
            <p:cNvSpPr>
              <a:spLocks/>
            </p:cNvSpPr>
            <p:nvPr/>
          </p:nvSpPr>
          <p:spPr bwMode="auto">
            <a:xfrm>
              <a:off x="0" y="1080135"/>
              <a:ext cx="1073150" cy="160020"/>
            </a:xfrm>
            <a:custGeom>
              <a:avLst/>
              <a:gdLst>
                <a:gd name="T0" fmla="*/ 10 w 1690"/>
                <a:gd name="T1" fmla="*/ 201 h 252"/>
                <a:gd name="T2" fmla="*/ 49 w 1690"/>
                <a:gd name="T3" fmla="*/ 168 h 252"/>
                <a:gd name="T4" fmla="*/ 113 w 1690"/>
                <a:gd name="T5" fmla="*/ 135 h 252"/>
                <a:gd name="T6" fmla="*/ 205 w 1690"/>
                <a:gd name="T7" fmla="*/ 104 h 252"/>
                <a:gd name="T8" fmla="*/ 318 w 1690"/>
                <a:gd name="T9" fmla="*/ 76 h 252"/>
                <a:gd name="T10" fmla="*/ 448 w 1690"/>
                <a:gd name="T11" fmla="*/ 53 h 252"/>
                <a:gd name="T12" fmla="*/ 598 w 1690"/>
                <a:gd name="T13" fmla="*/ 37 h 252"/>
                <a:gd name="T14" fmla="*/ 760 w 1690"/>
                <a:gd name="T15" fmla="*/ 29 h 252"/>
                <a:gd name="T16" fmla="*/ 932 w 1690"/>
                <a:gd name="T17" fmla="*/ 29 h 252"/>
                <a:gd name="T18" fmla="*/ 1094 w 1690"/>
                <a:gd name="T19" fmla="*/ 39 h 252"/>
                <a:gd name="T20" fmla="*/ 1242 w 1690"/>
                <a:gd name="T21" fmla="*/ 59 h 252"/>
                <a:gd name="T22" fmla="*/ 1374 w 1690"/>
                <a:gd name="T23" fmla="*/ 84 h 252"/>
                <a:gd name="T24" fmla="*/ 1487 w 1690"/>
                <a:gd name="T25" fmla="*/ 115 h 252"/>
                <a:gd name="T26" fmla="*/ 1579 w 1690"/>
                <a:gd name="T27" fmla="*/ 153 h 252"/>
                <a:gd name="T28" fmla="*/ 1645 w 1690"/>
                <a:gd name="T29" fmla="*/ 192 h 252"/>
                <a:gd name="T30" fmla="*/ 1682 w 1690"/>
                <a:gd name="T31" fmla="*/ 233 h 252"/>
                <a:gd name="T32" fmla="*/ 1690 w 1690"/>
                <a:gd name="T33" fmla="*/ 174 h 252"/>
                <a:gd name="T34" fmla="*/ 1636 w 1690"/>
                <a:gd name="T35" fmla="*/ 137 h 252"/>
                <a:gd name="T36" fmla="*/ 1562 w 1690"/>
                <a:gd name="T37" fmla="*/ 104 h 252"/>
                <a:gd name="T38" fmla="*/ 1472 w 1690"/>
                <a:gd name="T39" fmla="*/ 74 h 252"/>
                <a:gd name="T40" fmla="*/ 1369 w 1690"/>
                <a:gd name="T41" fmla="*/ 49 h 252"/>
                <a:gd name="T42" fmla="*/ 1252 w 1690"/>
                <a:gd name="T43" fmla="*/ 27 h 252"/>
                <a:gd name="T44" fmla="*/ 1123 w 1690"/>
                <a:gd name="T45" fmla="*/ 14 h 252"/>
                <a:gd name="T46" fmla="*/ 988 w 1690"/>
                <a:gd name="T47" fmla="*/ 4 h 252"/>
                <a:gd name="T48" fmla="*/ 846 w 1690"/>
                <a:gd name="T49" fmla="*/ 0 h 252"/>
                <a:gd name="T50" fmla="*/ 706 w 1690"/>
                <a:gd name="T51" fmla="*/ 4 h 252"/>
                <a:gd name="T52" fmla="*/ 571 w 1690"/>
                <a:gd name="T53" fmla="*/ 12 h 252"/>
                <a:gd name="T54" fmla="*/ 444 w 1690"/>
                <a:gd name="T55" fmla="*/ 25 h 252"/>
                <a:gd name="T56" fmla="*/ 329 w 1690"/>
                <a:gd name="T57" fmla="*/ 45 h 252"/>
                <a:gd name="T58" fmla="*/ 224 w 1690"/>
                <a:gd name="T59" fmla="*/ 68 h 252"/>
                <a:gd name="T60" fmla="*/ 133 w 1690"/>
                <a:gd name="T61" fmla="*/ 96 h 252"/>
                <a:gd name="T62" fmla="*/ 58 w 1690"/>
                <a:gd name="T63" fmla="*/ 125 h 252"/>
                <a:gd name="T64" fmla="*/ 0 w 1690"/>
                <a:gd name="T65" fmla="*/ 15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0" h="252">
                  <a:moveTo>
                    <a:pt x="2" y="219"/>
                  </a:moveTo>
                  <a:lnTo>
                    <a:pt x="10" y="201"/>
                  </a:lnTo>
                  <a:lnTo>
                    <a:pt x="25" y="186"/>
                  </a:lnTo>
                  <a:lnTo>
                    <a:pt x="49" y="168"/>
                  </a:lnTo>
                  <a:lnTo>
                    <a:pt x="78" y="151"/>
                  </a:lnTo>
                  <a:lnTo>
                    <a:pt x="113" y="135"/>
                  </a:lnTo>
                  <a:lnTo>
                    <a:pt x="156" y="119"/>
                  </a:lnTo>
                  <a:lnTo>
                    <a:pt x="205" y="104"/>
                  </a:lnTo>
                  <a:lnTo>
                    <a:pt x="257" y="90"/>
                  </a:lnTo>
                  <a:lnTo>
                    <a:pt x="318" y="76"/>
                  </a:lnTo>
                  <a:lnTo>
                    <a:pt x="380" y="64"/>
                  </a:lnTo>
                  <a:lnTo>
                    <a:pt x="448" y="53"/>
                  </a:lnTo>
                  <a:lnTo>
                    <a:pt x="521" y="45"/>
                  </a:lnTo>
                  <a:lnTo>
                    <a:pt x="598" y="37"/>
                  </a:lnTo>
                  <a:lnTo>
                    <a:pt x="678" y="31"/>
                  </a:lnTo>
                  <a:lnTo>
                    <a:pt x="760" y="29"/>
                  </a:lnTo>
                  <a:lnTo>
                    <a:pt x="846" y="27"/>
                  </a:lnTo>
                  <a:lnTo>
                    <a:pt x="932" y="29"/>
                  </a:lnTo>
                  <a:lnTo>
                    <a:pt x="1014" y="33"/>
                  </a:lnTo>
                  <a:lnTo>
                    <a:pt x="1094" y="39"/>
                  </a:lnTo>
                  <a:lnTo>
                    <a:pt x="1170" y="47"/>
                  </a:lnTo>
                  <a:lnTo>
                    <a:pt x="1242" y="59"/>
                  </a:lnTo>
                  <a:lnTo>
                    <a:pt x="1312" y="70"/>
                  </a:lnTo>
                  <a:lnTo>
                    <a:pt x="1374" y="84"/>
                  </a:lnTo>
                  <a:lnTo>
                    <a:pt x="1435" y="100"/>
                  </a:lnTo>
                  <a:lnTo>
                    <a:pt x="1487" y="115"/>
                  </a:lnTo>
                  <a:lnTo>
                    <a:pt x="1536" y="133"/>
                  </a:lnTo>
                  <a:lnTo>
                    <a:pt x="1579" y="153"/>
                  </a:lnTo>
                  <a:lnTo>
                    <a:pt x="1614" y="172"/>
                  </a:lnTo>
                  <a:lnTo>
                    <a:pt x="1645" y="192"/>
                  </a:lnTo>
                  <a:lnTo>
                    <a:pt x="1667" y="211"/>
                  </a:lnTo>
                  <a:lnTo>
                    <a:pt x="1682" y="233"/>
                  </a:lnTo>
                  <a:lnTo>
                    <a:pt x="1690" y="252"/>
                  </a:lnTo>
                  <a:lnTo>
                    <a:pt x="1690" y="174"/>
                  </a:lnTo>
                  <a:lnTo>
                    <a:pt x="1665" y="155"/>
                  </a:lnTo>
                  <a:lnTo>
                    <a:pt x="1636" y="137"/>
                  </a:lnTo>
                  <a:lnTo>
                    <a:pt x="1601" y="119"/>
                  </a:lnTo>
                  <a:lnTo>
                    <a:pt x="1562" y="104"/>
                  </a:lnTo>
                  <a:lnTo>
                    <a:pt x="1519" y="88"/>
                  </a:lnTo>
                  <a:lnTo>
                    <a:pt x="1472" y="74"/>
                  </a:lnTo>
                  <a:lnTo>
                    <a:pt x="1421" y="61"/>
                  </a:lnTo>
                  <a:lnTo>
                    <a:pt x="1369" y="49"/>
                  </a:lnTo>
                  <a:lnTo>
                    <a:pt x="1310" y="37"/>
                  </a:lnTo>
                  <a:lnTo>
                    <a:pt x="1252" y="27"/>
                  </a:lnTo>
                  <a:lnTo>
                    <a:pt x="1189" y="19"/>
                  </a:lnTo>
                  <a:lnTo>
                    <a:pt x="1123" y="14"/>
                  </a:lnTo>
                  <a:lnTo>
                    <a:pt x="1057" y="8"/>
                  </a:lnTo>
                  <a:lnTo>
                    <a:pt x="988" y="4"/>
                  </a:lnTo>
                  <a:lnTo>
                    <a:pt x="918" y="0"/>
                  </a:lnTo>
                  <a:lnTo>
                    <a:pt x="846" y="0"/>
                  </a:lnTo>
                  <a:lnTo>
                    <a:pt x="776" y="0"/>
                  </a:lnTo>
                  <a:lnTo>
                    <a:pt x="706" y="4"/>
                  </a:lnTo>
                  <a:lnTo>
                    <a:pt x="637" y="6"/>
                  </a:lnTo>
                  <a:lnTo>
                    <a:pt x="571" y="12"/>
                  </a:lnTo>
                  <a:lnTo>
                    <a:pt x="507" y="18"/>
                  </a:lnTo>
                  <a:lnTo>
                    <a:pt x="444" y="25"/>
                  </a:lnTo>
                  <a:lnTo>
                    <a:pt x="386" y="35"/>
                  </a:lnTo>
                  <a:lnTo>
                    <a:pt x="329" y="45"/>
                  </a:lnTo>
                  <a:lnTo>
                    <a:pt x="275" y="57"/>
                  </a:lnTo>
                  <a:lnTo>
                    <a:pt x="224" y="68"/>
                  </a:lnTo>
                  <a:lnTo>
                    <a:pt x="177" y="80"/>
                  </a:lnTo>
                  <a:lnTo>
                    <a:pt x="133" y="96"/>
                  </a:lnTo>
                  <a:lnTo>
                    <a:pt x="94" y="110"/>
                  </a:lnTo>
                  <a:lnTo>
                    <a:pt x="58" y="125"/>
                  </a:lnTo>
                  <a:lnTo>
                    <a:pt x="27" y="141"/>
                  </a:lnTo>
                  <a:lnTo>
                    <a:pt x="0" y="158"/>
                  </a:lnTo>
                  <a:lnTo>
                    <a:pt x="2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2" name="Freeform 199"/>
            <p:cNvSpPr>
              <a:spLocks/>
            </p:cNvSpPr>
            <p:nvPr/>
          </p:nvSpPr>
          <p:spPr bwMode="auto">
            <a:xfrm>
              <a:off x="1004933" y="1012825"/>
              <a:ext cx="219710" cy="244475"/>
            </a:xfrm>
            <a:custGeom>
              <a:avLst/>
              <a:gdLst>
                <a:gd name="T0" fmla="*/ 80 w 346"/>
                <a:gd name="T1" fmla="*/ 328 h 385"/>
                <a:gd name="T2" fmla="*/ 63 w 346"/>
                <a:gd name="T3" fmla="*/ 264 h 385"/>
                <a:gd name="T4" fmla="*/ 2 w 346"/>
                <a:gd name="T5" fmla="*/ 281 h 385"/>
                <a:gd name="T6" fmla="*/ 0 w 346"/>
                <a:gd name="T7" fmla="*/ 236 h 385"/>
                <a:gd name="T8" fmla="*/ 100 w 346"/>
                <a:gd name="T9" fmla="*/ 227 h 385"/>
                <a:gd name="T10" fmla="*/ 100 w 346"/>
                <a:gd name="T11" fmla="*/ 158 h 385"/>
                <a:gd name="T12" fmla="*/ 0 w 346"/>
                <a:gd name="T13" fmla="*/ 146 h 385"/>
                <a:gd name="T14" fmla="*/ 4 w 346"/>
                <a:gd name="T15" fmla="*/ 103 h 385"/>
                <a:gd name="T16" fmla="*/ 63 w 346"/>
                <a:gd name="T17" fmla="*/ 119 h 385"/>
                <a:gd name="T18" fmla="*/ 80 w 346"/>
                <a:gd name="T19" fmla="*/ 56 h 385"/>
                <a:gd name="T20" fmla="*/ 166 w 346"/>
                <a:gd name="T21" fmla="*/ 180 h 385"/>
                <a:gd name="T22" fmla="*/ 102 w 346"/>
                <a:gd name="T23" fmla="*/ 43 h 385"/>
                <a:gd name="T24" fmla="*/ 166 w 346"/>
                <a:gd name="T25" fmla="*/ 60 h 385"/>
                <a:gd name="T26" fmla="*/ 182 w 346"/>
                <a:gd name="T27" fmla="*/ 0 h 385"/>
                <a:gd name="T28" fmla="*/ 221 w 346"/>
                <a:gd name="T29" fmla="*/ 19 h 385"/>
                <a:gd name="T30" fmla="*/ 180 w 346"/>
                <a:gd name="T31" fmla="*/ 111 h 385"/>
                <a:gd name="T32" fmla="*/ 240 w 346"/>
                <a:gd name="T33" fmla="*/ 144 h 385"/>
                <a:gd name="T34" fmla="*/ 299 w 346"/>
                <a:gd name="T35" fmla="*/ 64 h 385"/>
                <a:gd name="T36" fmla="*/ 334 w 346"/>
                <a:gd name="T37" fmla="*/ 90 h 385"/>
                <a:gd name="T38" fmla="*/ 291 w 346"/>
                <a:gd name="T39" fmla="*/ 133 h 385"/>
                <a:gd name="T40" fmla="*/ 338 w 346"/>
                <a:gd name="T41" fmla="*/ 180 h 385"/>
                <a:gd name="T42" fmla="*/ 188 w 346"/>
                <a:gd name="T43" fmla="*/ 193 h 385"/>
                <a:gd name="T44" fmla="*/ 338 w 346"/>
                <a:gd name="T45" fmla="*/ 203 h 385"/>
                <a:gd name="T46" fmla="*/ 291 w 346"/>
                <a:gd name="T47" fmla="*/ 252 h 385"/>
                <a:gd name="T48" fmla="*/ 334 w 346"/>
                <a:gd name="T49" fmla="*/ 295 h 385"/>
                <a:gd name="T50" fmla="*/ 299 w 346"/>
                <a:gd name="T51" fmla="*/ 321 h 385"/>
                <a:gd name="T52" fmla="*/ 240 w 346"/>
                <a:gd name="T53" fmla="*/ 238 h 385"/>
                <a:gd name="T54" fmla="*/ 180 w 346"/>
                <a:gd name="T55" fmla="*/ 274 h 385"/>
                <a:gd name="T56" fmla="*/ 221 w 346"/>
                <a:gd name="T57" fmla="*/ 366 h 385"/>
                <a:gd name="T58" fmla="*/ 182 w 346"/>
                <a:gd name="T59" fmla="*/ 385 h 385"/>
                <a:gd name="T60" fmla="*/ 166 w 346"/>
                <a:gd name="T61" fmla="*/ 324 h 385"/>
                <a:gd name="T62" fmla="*/ 102 w 346"/>
                <a:gd name="T63" fmla="*/ 340 h 385"/>
                <a:gd name="T64" fmla="*/ 166 w 346"/>
                <a:gd name="T65" fmla="*/ 20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6" h="385">
                  <a:moveTo>
                    <a:pt x="106" y="238"/>
                  </a:moveTo>
                  <a:lnTo>
                    <a:pt x="80" y="328"/>
                  </a:lnTo>
                  <a:lnTo>
                    <a:pt x="47" y="321"/>
                  </a:lnTo>
                  <a:lnTo>
                    <a:pt x="63" y="264"/>
                  </a:lnTo>
                  <a:lnTo>
                    <a:pt x="12" y="295"/>
                  </a:lnTo>
                  <a:lnTo>
                    <a:pt x="2" y="281"/>
                  </a:lnTo>
                  <a:lnTo>
                    <a:pt x="55" y="252"/>
                  </a:lnTo>
                  <a:lnTo>
                    <a:pt x="0" y="236"/>
                  </a:lnTo>
                  <a:lnTo>
                    <a:pt x="8" y="203"/>
                  </a:lnTo>
                  <a:lnTo>
                    <a:pt x="100" y="227"/>
                  </a:lnTo>
                  <a:lnTo>
                    <a:pt x="158" y="191"/>
                  </a:lnTo>
                  <a:lnTo>
                    <a:pt x="100" y="158"/>
                  </a:lnTo>
                  <a:lnTo>
                    <a:pt x="8" y="180"/>
                  </a:lnTo>
                  <a:lnTo>
                    <a:pt x="0" y="146"/>
                  </a:lnTo>
                  <a:lnTo>
                    <a:pt x="55" y="133"/>
                  </a:lnTo>
                  <a:lnTo>
                    <a:pt x="4" y="103"/>
                  </a:lnTo>
                  <a:lnTo>
                    <a:pt x="12" y="90"/>
                  </a:lnTo>
                  <a:lnTo>
                    <a:pt x="63" y="119"/>
                  </a:lnTo>
                  <a:lnTo>
                    <a:pt x="49" y="64"/>
                  </a:lnTo>
                  <a:lnTo>
                    <a:pt x="80" y="56"/>
                  </a:lnTo>
                  <a:lnTo>
                    <a:pt x="106" y="144"/>
                  </a:lnTo>
                  <a:lnTo>
                    <a:pt x="166" y="180"/>
                  </a:lnTo>
                  <a:lnTo>
                    <a:pt x="166" y="111"/>
                  </a:lnTo>
                  <a:lnTo>
                    <a:pt x="102" y="43"/>
                  </a:lnTo>
                  <a:lnTo>
                    <a:pt x="125" y="19"/>
                  </a:lnTo>
                  <a:lnTo>
                    <a:pt x="166" y="60"/>
                  </a:lnTo>
                  <a:lnTo>
                    <a:pt x="164" y="0"/>
                  </a:lnTo>
                  <a:lnTo>
                    <a:pt x="182" y="0"/>
                  </a:lnTo>
                  <a:lnTo>
                    <a:pt x="180" y="60"/>
                  </a:lnTo>
                  <a:lnTo>
                    <a:pt x="221" y="19"/>
                  </a:lnTo>
                  <a:lnTo>
                    <a:pt x="246" y="43"/>
                  </a:lnTo>
                  <a:lnTo>
                    <a:pt x="180" y="111"/>
                  </a:lnTo>
                  <a:lnTo>
                    <a:pt x="180" y="180"/>
                  </a:lnTo>
                  <a:lnTo>
                    <a:pt x="240" y="144"/>
                  </a:lnTo>
                  <a:lnTo>
                    <a:pt x="266" y="56"/>
                  </a:lnTo>
                  <a:lnTo>
                    <a:pt x="299" y="64"/>
                  </a:lnTo>
                  <a:lnTo>
                    <a:pt x="283" y="119"/>
                  </a:lnTo>
                  <a:lnTo>
                    <a:pt x="334" y="90"/>
                  </a:lnTo>
                  <a:lnTo>
                    <a:pt x="344" y="103"/>
                  </a:lnTo>
                  <a:lnTo>
                    <a:pt x="291" y="133"/>
                  </a:lnTo>
                  <a:lnTo>
                    <a:pt x="346" y="146"/>
                  </a:lnTo>
                  <a:lnTo>
                    <a:pt x="338" y="180"/>
                  </a:lnTo>
                  <a:lnTo>
                    <a:pt x="246" y="158"/>
                  </a:lnTo>
                  <a:lnTo>
                    <a:pt x="188" y="193"/>
                  </a:lnTo>
                  <a:lnTo>
                    <a:pt x="246" y="227"/>
                  </a:lnTo>
                  <a:lnTo>
                    <a:pt x="338" y="203"/>
                  </a:lnTo>
                  <a:lnTo>
                    <a:pt x="346" y="236"/>
                  </a:lnTo>
                  <a:lnTo>
                    <a:pt x="291" y="252"/>
                  </a:lnTo>
                  <a:lnTo>
                    <a:pt x="342" y="281"/>
                  </a:lnTo>
                  <a:lnTo>
                    <a:pt x="334" y="295"/>
                  </a:lnTo>
                  <a:lnTo>
                    <a:pt x="283" y="264"/>
                  </a:lnTo>
                  <a:lnTo>
                    <a:pt x="299" y="321"/>
                  </a:lnTo>
                  <a:lnTo>
                    <a:pt x="266" y="328"/>
                  </a:lnTo>
                  <a:lnTo>
                    <a:pt x="240" y="238"/>
                  </a:lnTo>
                  <a:lnTo>
                    <a:pt x="180" y="205"/>
                  </a:lnTo>
                  <a:lnTo>
                    <a:pt x="180" y="274"/>
                  </a:lnTo>
                  <a:lnTo>
                    <a:pt x="246" y="340"/>
                  </a:lnTo>
                  <a:lnTo>
                    <a:pt x="221" y="366"/>
                  </a:lnTo>
                  <a:lnTo>
                    <a:pt x="180" y="324"/>
                  </a:lnTo>
                  <a:lnTo>
                    <a:pt x="182" y="385"/>
                  </a:lnTo>
                  <a:lnTo>
                    <a:pt x="164" y="385"/>
                  </a:lnTo>
                  <a:lnTo>
                    <a:pt x="166" y="324"/>
                  </a:lnTo>
                  <a:lnTo>
                    <a:pt x="125" y="366"/>
                  </a:lnTo>
                  <a:lnTo>
                    <a:pt x="102" y="340"/>
                  </a:lnTo>
                  <a:lnTo>
                    <a:pt x="166" y="274"/>
                  </a:lnTo>
                  <a:lnTo>
                    <a:pt x="166" y="205"/>
                  </a:lnTo>
                  <a:lnTo>
                    <a:pt x="106" y="238"/>
                  </a:lnTo>
                  <a:close/>
                </a:path>
              </a:pathLst>
            </a:custGeom>
            <a:solidFill>
              <a:srgbClr val="19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3" name="Freeform 200"/>
            <p:cNvSpPr>
              <a:spLocks/>
            </p:cNvSpPr>
            <p:nvPr/>
          </p:nvSpPr>
          <p:spPr bwMode="auto">
            <a:xfrm>
              <a:off x="27395" y="15875"/>
              <a:ext cx="250825" cy="243840"/>
            </a:xfrm>
            <a:custGeom>
              <a:avLst/>
              <a:gdLst>
                <a:gd name="T0" fmla="*/ 138 w 339"/>
                <a:gd name="T1" fmla="*/ 297 h 325"/>
                <a:gd name="T2" fmla="*/ 109 w 339"/>
                <a:gd name="T3" fmla="*/ 260 h 325"/>
                <a:gd name="T4" fmla="*/ 57 w 339"/>
                <a:gd name="T5" fmla="*/ 289 h 325"/>
                <a:gd name="T6" fmla="*/ 41 w 339"/>
                <a:gd name="T7" fmla="*/ 244 h 325"/>
                <a:gd name="T8" fmla="*/ 103 w 339"/>
                <a:gd name="T9" fmla="*/ 231 h 325"/>
                <a:gd name="T10" fmla="*/ 74 w 339"/>
                <a:gd name="T11" fmla="*/ 160 h 325"/>
                <a:gd name="T12" fmla="*/ 21 w 339"/>
                <a:gd name="T13" fmla="*/ 193 h 325"/>
                <a:gd name="T14" fmla="*/ 0 w 339"/>
                <a:gd name="T15" fmla="*/ 150 h 325"/>
                <a:gd name="T16" fmla="*/ 59 w 339"/>
                <a:gd name="T17" fmla="*/ 135 h 325"/>
                <a:gd name="T18" fmla="*/ 55 w 339"/>
                <a:gd name="T19" fmla="*/ 88 h 325"/>
                <a:gd name="T20" fmla="*/ 154 w 339"/>
                <a:gd name="T21" fmla="*/ 150 h 325"/>
                <a:gd name="T22" fmla="*/ 68 w 339"/>
                <a:gd name="T23" fmla="*/ 68 h 325"/>
                <a:gd name="T24" fmla="*/ 117 w 339"/>
                <a:gd name="T25" fmla="*/ 60 h 325"/>
                <a:gd name="T26" fmla="*/ 117 w 339"/>
                <a:gd name="T27" fmla="*/ 0 h 325"/>
                <a:gd name="T28" fmla="*/ 164 w 339"/>
                <a:gd name="T29" fmla="*/ 8 h 325"/>
                <a:gd name="T30" fmla="*/ 144 w 339"/>
                <a:gd name="T31" fmla="*/ 70 h 325"/>
                <a:gd name="T32" fmla="*/ 218 w 339"/>
                <a:gd name="T33" fmla="*/ 80 h 325"/>
                <a:gd name="T34" fmla="*/ 216 w 339"/>
                <a:gd name="T35" fmla="*/ 15 h 325"/>
                <a:gd name="T36" fmla="*/ 265 w 339"/>
                <a:gd name="T37" fmla="*/ 19 h 325"/>
                <a:gd name="T38" fmla="*/ 250 w 339"/>
                <a:gd name="T39" fmla="*/ 78 h 325"/>
                <a:gd name="T40" fmla="*/ 292 w 339"/>
                <a:gd name="T41" fmla="*/ 98 h 325"/>
                <a:gd name="T42" fmla="*/ 189 w 339"/>
                <a:gd name="T43" fmla="*/ 154 h 325"/>
                <a:gd name="T44" fmla="*/ 302 w 339"/>
                <a:gd name="T45" fmla="*/ 121 h 325"/>
                <a:gd name="T46" fmla="*/ 285 w 339"/>
                <a:gd name="T47" fmla="*/ 166 h 325"/>
                <a:gd name="T48" fmla="*/ 337 w 339"/>
                <a:gd name="T49" fmla="*/ 197 h 325"/>
                <a:gd name="T50" fmla="*/ 306 w 339"/>
                <a:gd name="T51" fmla="*/ 233 h 325"/>
                <a:gd name="T52" fmla="*/ 263 w 339"/>
                <a:gd name="T53" fmla="*/ 186 h 325"/>
                <a:gd name="T54" fmla="*/ 216 w 339"/>
                <a:gd name="T55" fmla="*/ 246 h 325"/>
                <a:gd name="T56" fmla="*/ 273 w 339"/>
                <a:gd name="T57" fmla="*/ 276 h 325"/>
                <a:gd name="T58" fmla="*/ 246 w 339"/>
                <a:gd name="T59" fmla="*/ 315 h 325"/>
                <a:gd name="T60" fmla="*/ 203 w 339"/>
                <a:gd name="T61" fmla="*/ 272 h 325"/>
                <a:gd name="T62" fmla="*/ 164 w 339"/>
                <a:gd name="T63" fmla="*/ 301 h 325"/>
                <a:gd name="T64" fmla="*/ 168 w 339"/>
                <a:gd name="T65" fmla="*/ 18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9" h="325">
                  <a:moveTo>
                    <a:pt x="121" y="244"/>
                  </a:moveTo>
                  <a:lnTo>
                    <a:pt x="138" y="297"/>
                  </a:lnTo>
                  <a:lnTo>
                    <a:pt x="123" y="307"/>
                  </a:lnTo>
                  <a:lnTo>
                    <a:pt x="109" y="260"/>
                  </a:lnTo>
                  <a:lnTo>
                    <a:pt x="76" y="305"/>
                  </a:lnTo>
                  <a:lnTo>
                    <a:pt x="57" y="289"/>
                  </a:lnTo>
                  <a:lnTo>
                    <a:pt x="92" y="246"/>
                  </a:lnTo>
                  <a:lnTo>
                    <a:pt x="41" y="244"/>
                  </a:lnTo>
                  <a:lnTo>
                    <a:pt x="47" y="227"/>
                  </a:lnTo>
                  <a:lnTo>
                    <a:pt x="103" y="231"/>
                  </a:lnTo>
                  <a:lnTo>
                    <a:pt x="152" y="170"/>
                  </a:lnTo>
                  <a:lnTo>
                    <a:pt x="74" y="160"/>
                  </a:lnTo>
                  <a:lnTo>
                    <a:pt x="39" y="201"/>
                  </a:lnTo>
                  <a:lnTo>
                    <a:pt x="21" y="193"/>
                  </a:lnTo>
                  <a:lnTo>
                    <a:pt x="55" y="158"/>
                  </a:lnTo>
                  <a:lnTo>
                    <a:pt x="0" y="150"/>
                  </a:lnTo>
                  <a:lnTo>
                    <a:pt x="4" y="127"/>
                  </a:lnTo>
                  <a:lnTo>
                    <a:pt x="59" y="135"/>
                  </a:lnTo>
                  <a:lnTo>
                    <a:pt x="35" y="92"/>
                  </a:lnTo>
                  <a:lnTo>
                    <a:pt x="55" y="88"/>
                  </a:lnTo>
                  <a:lnTo>
                    <a:pt x="78" y="137"/>
                  </a:lnTo>
                  <a:lnTo>
                    <a:pt x="154" y="150"/>
                  </a:lnTo>
                  <a:lnTo>
                    <a:pt x="123" y="78"/>
                  </a:lnTo>
                  <a:lnTo>
                    <a:pt x="68" y="68"/>
                  </a:lnTo>
                  <a:lnTo>
                    <a:pt x="68" y="49"/>
                  </a:lnTo>
                  <a:lnTo>
                    <a:pt x="117" y="60"/>
                  </a:lnTo>
                  <a:lnTo>
                    <a:pt x="96" y="8"/>
                  </a:lnTo>
                  <a:lnTo>
                    <a:pt x="117" y="0"/>
                  </a:lnTo>
                  <a:lnTo>
                    <a:pt x="138" y="51"/>
                  </a:lnTo>
                  <a:lnTo>
                    <a:pt x="164" y="8"/>
                  </a:lnTo>
                  <a:lnTo>
                    <a:pt x="176" y="23"/>
                  </a:lnTo>
                  <a:lnTo>
                    <a:pt x="144" y="70"/>
                  </a:lnTo>
                  <a:lnTo>
                    <a:pt x="174" y="143"/>
                  </a:lnTo>
                  <a:lnTo>
                    <a:pt x="218" y="80"/>
                  </a:lnTo>
                  <a:lnTo>
                    <a:pt x="201" y="27"/>
                  </a:lnTo>
                  <a:lnTo>
                    <a:pt x="216" y="15"/>
                  </a:lnTo>
                  <a:lnTo>
                    <a:pt x="232" y="64"/>
                  </a:lnTo>
                  <a:lnTo>
                    <a:pt x="265" y="19"/>
                  </a:lnTo>
                  <a:lnTo>
                    <a:pt x="283" y="35"/>
                  </a:lnTo>
                  <a:lnTo>
                    <a:pt x="250" y="78"/>
                  </a:lnTo>
                  <a:lnTo>
                    <a:pt x="298" y="80"/>
                  </a:lnTo>
                  <a:lnTo>
                    <a:pt x="292" y="98"/>
                  </a:lnTo>
                  <a:lnTo>
                    <a:pt x="238" y="94"/>
                  </a:lnTo>
                  <a:lnTo>
                    <a:pt x="189" y="154"/>
                  </a:lnTo>
                  <a:lnTo>
                    <a:pt x="267" y="164"/>
                  </a:lnTo>
                  <a:lnTo>
                    <a:pt x="302" y="121"/>
                  </a:lnTo>
                  <a:lnTo>
                    <a:pt x="320" y="129"/>
                  </a:lnTo>
                  <a:lnTo>
                    <a:pt x="285" y="166"/>
                  </a:lnTo>
                  <a:lnTo>
                    <a:pt x="339" y="172"/>
                  </a:lnTo>
                  <a:lnTo>
                    <a:pt x="337" y="197"/>
                  </a:lnTo>
                  <a:lnTo>
                    <a:pt x="283" y="188"/>
                  </a:lnTo>
                  <a:lnTo>
                    <a:pt x="306" y="233"/>
                  </a:lnTo>
                  <a:lnTo>
                    <a:pt x="287" y="237"/>
                  </a:lnTo>
                  <a:lnTo>
                    <a:pt x="263" y="186"/>
                  </a:lnTo>
                  <a:lnTo>
                    <a:pt x="187" y="174"/>
                  </a:lnTo>
                  <a:lnTo>
                    <a:pt x="216" y="246"/>
                  </a:lnTo>
                  <a:lnTo>
                    <a:pt x="271" y="256"/>
                  </a:lnTo>
                  <a:lnTo>
                    <a:pt x="273" y="276"/>
                  </a:lnTo>
                  <a:lnTo>
                    <a:pt x="224" y="264"/>
                  </a:lnTo>
                  <a:lnTo>
                    <a:pt x="246" y="315"/>
                  </a:lnTo>
                  <a:lnTo>
                    <a:pt x="224" y="325"/>
                  </a:lnTo>
                  <a:lnTo>
                    <a:pt x="203" y="272"/>
                  </a:lnTo>
                  <a:lnTo>
                    <a:pt x="177" y="315"/>
                  </a:lnTo>
                  <a:lnTo>
                    <a:pt x="164" y="301"/>
                  </a:lnTo>
                  <a:lnTo>
                    <a:pt x="195" y="254"/>
                  </a:lnTo>
                  <a:lnTo>
                    <a:pt x="168" y="182"/>
                  </a:lnTo>
                  <a:lnTo>
                    <a:pt x="121" y="244"/>
                  </a:lnTo>
                  <a:close/>
                </a:path>
              </a:pathLst>
            </a:custGeom>
            <a:solidFill>
              <a:srgbClr val="75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4" name="Freeform 201"/>
            <p:cNvSpPr>
              <a:spLocks/>
            </p:cNvSpPr>
            <p:nvPr/>
          </p:nvSpPr>
          <p:spPr bwMode="auto">
            <a:xfrm>
              <a:off x="204833" y="0"/>
              <a:ext cx="1019810" cy="1211580"/>
            </a:xfrm>
            <a:custGeom>
              <a:avLst/>
              <a:gdLst>
                <a:gd name="T0" fmla="*/ 1218 w 1606"/>
                <a:gd name="T1" fmla="*/ 225 h 1908"/>
                <a:gd name="T2" fmla="*/ 1302 w 1606"/>
                <a:gd name="T3" fmla="*/ 286 h 1908"/>
                <a:gd name="T4" fmla="*/ 1218 w 1606"/>
                <a:gd name="T5" fmla="*/ 391 h 1908"/>
                <a:gd name="T6" fmla="*/ 1195 w 1606"/>
                <a:gd name="T7" fmla="*/ 568 h 1908"/>
                <a:gd name="T8" fmla="*/ 1126 w 1606"/>
                <a:gd name="T9" fmla="*/ 804 h 1908"/>
                <a:gd name="T10" fmla="*/ 1179 w 1606"/>
                <a:gd name="T11" fmla="*/ 867 h 1908"/>
                <a:gd name="T12" fmla="*/ 1341 w 1606"/>
                <a:gd name="T13" fmla="*/ 941 h 1908"/>
                <a:gd name="T14" fmla="*/ 1271 w 1606"/>
                <a:gd name="T15" fmla="*/ 1092 h 1908"/>
                <a:gd name="T16" fmla="*/ 1358 w 1606"/>
                <a:gd name="T17" fmla="*/ 1084 h 1908"/>
                <a:gd name="T18" fmla="*/ 1444 w 1606"/>
                <a:gd name="T19" fmla="*/ 986 h 1908"/>
                <a:gd name="T20" fmla="*/ 1505 w 1606"/>
                <a:gd name="T21" fmla="*/ 908 h 1908"/>
                <a:gd name="T22" fmla="*/ 1493 w 1606"/>
                <a:gd name="T23" fmla="*/ 965 h 1908"/>
                <a:gd name="T24" fmla="*/ 1468 w 1606"/>
                <a:gd name="T25" fmla="*/ 1041 h 1908"/>
                <a:gd name="T26" fmla="*/ 1559 w 1606"/>
                <a:gd name="T27" fmla="*/ 1016 h 1908"/>
                <a:gd name="T28" fmla="*/ 1577 w 1606"/>
                <a:gd name="T29" fmla="*/ 1043 h 1908"/>
                <a:gd name="T30" fmla="*/ 1520 w 1606"/>
                <a:gd name="T31" fmla="*/ 1067 h 1908"/>
                <a:gd name="T32" fmla="*/ 1604 w 1606"/>
                <a:gd name="T33" fmla="*/ 1133 h 1908"/>
                <a:gd name="T34" fmla="*/ 1475 w 1606"/>
                <a:gd name="T35" fmla="*/ 1096 h 1908"/>
                <a:gd name="T36" fmla="*/ 1368 w 1606"/>
                <a:gd name="T37" fmla="*/ 1121 h 1908"/>
                <a:gd name="T38" fmla="*/ 1292 w 1606"/>
                <a:gd name="T39" fmla="*/ 1251 h 1908"/>
                <a:gd name="T40" fmla="*/ 1265 w 1606"/>
                <a:gd name="T41" fmla="*/ 1527 h 1908"/>
                <a:gd name="T42" fmla="*/ 1113 w 1606"/>
                <a:gd name="T43" fmla="*/ 1746 h 1908"/>
                <a:gd name="T44" fmla="*/ 1152 w 1606"/>
                <a:gd name="T45" fmla="*/ 1836 h 1908"/>
                <a:gd name="T46" fmla="*/ 1183 w 1606"/>
                <a:gd name="T47" fmla="*/ 1877 h 1908"/>
                <a:gd name="T48" fmla="*/ 994 w 1606"/>
                <a:gd name="T49" fmla="*/ 1816 h 1908"/>
                <a:gd name="T50" fmla="*/ 803 w 1606"/>
                <a:gd name="T51" fmla="*/ 1818 h 1908"/>
                <a:gd name="T52" fmla="*/ 664 w 1606"/>
                <a:gd name="T53" fmla="*/ 1797 h 1908"/>
                <a:gd name="T54" fmla="*/ 542 w 1606"/>
                <a:gd name="T55" fmla="*/ 1838 h 1908"/>
                <a:gd name="T56" fmla="*/ 431 w 1606"/>
                <a:gd name="T57" fmla="*/ 1900 h 1908"/>
                <a:gd name="T58" fmla="*/ 238 w 1606"/>
                <a:gd name="T59" fmla="*/ 1881 h 1908"/>
                <a:gd name="T60" fmla="*/ 132 w 1606"/>
                <a:gd name="T61" fmla="*/ 1793 h 1908"/>
                <a:gd name="T62" fmla="*/ 91 w 1606"/>
                <a:gd name="T63" fmla="*/ 1738 h 1908"/>
                <a:gd name="T64" fmla="*/ 31 w 1606"/>
                <a:gd name="T65" fmla="*/ 1703 h 1908"/>
                <a:gd name="T66" fmla="*/ 33 w 1606"/>
                <a:gd name="T67" fmla="*/ 1491 h 1908"/>
                <a:gd name="T68" fmla="*/ 115 w 1606"/>
                <a:gd name="T69" fmla="*/ 1423 h 1908"/>
                <a:gd name="T70" fmla="*/ 160 w 1606"/>
                <a:gd name="T71" fmla="*/ 1368 h 1908"/>
                <a:gd name="T72" fmla="*/ 210 w 1606"/>
                <a:gd name="T73" fmla="*/ 1347 h 1908"/>
                <a:gd name="T74" fmla="*/ 269 w 1606"/>
                <a:gd name="T75" fmla="*/ 1257 h 1908"/>
                <a:gd name="T76" fmla="*/ 380 w 1606"/>
                <a:gd name="T77" fmla="*/ 1008 h 1908"/>
                <a:gd name="T78" fmla="*/ 156 w 1606"/>
                <a:gd name="T79" fmla="*/ 881 h 1908"/>
                <a:gd name="T80" fmla="*/ 103 w 1606"/>
                <a:gd name="T81" fmla="*/ 863 h 1908"/>
                <a:gd name="T82" fmla="*/ 156 w 1606"/>
                <a:gd name="T83" fmla="*/ 842 h 1908"/>
                <a:gd name="T84" fmla="*/ 156 w 1606"/>
                <a:gd name="T85" fmla="*/ 808 h 1908"/>
                <a:gd name="T86" fmla="*/ 113 w 1606"/>
                <a:gd name="T87" fmla="*/ 752 h 1908"/>
                <a:gd name="T88" fmla="*/ 183 w 1606"/>
                <a:gd name="T89" fmla="*/ 781 h 1908"/>
                <a:gd name="T90" fmla="*/ 263 w 1606"/>
                <a:gd name="T91" fmla="*/ 814 h 1908"/>
                <a:gd name="T92" fmla="*/ 302 w 1606"/>
                <a:gd name="T93" fmla="*/ 822 h 1908"/>
                <a:gd name="T94" fmla="*/ 358 w 1606"/>
                <a:gd name="T95" fmla="*/ 939 h 1908"/>
                <a:gd name="T96" fmla="*/ 446 w 1606"/>
                <a:gd name="T97" fmla="*/ 947 h 1908"/>
                <a:gd name="T98" fmla="*/ 567 w 1606"/>
                <a:gd name="T99" fmla="*/ 873 h 1908"/>
                <a:gd name="T100" fmla="*/ 501 w 1606"/>
                <a:gd name="T101" fmla="*/ 667 h 1908"/>
                <a:gd name="T102" fmla="*/ 456 w 1606"/>
                <a:gd name="T103" fmla="*/ 546 h 1908"/>
                <a:gd name="T104" fmla="*/ 374 w 1606"/>
                <a:gd name="T105" fmla="*/ 491 h 1908"/>
                <a:gd name="T106" fmla="*/ 429 w 1606"/>
                <a:gd name="T107" fmla="*/ 417 h 1908"/>
                <a:gd name="T108" fmla="*/ 534 w 1606"/>
                <a:gd name="T109" fmla="*/ 350 h 1908"/>
                <a:gd name="T110" fmla="*/ 579 w 1606"/>
                <a:gd name="T111" fmla="*/ 248 h 1908"/>
                <a:gd name="T112" fmla="*/ 542 w 1606"/>
                <a:gd name="T113" fmla="*/ 115 h 1908"/>
                <a:gd name="T114" fmla="*/ 686 w 1606"/>
                <a:gd name="T115" fmla="*/ 39 h 1908"/>
                <a:gd name="T116" fmla="*/ 822 w 1606"/>
                <a:gd name="T117" fmla="*/ 12 h 1908"/>
                <a:gd name="T118" fmla="*/ 963 w 1606"/>
                <a:gd name="T119" fmla="*/ 2 h 1908"/>
                <a:gd name="T120" fmla="*/ 1099 w 1606"/>
                <a:gd name="T121" fmla="*/ 219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06" h="1908">
                  <a:moveTo>
                    <a:pt x="1099" y="219"/>
                  </a:moveTo>
                  <a:lnTo>
                    <a:pt x="1123" y="217"/>
                  </a:lnTo>
                  <a:lnTo>
                    <a:pt x="1146" y="217"/>
                  </a:lnTo>
                  <a:lnTo>
                    <a:pt x="1171" y="217"/>
                  </a:lnTo>
                  <a:lnTo>
                    <a:pt x="1195" y="219"/>
                  </a:lnTo>
                  <a:lnTo>
                    <a:pt x="1218" y="225"/>
                  </a:lnTo>
                  <a:lnTo>
                    <a:pt x="1242" y="229"/>
                  </a:lnTo>
                  <a:lnTo>
                    <a:pt x="1265" y="237"/>
                  </a:lnTo>
                  <a:lnTo>
                    <a:pt x="1286" y="245"/>
                  </a:lnTo>
                  <a:lnTo>
                    <a:pt x="1298" y="256"/>
                  </a:lnTo>
                  <a:lnTo>
                    <a:pt x="1302" y="270"/>
                  </a:lnTo>
                  <a:lnTo>
                    <a:pt x="1302" y="286"/>
                  </a:lnTo>
                  <a:lnTo>
                    <a:pt x="1300" y="299"/>
                  </a:lnTo>
                  <a:lnTo>
                    <a:pt x="1286" y="319"/>
                  </a:lnTo>
                  <a:lnTo>
                    <a:pt x="1271" y="339"/>
                  </a:lnTo>
                  <a:lnTo>
                    <a:pt x="1255" y="358"/>
                  </a:lnTo>
                  <a:lnTo>
                    <a:pt x="1238" y="374"/>
                  </a:lnTo>
                  <a:lnTo>
                    <a:pt x="1218" y="391"/>
                  </a:lnTo>
                  <a:lnTo>
                    <a:pt x="1199" y="405"/>
                  </a:lnTo>
                  <a:lnTo>
                    <a:pt x="1179" y="419"/>
                  </a:lnTo>
                  <a:lnTo>
                    <a:pt x="1158" y="431"/>
                  </a:lnTo>
                  <a:lnTo>
                    <a:pt x="1175" y="474"/>
                  </a:lnTo>
                  <a:lnTo>
                    <a:pt x="1187" y="521"/>
                  </a:lnTo>
                  <a:lnTo>
                    <a:pt x="1195" y="568"/>
                  </a:lnTo>
                  <a:lnTo>
                    <a:pt x="1195" y="616"/>
                  </a:lnTo>
                  <a:lnTo>
                    <a:pt x="1189" y="663"/>
                  </a:lnTo>
                  <a:lnTo>
                    <a:pt x="1177" y="710"/>
                  </a:lnTo>
                  <a:lnTo>
                    <a:pt x="1160" y="753"/>
                  </a:lnTo>
                  <a:lnTo>
                    <a:pt x="1134" y="795"/>
                  </a:lnTo>
                  <a:lnTo>
                    <a:pt x="1126" y="804"/>
                  </a:lnTo>
                  <a:lnTo>
                    <a:pt x="1117" y="814"/>
                  </a:lnTo>
                  <a:lnTo>
                    <a:pt x="1109" y="826"/>
                  </a:lnTo>
                  <a:lnTo>
                    <a:pt x="1101" y="836"/>
                  </a:lnTo>
                  <a:lnTo>
                    <a:pt x="1119" y="845"/>
                  </a:lnTo>
                  <a:lnTo>
                    <a:pt x="1146" y="855"/>
                  </a:lnTo>
                  <a:lnTo>
                    <a:pt x="1179" y="867"/>
                  </a:lnTo>
                  <a:lnTo>
                    <a:pt x="1216" y="881"/>
                  </a:lnTo>
                  <a:lnTo>
                    <a:pt x="1251" y="890"/>
                  </a:lnTo>
                  <a:lnTo>
                    <a:pt x="1286" y="900"/>
                  </a:lnTo>
                  <a:lnTo>
                    <a:pt x="1316" y="906"/>
                  </a:lnTo>
                  <a:lnTo>
                    <a:pt x="1337" y="908"/>
                  </a:lnTo>
                  <a:lnTo>
                    <a:pt x="1341" y="941"/>
                  </a:lnTo>
                  <a:lnTo>
                    <a:pt x="1335" y="977"/>
                  </a:lnTo>
                  <a:lnTo>
                    <a:pt x="1319" y="1008"/>
                  </a:lnTo>
                  <a:lnTo>
                    <a:pt x="1292" y="1031"/>
                  </a:lnTo>
                  <a:lnTo>
                    <a:pt x="1286" y="1051"/>
                  </a:lnTo>
                  <a:lnTo>
                    <a:pt x="1279" y="1073"/>
                  </a:lnTo>
                  <a:lnTo>
                    <a:pt x="1271" y="1092"/>
                  </a:lnTo>
                  <a:lnTo>
                    <a:pt x="1259" y="1110"/>
                  </a:lnTo>
                  <a:lnTo>
                    <a:pt x="1267" y="1112"/>
                  </a:lnTo>
                  <a:lnTo>
                    <a:pt x="1282" y="1112"/>
                  </a:lnTo>
                  <a:lnTo>
                    <a:pt x="1306" y="1106"/>
                  </a:lnTo>
                  <a:lnTo>
                    <a:pt x="1333" y="1098"/>
                  </a:lnTo>
                  <a:lnTo>
                    <a:pt x="1358" y="1084"/>
                  </a:lnTo>
                  <a:lnTo>
                    <a:pt x="1384" y="1071"/>
                  </a:lnTo>
                  <a:lnTo>
                    <a:pt x="1401" y="1053"/>
                  </a:lnTo>
                  <a:lnTo>
                    <a:pt x="1413" y="1033"/>
                  </a:lnTo>
                  <a:lnTo>
                    <a:pt x="1423" y="1018"/>
                  </a:lnTo>
                  <a:lnTo>
                    <a:pt x="1435" y="1002"/>
                  </a:lnTo>
                  <a:lnTo>
                    <a:pt x="1444" y="986"/>
                  </a:lnTo>
                  <a:lnTo>
                    <a:pt x="1454" y="969"/>
                  </a:lnTo>
                  <a:lnTo>
                    <a:pt x="1464" y="953"/>
                  </a:lnTo>
                  <a:lnTo>
                    <a:pt x="1475" y="937"/>
                  </a:lnTo>
                  <a:lnTo>
                    <a:pt x="1487" y="922"/>
                  </a:lnTo>
                  <a:lnTo>
                    <a:pt x="1501" y="908"/>
                  </a:lnTo>
                  <a:lnTo>
                    <a:pt x="1505" y="908"/>
                  </a:lnTo>
                  <a:lnTo>
                    <a:pt x="1511" y="908"/>
                  </a:lnTo>
                  <a:lnTo>
                    <a:pt x="1512" y="912"/>
                  </a:lnTo>
                  <a:lnTo>
                    <a:pt x="1514" y="916"/>
                  </a:lnTo>
                  <a:lnTo>
                    <a:pt x="1507" y="932"/>
                  </a:lnTo>
                  <a:lnTo>
                    <a:pt x="1501" y="947"/>
                  </a:lnTo>
                  <a:lnTo>
                    <a:pt x="1493" y="965"/>
                  </a:lnTo>
                  <a:lnTo>
                    <a:pt x="1485" y="981"/>
                  </a:lnTo>
                  <a:lnTo>
                    <a:pt x="1477" y="996"/>
                  </a:lnTo>
                  <a:lnTo>
                    <a:pt x="1468" y="1012"/>
                  </a:lnTo>
                  <a:lnTo>
                    <a:pt x="1460" y="1029"/>
                  </a:lnTo>
                  <a:lnTo>
                    <a:pt x="1452" y="1045"/>
                  </a:lnTo>
                  <a:lnTo>
                    <a:pt x="1468" y="1041"/>
                  </a:lnTo>
                  <a:lnTo>
                    <a:pt x="1481" y="1037"/>
                  </a:lnTo>
                  <a:lnTo>
                    <a:pt x="1497" y="1031"/>
                  </a:lnTo>
                  <a:lnTo>
                    <a:pt x="1512" y="1026"/>
                  </a:lnTo>
                  <a:lnTo>
                    <a:pt x="1528" y="1022"/>
                  </a:lnTo>
                  <a:lnTo>
                    <a:pt x="1544" y="1018"/>
                  </a:lnTo>
                  <a:lnTo>
                    <a:pt x="1559" y="1016"/>
                  </a:lnTo>
                  <a:lnTo>
                    <a:pt x="1577" y="1016"/>
                  </a:lnTo>
                  <a:lnTo>
                    <a:pt x="1581" y="1020"/>
                  </a:lnTo>
                  <a:lnTo>
                    <a:pt x="1585" y="1026"/>
                  </a:lnTo>
                  <a:lnTo>
                    <a:pt x="1585" y="1031"/>
                  </a:lnTo>
                  <a:lnTo>
                    <a:pt x="1587" y="1037"/>
                  </a:lnTo>
                  <a:lnTo>
                    <a:pt x="1577" y="1043"/>
                  </a:lnTo>
                  <a:lnTo>
                    <a:pt x="1569" y="1049"/>
                  </a:lnTo>
                  <a:lnTo>
                    <a:pt x="1559" y="1053"/>
                  </a:lnTo>
                  <a:lnTo>
                    <a:pt x="1550" y="1057"/>
                  </a:lnTo>
                  <a:lnTo>
                    <a:pt x="1540" y="1059"/>
                  </a:lnTo>
                  <a:lnTo>
                    <a:pt x="1530" y="1063"/>
                  </a:lnTo>
                  <a:lnTo>
                    <a:pt x="1520" y="1067"/>
                  </a:lnTo>
                  <a:lnTo>
                    <a:pt x="1511" y="1071"/>
                  </a:lnTo>
                  <a:lnTo>
                    <a:pt x="1600" y="1106"/>
                  </a:lnTo>
                  <a:lnTo>
                    <a:pt x="1602" y="1114"/>
                  </a:lnTo>
                  <a:lnTo>
                    <a:pt x="1604" y="1119"/>
                  </a:lnTo>
                  <a:lnTo>
                    <a:pt x="1606" y="1127"/>
                  </a:lnTo>
                  <a:lnTo>
                    <a:pt x="1604" y="1133"/>
                  </a:lnTo>
                  <a:lnTo>
                    <a:pt x="1589" y="1135"/>
                  </a:lnTo>
                  <a:lnTo>
                    <a:pt x="1567" y="1131"/>
                  </a:lnTo>
                  <a:lnTo>
                    <a:pt x="1544" y="1123"/>
                  </a:lnTo>
                  <a:lnTo>
                    <a:pt x="1518" y="1114"/>
                  </a:lnTo>
                  <a:lnTo>
                    <a:pt x="1495" y="1104"/>
                  </a:lnTo>
                  <a:lnTo>
                    <a:pt x="1475" y="1096"/>
                  </a:lnTo>
                  <a:lnTo>
                    <a:pt x="1464" y="1088"/>
                  </a:lnTo>
                  <a:lnTo>
                    <a:pt x="1458" y="1086"/>
                  </a:lnTo>
                  <a:lnTo>
                    <a:pt x="1450" y="1090"/>
                  </a:lnTo>
                  <a:lnTo>
                    <a:pt x="1431" y="1098"/>
                  </a:lnTo>
                  <a:lnTo>
                    <a:pt x="1401" y="1110"/>
                  </a:lnTo>
                  <a:lnTo>
                    <a:pt x="1368" y="1121"/>
                  </a:lnTo>
                  <a:lnTo>
                    <a:pt x="1335" y="1135"/>
                  </a:lnTo>
                  <a:lnTo>
                    <a:pt x="1306" y="1147"/>
                  </a:lnTo>
                  <a:lnTo>
                    <a:pt x="1284" y="1155"/>
                  </a:lnTo>
                  <a:lnTo>
                    <a:pt x="1277" y="1159"/>
                  </a:lnTo>
                  <a:lnTo>
                    <a:pt x="1284" y="1204"/>
                  </a:lnTo>
                  <a:lnTo>
                    <a:pt x="1292" y="1251"/>
                  </a:lnTo>
                  <a:lnTo>
                    <a:pt x="1298" y="1298"/>
                  </a:lnTo>
                  <a:lnTo>
                    <a:pt x="1300" y="1345"/>
                  </a:lnTo>
                  <a:lnTo>
                    <a:pt x="1300" y="1394"/>
                  </a:lnTo>
                  <a:lnTo>
                    <a:pt x="1294" y="1440"/>
                  </a:lnTo>
                  <a:lnTo>
                    <a:pt x="1282" y="1486"/>
                  </a:lnTo>
                  <a:lnTo>
                    <a:pt x="1265" y="1527"/>
                  </a:lnTo>
                  <a:lnTo>
                    <a:pt x="1247" y="1566"/>
                  </a:lnTo>
                  <a:lnTo>
                    <a:pt x="1228" y="1605"/>
                  </a:lnTo>
                  <a:lnTo>
                    <a:pt x="1204" y="1644"/>
                  </a:lnTo>
                  <a:lnTo>
                    <a:pt x="1177" y="1679"/>
                  </a:lnTo>
                  <a:lnTo>
                    <a:pt x="1146" y="1715"/>
                  </a:lnTo>
                  <a:lnTo>
                    <a:pt x="1113" y="1746"/>
                  </a:lnTo>
                  <a:lnTo>
                    <a:pt x="1078" y="1773"/>
                  </a:lnTo>
                  <a:lnTo>
                    <a:pt x="1039" y="1797"/>
                  </a:lnTo>
                  <a:lnTo>
                    <a:pt x="1068" y="1805"/>
                  </a:lnTo>
                  <a:lnTo>
                    <a:pt x="1097" y="1812"/>
                  </a:lnTo>
                  <a:lnTo>
                    <a:pt x="1125" y="1824"/>
                  </a:lnTo>
                  <a:lnTo>
                    <a:pt x="1152" y="1836"/>
                  </a:lnTo>
                  <a:lnTo>
                    <a:pt x="1177" y="1850"/>
                  </a:lnTo>
                  <a:lnTo>
                    <a:pt x="1203" y="1865"/>
                  </a:lnTo>
                  <a:lnTo>
                    <a:pt x="1224" y="1885"/>
                  </a:lnTo>
                  <a:lnTo>
                    <a:pt x="1245" y="1906"/>
                  </a:lnTo>
                  <a:lnTo>
                    <a:pt x="1214" y="1891"/>
                  </a:lnTo>
                  <a:lnTo>
                    <a:pt x="1183" y="1877"/>
                  </a:lnTo>
                  <a:lnTo>
                    <a:pt x="1152" y="1863"/>
                  </a:lnTo>
                  <a:lnTo>
                    <a:pt x="1121" y="1852"/>
                  </a:lnTo>
                  <a:lnTo>
                    <a:pt x="1089" y="1840"/>
                  </a:lnTo>
                  <a:lnTo>
                    <a:pt x="1058" y="1830"/>
                  </a:lnTo>
                  <a:lnTo>
                    <a:pt x="1025" y="1822"/>
                  </a:lnTo>
                  <a:lnTo>
                    <a:pt x="994" y="1816"/>
                  </a:lnTo>
                  <a:lnTo>
                    <a:pt x="961" y="1810"/>
                  </a:lnTo>
                  <a:lnTo>
                    <a:pt x="930" y="1808"/>
                  </a:lnTo>
                  <a:lnTo>
                    <a:pt x="896" y="1807"/>
                  </a:lnTo>
                  <a:lnTo>
                    <a:pt x="865" y="1808"/>
                  </a:lnTo>
                  <a:lnTo>
                    <a:pt x="834" y="1812"/>
                  </a:lnTo>
                  <a:lnTo>
                    <a:pt x="803" y="1818"/>
                  </a:lnTo>
                  <a:lnTo>
                    <a:pt x="772" y="1828"/>
                  </a:lnTo>
                  <a:lnTo>
                    <a:pt x="742" y="1840"/>
                  </a:lnTo>
                  <a:lnTo>
                    <a:pt x="725" y="1828"/>
                  </a:lnTo>
                  <a:lnTo>
                    <a:pt x="705" y="1816"/>
                  </a:lnTo>
                  <a:lnTo>
                    <a:pt x="686" y="1807"/>
                  </a:lnTo>
                  <a:lnTo>
                    <a:pt x="664" y="1797"/>
                  </a:lnTo>
                  <a:lnTo>
                    <a:pt x="643" y="1791"/>
                  </a:lnTo>
                  <a:lnTo>
                    <a:pt x="622" y="1787"/>
                  </a:lnTo>
                  <a:lnTo>
                    <a:pt x="598" y="1787"/>
                  </a:lnTo>
                  <a:lnTo>
                    <a:pt x="575" y="1791"/>
                  </a:lnTo>
                  <a:lnTo>
                    <a:pt x="561" y="1816"/>
                  </a:lnTo>
                  <a:lnTo>
                    <a:pt x="542" y="1838"/>
                  </a:lnTo>
                  <a:lnTo>
                    <a:pt x="518" y="1855"/>
                  </a:lnTo>
                  <a:lnTo>
                    <a:pt x="497" y="1871"/>
                  </a:lnTo>
                  <a:lnTo>
                    <a:pt x="473" y="1883"/>
                  </a:lnTo>
                  <a:lnTo>
                    <a:pt x="454" y="1893"/>
                  </a:lnTo>
                  <a:lnTo>
                    <a:pt x="440" y="1898"/>
                  </a:lnTo>
                  <a:lnTo>
                    <a:pt x="431" y="1900"/>
                  </a:lnTo>
                  <a:lnTo>
                    <a:pt x="393" y="1906"/>
                  </a:lnTo>
                  <a:lnTo>
                    <a:pt x="356" y="1908"/>
                  </a:lnTo>
                  <a:lnTo>
                    <a:pt x="323" y="1906"/>
                  </a:lnTo>
                  <a:lnTo>
                    <a:pt x="292" y="1900"/>
                  </a:lnTo>
                  <a:lnTo>
                    <a:pt x="265" y="1893"/>
                  </a:lnTo>
                  <a:lnTo>
                    <a:pt x="238" y="1881"/>
                  </a:lnTo>
                  <a:lnTo>
                    <a:pt x="214" y="1869"/>
                  </a:lnTo>
                  <a:lnTo>
                    <a:pt x="193" y="1855"/>
                  </a:lnTo>
                  <a:lnTo>
                    <a:pt x="173" y="1840"/>
                  </a:lnTo>
                  <a:lnTo>
                    <a:pt x="158" y="1824"/>
                  </a:lnTo>
                  <a:lnTo>
                    <a:pt x="142" y="1808"/>
                  </a:lnTo>
                  <a:lnTo>
                    <a:pt x="132" y="1793"/>
                  </a:lnTo>
                  <a:lnTo>
                    <a:pt x="122" y="1779"/>
                  </a:lnTo>
                  <a:lnTo>
                    <a:pt x="117" y="1767"/>
                  </a:lnTo>
                  <a:lnTo>
                    <a:pt x="113" y="1756"/>
                  </a:lnTo>
                  <a:lnTo>
                    <a:pt x="111" y="1748"/>
                  </a:lnTo>
                  <a:lnTo>
                    <a:pt x="101" y="1742"/>
                  </a:lnTo>
                  <a:lnTo>
                    <a:pt x="91" y="1738"/>
                  </a:lnTo>
                  <a:lnTo>
                    <a:pt x="80" y="1734"/>
                  </a:lnTo>
                  <a:lnTo>
                    <a:pt x="70" y="1730"/>
                  </a:lnTo>
                  <a:lnTo>
                    <a:pt x="58" y="1724"/>
                  </a:lnTo>
                  <a:lnTo>
                    <a:pt x="48" y="1718"/>
                  </a:lnTo>
                  <a:lnTo>
                    <a:pt x="39" y="1713"/>
                  </a:lnTo>
                  <a:lnTo>
                    <a:pt x="31" y="1703"/>
                  </a:lnTo>
                  <a:lnTo>
                    <a:pt x="9" y="1662"/>
                  </a:lnTo>
                  <a:lnTo>
                    <a:pt x="0" y="1615"/>
                  </a:lnTo>
                  <a:lnTo>
                    <a:pt x="4" y="1568"/>
                  </a:lnTo>
                  <a:lnTo>
                    <a:pt x="15" y="1521"/>
                  </a:lnTo>
                  <a:lnTo>
                    <a:pt x="23" y="1507"/>
                  </a:lnTo>
                  <a:lnTo>
                    <a:pt x="33" y="1491"/>
                  </a:lnTo>
                  <a:lnTo>
                    <a:pt x="45" y="1476"/>
                  </a:lnTo>
                  <a:lnTo>
                    <a:pt x="56" y="1462"/>
                  </a:lnTo>
                  <a:lnTo>
                    <a:pt x="70" y="1448"/>
                  </a:lnTo>
                  <a:lnTo>
                    <a:pt x="84" y="1439"/>
                  </a:lnTo>
                  <a:lnTo>
                    <a:pt x="99" y="1429"/>
                  </a:lnTo>
                  <a:lnTo>
                    <a:pt x="115" y="1423"/>
                  </a:lnTo>
                  <a:lnTo>
                    <a:pt x="121" y="1413"/>
                  </a:lnTo>
                  <a:lnTo>
                    <a:pt x="126" y="1403"/>
                  </a:lnTo>
                  <a:lnTo>
                    <a:pt x="134" y="1394"/>
                  </a:lnTo>
                  <a:lnTo>
                    <a:pt x="142" y="1384"/>
                  </a:lnTo>
                  <a:lnTo>
                    <a:pt x="150" y="1376"/>
                  </a:lnTo>
                  <a:lnTo>
                    <a:pt x="160" y="1368"/>
                  </a:lnTo>
                  <a:lnTo>
                    <a:pt x="169" y="1360"/>
                  </a:lnTo>
                  <a:lnTo>
                    <a:pt x="179" y="1354"/>
                  </a:lnTo>
                  <a:lnTo>
                    <a:pt x="187" y="1352"/>
                  </a:lnTo>
                  <a:lnTo>
                    <a:pt x="195" y="1348"/>
                  </a:lnTo>
                  <a:lnTo>
                    <a:pt x="202" y="1347"/>
                  </a:lnTo>
                  <a:lnTo>
                    <a:pt x="210" y="1347"/>
                  </a:lnTo>
                  <a:lnTo>
                    <a:pt x="220" y="1345"/>
                  </a:lnTo>
                  <a:lnTo>
                    <a:pt x="228" y="1345"/>
                  </a:lnTo>
                  <a:lnTo>
                    <a:pt x="238" y="1345"/>
                  </a:lnTo>
                  <a:lnTo>
                    <a:pt x="247" y="1347"/>
                  </a:lnTo>
                  <a:lnTo>
                    <a:pt x="259" y="1302"/>
                  </a:lnTo>
                  <a:lnTo>
                    <a:pt x="269" y="1257"/>
                  </a:lnTo>
                  <a:lnTo>
                    <a:pt x="280" y="1211"/>
                  </a:lnTo>
                  <a:lnTo>
                    <a:pt x="292" y="1168"/>
                  </a:lnTo>
                  <a:lnTo>
                    <a:pt x="308" y="1125"/>
                  </a:lnTo>
                  <a:lnTo>
                    <a:pt x="325" y="1084"/>
                  </a:lnTo>
                  <a:lnTo>
                    <a:pt x="351" y="1045"/>
                  </a:lnTo>
                  <a:lnTo>
                    <a:pt x="380" y="1008"/>
                  </a:lnTo>
                  <a:lnTo>
                    <a:pt x="236" y="877"/>
                  </a:lnTo>
                  <a:lnTo>
                    <a:pt x="220" y="879"/>
                  </a:lnTo>
                  <a:lnTo>
                    <a:pt x="204" y="881"/>
                  </a:lnTo>
                  <a:lnTo>
                    <a:pt x="187" y="881"/>
                  </a:lnTo>
                  <a:lnTo>
                    <a:pt x="171" y="881"/>
                  </a:lnTo>
                  <a:lnTo>
                    <a:pt x="156" y="881"/>
                  </a:lnTo>
                  <a:lnTo>
                    <a:pt x="138" y="879"/>
                  </a:lnTo>
                  <a:lnTo>
                    <a:pt x="122" y="879"/>
                  </a:lnTo>
                  <a:lnTo>
                    <a:pt x="107" y="877"/>
                  </a:lnTo>
                  <a:lnTo>
                    <a:pt x="105" y="873"/>
                  </a:lnTo>
                  <a:lnTo>
                    <a:pt x="103" y="867"/>
                  </a:lnTo>
                  <a:lnTo>
                    <a:pt x="103" y="863"/>
                  </a:lnTo>
                  <a:lnTo>
                    <a:pt x="103" y="857"/>
                  </a:lnTo>
                  <a:lnTo>
                    <a:pt x="109" y="853"/>
                  </a:lnTo>
                  <a:lnTo>
                    <a:pt x="119" y="851"/>
                  </a:lnTo>
                  <a:lnTo>
                    <a:pt x="128" y="847"/>
                  </a:lnTo>
                  <a:lnTo>
                    <a:pt x="142" y="844"/>
                  </a:lnTo>
                  <a:lnTo>
                    <a:pt x="156" y="842"/>
                  </a:lnTo>
                  <a:lnTo>
                    <a:pt x="169" y="840"/>
                  </a:lnTo>
                  <a:lnTo>
                    <a:pt x="179" y="838"/>
                  </a:lnTo>
                  <a:lnTo>
                    <a:pt x="189" y="836"/>
                  </a:lnTo>
                  <a:lnTo>
                    <a:pt x="177" y="828"/>
                  </a:lnTo>
                  <a:lnTo>
                    <a:pt x="167" y="818"/>
                  </a:lnTo>
                  <a:lnTo>
                    <a:pt x="156" y="808"/>
                  </a:lnTo>
                  <a:lnTo>
                    <a:pt x="146" y="798"/>
                  </a:lnTo>
                  <a:lnTo>
                    <a:pt x="136" y="787"/>
                  </a:lnTo>
                  <a:lnTo>
                    <a:pt x="126" y="777"/>
                  </a:lnTo>
                  <a:lnTo>
                    <a:pt x="119" y="765"/>
                  </a:lnTo>
                  <a:lnTo>
                    <a:pt x="111" y="753"/>
                  </a:lnTo>
                  <a:lnTo>
                    <a:pt x="113" y="752"/>
                  </a:lnTo>
                  <a:lnTo>
                    <a:pt x="115" y="748"/>
                  </a:lnTo>
                  <a:lnTo>
                    <a:pt x="115" y="744"/>
                  </a:lnTo>
                  <a:lnTo>
                    <a:pt x="119" y="742"/>
                  </a:lnTo>
                  <a:lnTo>
                    <a:pt x="138" y="750"/>
                  </a:lnTo>
                  <a:lnTo>
                    <a:pt x="160" y="763"/>
                  </a:lnTo>
                  <a:lnTo>
                    <a:pt x="183" y="781"/>
                  </a:lnTo>
                  <a:lnTo>
                    <a:pt x="204" y="800"/>
                  </a:lnTo>
                  <a:lnTo>
                    <a:pt x="226" y="818"/>
                  </a:lnTo>
                  <a:lnTo>
                    <a:pt x="241" y="834"/>
                  </a:lnTo>
                  <a:lnTo>
                    <a:pt x="253" y="845"/>
                  </a:lnTo>
                  <a:lnTo>
                    <a:pt x="257" y="849"/>
                  </a:lnTo>
                  <a:lnTo>
                    <a:pt x="263" y="814"/>
                  </a:lnTo>
                  <a:lnTo>
                    <a:pt x="269" y="777"/>
                  </a:lnTo>
                  <a:lnTo>
                    <a:pt x="275" y="746"/>
                  </a:lnTo>
                  <a:lnTo>
                    <a:pt x="280" y="734"/>
                  </a:lnTo>
                  <a:lnTo>
                    <a:pt x="290" y="746"/>
                  </a:lnTo>
                  <a:lnTo>
                    <a:pt x="296" y="783"/>
                  </a:lnTo>
                  <a:lnTo>
                    <a:pt x="302" y="822"/>
                  </a:lnTo>
                  <a:lnTo>
                    <a:pt x="306" y="861"/>
                  </a:lnTo>
                  <a:lnTo>
                    <a:pt x="314" y="900"/>
                  </a:lnTo>
                  <a:lnTo>
                    <a:pt x="325" y="910"/>
                  </a:lnTo>
                  <a:lnTo>
                    <a:pt x="335" y="920"/>
                  </a:lnTo>
                  <a:lnTo>
                    <a:pt x="347" y="930"/>
                  </a:lnTo>
                  <a:lnTo>
                    <a:pt x="358" y="939"/>
                  </a:lnTo>
                  <a:lnTo>
                    <a:pt x="370" y="949"/>
                  </a:lnTo>
                  <a:lnTo>
                    <a:pt x="382" y="959"/>
                  </a:lnTo>
                  <a:lnTo>
                    <a:pt x="395" y="969"/>
                  </a:lnTo>
                  <a:lnTo>
                    <a:pt x="407" y="977"/>
                  </a:lnTo>
                  <a:lnTo>
                    <a:pt x="427" y="961"/>
                  </a:lnTo>
                  <a:lnTo>
                    <a:pt x="446" y="947"/>
                  </a:lnTo>
                  <a:lnTo>
                    <a:pt x="464" y="932"/>
                  </a:lnTo>
                  <a:lnTo>
                    <a:pt x="485" y="918"/>
                  </a:lnTo>
                  <a:lnTo>
                    <a:pt x="505" y="904"/>
                  </a:lnTo>
                  <a:lnTo>
                    <a:pt x="524" y="892"/>
                  </a:lnTo>
                  <a:lnTo>
                    <a:pt x="546" y="883"/>
                  </a:lnTo>
                  <a:lnTo>
                    <a:pt x="567" y="873"/>
                  </a:lnTo>
                  <a:lnTo>
                    <a:pt x="586" y="816"/>
                  </a:lnTo>
                  <a:lnTo>
                    <a:pt x="561" y="791"/>
                  </a:lnTo>
                  <a:lnTo>
                    <a:pt x="542" y="761"/>
                  </a:lnTo>
                  <a:lnTo>
                    <a:pt x="524" y="732"/>
                  </a:lnTo>
                  <a:lnTo>
                    <a:pt x="510" y="701"/>
                  </a:lnTo>
                  <a:lnTo>
                    <a:pt x="501" y="667"/>
                  </a:lnTo>
                  <a:lnTo>
                    <a:pt x="497" y="632"/>
                  </a:lnTo>
                  <a:lnTo>
                    <a:pt x="495" y="597"/>
                  </a:lnTo>
                  <a:lnTo>
                    <a:pt x="499" y="560"/>
                  </a:lnTo>
                  <a:lnTo>
                    <a:pt x="489" y="556"/>
                  </a:lnTo>
                  <a:lnTo>
                    <a:pt x="473" y="552"/>
                  </a:lnTo>
                  <a:lnTo>
                    <a:pt x="456" y="546"/>
                  </a:lnTo>
                  <a:lnTo>
                    <a:pt x="436" y="538"/>
                  </a:lnTo>
                  <a:lnTo>
                    <a:pt x="417" y="530"/>
                  </a:lnTo>
                  <a:lnTo>
                    <a:pt x="399" y="523"/>
                  </a:lnTo>
                  <a:lnTo>
                    <a:pt x="386" y="515"/>
                  </a:lnTo>
                  <a:lnTo>
                    <a:pt x="376" y="507"/>
                  </a:lnTo>
                  <a:lnTo>
                    <a:pt x="374" y="491"/>
                  </a:lnTo>
                  <a:lnTo>
                    <a:pt x="376" y="477"/>
                  </a:lnTo>
                  <a:lnTo>
                    <a:pt x="384" y="464"/>
                  </a:lnTo>
                  <a:lnTo>
                    <a:pt x="392" y="450"/>
                  </a:lnTo>
                  <a:lnTo>
                    <a:pt x="403" y="438"/>
                  </a:lnTo>
                  <a:lnTo>
                    <a:pt x="415" y="427"/>
                  </a:lnTo>
                  <a:lnTo>
                    <a:pt x="429" y="417"/>
                  </a:lnTo>
                  <a:lnTo>
                    <a:pt x="440" y="407"/>
                  </a:lnTo>
                  <a:lnTo>
                    <a:pt x="458" y="395"/>
                  </a:lnTo>
                  <a:lnTo>
                    <a:pt x="477" y="384"/>
                  </a:lnTo>
                  <a:lnTo>
                    <a:pt x="497" y="372"/>
                  </a:lnTo>
                  <a:lnTo>
                    <a:pt x="514" y="362"/>
                  </a:lnTo>
                  <a:lnTo>
                    <a:pt x="534" y="350"/>
                  </a:lnTo>
                  <a:lnTo>
                    <a:pt x="553" y="340"/>
                  </a:lnTo>
                  <a:lnTo>
                    <a:pt x="575" y="333"/>
                  </a:lnTo>
                  <a:lnTo>
                    <a:pt x="594" y="323"/>
                  </a:lnTo>
                  <a:lnTo>
                    <a:pt x="590" y="297"/>
                  </a:lnTo>
                  <a:lnTo>
                    <a:pt x="585" y="272"/>
                  </a:lnTo>
                  <a:lnTo>
                    <a:pt x="579" y="248"/>
                  </a:lnTo>
                  <a:lnTo>
                    <a:pt x="571" y="223"/>
                  </a:lnTo>
                  <a:lnTo>
                    <a:pt x="563" y="200"/>
                  </a:lnTo>
                  <a:lnTo>
                    <a:pt x="553" y="176"/>
                  </a:lnTo>
                  <a:lnTo>
                    <a:pt x="542" y="153"/>
                  </a:lnTo>
                  <a:lnTo>
                    <a:pt x="530" y="131"/>
                  </a:lnTo>
                  <a:lnTo>
                    <a:pt x="542" y="115"/>
                  </a:lnTo>
                  <a:lnTo>
                    <a:pt x="557" y="100"/>
                  </a:lnTo>
                  <a:lnTo>
                    <a:pt x="577" y="86"/>
                  </a:lnTo>
                  <a:lnTo>
                    <a:pt x="600" y="72"/>
                  </a:lnTo>
                  <a:lnTo>
                    <a:pt x="625" y="61"/>
                  </a:lnTo>
                  <a:lnTo>
                    <a:pt x="655" y="49"/>
                  </a:lnTo>
                  <a:lnTo>
                    <a:pt x="686" y="39"/>
                  </a:lnTo>
                  <a:lnTo>
                    <a:pt x="721" y="29"/>
                  </a:lnTo>
                  <a:lnTo>
                    <a:pt x="740" y="25"/>
                  </a:lnTo>
                  <a:lnTo>
                    <a:pt x="760" y="21"/>
                  </a:lnTo>
                  <a:lnTo>
                    <a:pt x="779" y="18"/>
                  </a:lnTo>
                  <a:lnTo>
                    <a:pt x="801" y="16"/>
                  </a:lnTo>
                  <a:lnTo>
                    <a:pt x="822" y="12"/>
                  </a:lnTo>
                  <a:lnTo>
                    <a:pt x="844" y="10"/>
                  </a:lnTo>
                  <a:lnTo>
                    <a:pt x="865" y="8"/>
                  </a:lnTo>
                  <a:lnTo>
                    <a:pt x="889" y="6"/>
                  </a:lnTo>
                  <a:lnTo>
                    <a:pt x="914" y="4"/>
                  </a:lnTo>
                  <a:lnTo>
                    <a:pt x="937" y="2"/>
                  </a:lnTo>
                  <a:lnTo>
                    <a:pt x="963" y="2"/>
                  </a:lnTo>
                  <a:lnTo>
                    <a:pt x="988" y="0"/>
                  </a:lnTo>
                  <a:lnTo>
                    <a:pt x="1013" y="0"/>
                  </a:lnTo>
                  <a:lnTo>
                    <a:pt x="1039" y="0"/>
                  </a:lnTo>
                  <a:lnTo>
                    <a:pt x="1064" y="2"/>
                  </a:lnTo>
                  <a:lnTo>
                    <a:pt x="1091" y="2"/>
                  </a:lnTo>
                  <a:lnTo>
                    <a:pt x="1099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5" name="Freeform 202"/>
            <p:cNvSpPr>
              <a:spLocks/>
            </p:cNvSpPr>
            <p:nvPr/>
          </p:nvSpPr>
          <p:spPr bwMode="auto">
            <a:xfrm>
              <a:off x="551815" y="24765"/>
              <a:ext cx="294005" cy="123190"/>
            </a:xfrm>
            <a:custGeom>
              <a:avLst/>
              <a:gdLst>
                <a:gd name="T0" fmla="*/ 463 w 463"/>
                <a:gd name="T1" fmla="*/ 4 h 194"/>
                <a:gd name="T2" fmla="*/ 461 w 463"/>
                <a:gd name="T3" fmla="*/ 108 h 194"/>
                <a:gd name="T4" fmla="*/ 439 w 463"/>
                <a:gd name="T5" fmla="*/ 108 h 194"/>
                <a:gd name="T6" fmla="*/ 416 w 463"/>
                <a:gd name="T7" fmla="*/ 108 h 194"/>
                <a:gd name="T8" fmla="*/ 392 w 463"/>
                <a:gd name="T9" fmla="*/ 110 h 194"/>
                <a:gd name="T10" fmla="*/ 367 w 463"/>
                <a:gd name="T11" fmla="*/ 112 h 194"/>
                <a:gd name="T12" fmla="*/ 340 w 463"/>
                <a:gd name="T13" fmla="*/ 114 h 194"/>
                <a:gd name="T14" fmla="*/ 312 w 463"/>
                <a:gd name="T15" fmla="*/ 118 h 194"/>
                <a:gd name="T16" fmla="*/ 285 w 463"/>
                <a:gd name="T17" fmla="*/ 121 h 194"/>
                <a:gd name="T18" fmla="*/ 258 w 463"/>
                <a:gd name="T19" fmla="*/ 125 h 194"/>
                <a:gd name="T20" fmla="*/ 229 w 463"/>
                <a:gd name="T21" fmla="*/ 131 h 194"/>
                <a:gd name="T22" fmla="*/ 201 w 463"/>
                <a:gd name="T23" fmla="*/ 137 h 194"/>
                <a:gd name="T24" fmla="*/ 172 w 463"/>
                <a:gd name="T25" fmla="*/ 145 h 194"/>
                <a:gd name="T26" fmla="*/ 145 w 463"/>
                <a:gd name="T27" fmla="*/ 153 h 194"/>
                <a:gd name="T28" fmla="*/ 117 w 463"/>
                <a:gd name="T29" fmla="*/ 163 h 194"/>
                <a:gd name="T30" fmla="*/ 92 w 463"/>
                <a:gd name="T31" fmla="*/ 172 h 194"/>
                <a:gd name="T32" fmla="*/ 67 w 463"/>
                <a:gd name="T33" fmla="*/ 182 h 194"/>
                <a:gd name="T34" fmla="*/ 41 w 463"/>
                <a:gd name="T35" fmla="*/ 194 h 194"/>
                <a:gd name="T36" fmla="*/ 0 w 463"/>
                <a:gd name="T37" fmla="*/ 112 h 194"/>
                <a:gd name="T38" fmla="*/ 10 w 463"/>
                <a:gd name="T39" fmla="*/ 100 h 194"/>
                <a:gd name="T40" fmla="*/ 26 w 463"/>
                <a:gd name="T41" fmla="*/ 88 h 194"/>
                <a:gd name="T42" fmla="*/ 49 w 463"/>
                <a:gd name="T43" fmla="*/ 76 h 194"/>
                <a:gd name="T44" fmla="*/ 77 w 463"/>
                <a:gd name="T45" fmla="*/ 65 h 194"/>
                <a:gd name="T46" fmla="*/ 108 w 463"/>
                <a:gd name="T47" fmla="*/ 53 h 194"/>
                <a:gd name="T48" fmla="*/ 143 w 463"/>
                <a:gd name="T49" fmla="*/ 43 h 194"/>
                <a:gd name="T50" fmla="*/ 180 w 463"/>
                <a:gd name="T51" fmla="*/ 35 h 194"/>
                <a:gd name="T52" fmla="*/ 217 w 463"/>
                <a:gd name="T53" fmla="*/ 26 h 194"/>
                <a:gd name="T54" fmla="*/ 256 w 463"/>
                <a:gd name="T55" fmla="*/ 20 h 194"/>
                <a:gd name="T56" fmla="*/ 295 w 463"/>
                <a:gd name="T57" fmla="*/ 12 h 194"/>
                <a:gd name="T58" fmla="*/ 332 w 463"/>
                <a:gd name="T59" fmla="*/ 8 h 194"/>
                <a:gd name="T60" fmla="*/ 365 w 463"/>
                <a:gd name="T61" fmla="*/ 4 h 194"/>
                <a:gd name="T62" fmla="*/ 398 w 463"/>
                <a:gd name="T63" fmla="*/ 2 h 194"/>
                <a:gd name="T64" fmla="*/ 424 w 463"/>
                <a:gd name="T65" fmla="*/ 0 h 194"/>
                <a:gd name="T66" fmla="*/ 447 w 463"/>
                <a:gd name="T67" fmla="*/ 2 h 194"/>
                <a:gd name="T68" fmla="*/ 463 w 463"/>
                <a:gd name="T69" fmla="*/ 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3" h="194">
                  <a:moveTo>
                    <a:pt x="463" y="4"/>
                  </a:moveTo>
                  <a:lnTo>
                    <a:pt x="461" y="108"/>
                  </a:lnTo>
                  <a:lnTo>
                    <a:pt x="439" y="108"/>
                  </a:lnTo>
                  <a:lnTo>
                    <a:pt x="416" y="108"/>
                  </a:lnTo>
                  <a:lnTo>
                    <a:pt x="392" y="110"/>
                  </a:lnTo>
                  <a:lnTo>
                    <a:pt x="367" y="112"/>
                  </a:lnTo>
                  <a:lnTo>
                    <a:pt x="340" y="114"/>
                  </a:lnTo>
                  <a:lnTo>
                    <a:pt x="312" y="118"/>
                  </a:lnTo>
                  <a:lnTo>
                    <a:pt x="285" y="121"/>
                  </a:lnTo>
                  <a:lnTo>
                    <a:pt x="258" y="125"/>
                  </a:lnTo>
                  <a:lnTo>
                    <a:pt x="229" y="131"/>
                  </a:lnTo>
                  <a:lnTo>
                    <a:pt x="201" y="137"/>
                  </a:lnTo>
                  <a:lnTo>
                    <a:pt x="172" y="145"/>
                  </a:lnTo>
                  <a:lnTo>
                    <a:pt x="145" y="153"/>
                  </a:lnTo>
                  <a:lnTo>
                    <a:pt x="117" y="163"/>
                  </a:lnTo>
                  <a:lnTo>
                    <a:pt x="92" y="172"/>
                  </a:lnTo>
                  <a:lnTo>
                    <a:pt x="67" y="182"/>
                  </a:lnTo>
                  <a:lnTo>
                    <a:pt x="41" y="194"/>
                  </a:lnTo>
                  <a:lnTo>
                    <a:pt x="0" y="112"/>
                  </a:lnTo>
                  <a:lnTo>
                    <a:pt x="10" y="100"/>
                  </a:lnTo>
                  <a:lnTo>
                    <a:pt x="26" y="88"/>
                  </a:lnTo>
                  <a:lnTo>
                    <a:pt x="49" y="76"/>
                  </a:lnTo>
                  <a:lnTo>
                    <a:pt x="77" y="65"/>
                  </a:lnTo>
                  <a:lnTo>
                    <a:pt x="108" y="53"/>
                  </a:lnTo>
                  <a:lnTo>
                    <a:pt x="143" y="43"/>
                  </a:lnTo>
                  <a:lnTo>
                    <a:pt x="180" y="35"/>
                  </a:lnTo>
                  <a:lnTo>
                    <a:pt x="217" y="26"/>
                  </a:lnTo>
                  <a:lnTo>
                    <a:pt x="256" y="20"/>
                  </a:lnTo>
                  <a:lnTo>
                    <a:pt x="295" y="12"/>
                  </a:lnTo>
                  <a:lnTo>
                    <a:pt x="332" y="8"/>
                  </a:lnTo>
                  <a:lnTo>
                    <a:pt x="365" y="4"/>
                  </a:lnTo>
                  <a:lnTo>
                    <a:pt x="398" y="2"/>
                  </a:lnTo>
                  <a:lnTo>
                    <a:pt x="424" y="0"/>
                  </a:lnTo>
                  <a:lnTo>
                    <a:pt x="447" y="2"/>
                  </a:lnTo>
                  <a:lnTo>
                    <a:pt x="463" y="4"/>
                  </a:lnTo>
                  <a:close/>
                </a:path>
              </a:pathLst>
            </a:cu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6" name="Freeform 203"/>
            <p:cNvSpPr>
              <a:spLocks/>
            </p:cNvSpPr>
            <p:nvPr/>
          </p:nvSpPr>
          <p:spPr bwMode="auto">
            <a:xfrm>
              <a:off x="588010" y="114300"/>
              <a:ext cx="260985" cy="79375"/>
            </a:xfrm>
            <a:custGeom>
              <a:avLst/>
              <a:gdLst>
                <a:gd name="T0" fmla="*/ 411 w 411"/>
                <a:gd name="T1" fmla="*/ 45 h 125"/>
                <a:gd name="T2" fmla="*/ 191 w 411"/>
                <a:gd name="T3" fmla="*/ 78 h 125"/>
                <a:gd name="T4" fmla="*/ 172 w 411"/>
                <a:gd name="T5" fmla="*/ 84 h 125"/>
                <a:gd name="T6" fmla="*/ 148 w 411"/>
                <a:gd name="T7" fmla="*/ 90 h 125"/>
                <a:gd name="T8" fmla="*/ 125 w 411"/>
                <a:gd name="T9" fmla="*/ 94 h 125"/>
                <a:gd name="T10" fmla="*/ 99 w 411"/>
                <a:gd name="T11" fmla="*/ 100 h 125"/>
                <a:gd name="T12" fmla="*/ 74 w 411"/>
                <a:gd name="T13" fmla="*/ 106 h 125"/>
                <a:gd name="T14" fmla="*/ 49 w 411"/>
                <a:gd name="T15" fmla="*/ 112 h 125"/>
                <a:gd name="T16" fmla="*/ 27 w 411"/>
                <a:gd name="T17" fmla="*/ 118 h 125"/>
                <a:gd name="T18" fmla="*/ 8 w 411"/>
                <a:gd name="T19" fmla="*/ 125 h 125"/>
                <a:gd name="T20" fmla="*/ 6 w 411"/>
                <a:gd name="T21" fmla="*/ 116 h 125"/>
                <a:gd name="T22" fmla="*/ 2 w 411"/>
                <a:gd name="T23" fmla="*/ 106 h 125"/>
                <a:gd name="T24" fmla="*/ 0 w 411"/>
                <a:gd name="T25" fmla="*/ 96 h 125"/>
                <a:gd name="T26" fmla="*/ 0 w 411"/>
                <a:gd name="T27" fmla="*/ 86 h 125"/>
                <a:gd name="T28" fmla="*/ 23 w 411"/>
                <a:gd name="T29" fmla="*/ 76 h 125"/>
                <a:gd name="T30" fmla="*/ 47 w 411"/>
                <a:gd name="T31" fmla="*/ 67 h 125"/>
                <a:gd name="T32" fmla="*/ 72 w 411"/>
                <a:gd name="T33" fmla="*/ 59 h 125"/>
                <a:gd name="T34" fmla="*/ 96 w 411"/>
                <a:gd name="T35" fmla="*/ 51 h 125"/>
                <a:gd name="T36" fmla="*/ 121 w 411"/>
                <a:gd name="T37" fmla="*/ 43 h 125"/>
                <a:gd name="T38" fmla="*/ 146 w 411"/>
                <a:gd name="T39" fmla="*/ 37 h 125"/>
                <a:gd name="T40" fmla="*/ 172 w 411"/>
                <a:gd name="T41" fmla="*/ 31 h 125"/>
                <a:gd name="T42" fmla="*/ 197 w 411"/>
                <a:gd name="T43" fmla="*/ 26 h 125"/>
                <a:gd name="T44" fmla="*/ 222 w 411"/>
                <a:gd name="T45" fmla="*/ 22 h 125"/>
                <a:gd name="T46" fmla="*/ 248 w 411"/>
                <a:gd name="T47" fmla="*/ 18 h 125"/>
                <a:gd name="T48" fmla="*/ 275 w 411"/>
                <a:gd name="T49" fmla="*/ 14 h 125"/>
                <a:gd name="T50" fmla="*/ 300 w 411"/>
                <a:gd name="T51" fmla="*/ 10 h 125"/>
                <a:gd name="T52" fmla="*/ 328 w 411"/>
                <a:gd name="T53" fmla="*/ 8 h 125"/>
                <a:gd name="T54" fmla="*/ 353 w 411"/>
                <a:gd name="T55" fmla="*/ 4 h 125"/>
                <a:gd name="T56" fmla="*/ 380 w 411"/>
                <a:gd name="T57" fmla="*/ 2 h 125"/>
                <a:gd name="T58" fmla="*/ 407 w 411"/>
                <a:gd name="T59" fmla="*/ 0 h 125"/>
                <a:gd name="T60" fmla="*/ 411 w 411"/>
                <a:gd name="T61" fmla="*/ 4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1" h="125">
                  <a:moveTo>
                    <a:pt x="411" y="45"/>
                  </a:moveTo>
                  <a:lnTo>
                    <a:pt x="191" y="78"/>
                  </a:lnTo>
                  <a:lnTo>
                    <a:pt x="172" y="84"/>
                  </a:lnTo>
                  <a:lnTo>
                    <a:pt x="148" y="90"/>
                  </a:lnTo>
                  <a:lnTo>
                    <a:pt x="125" y="94"/>
                  </a:lnTo>
                  <a:lnTo>
                    <a:pt x="99" y="100"/>
                  </a:lnTo>
                  <a:lnTo>
                    <a:pt x="74" y="106"/>
                  </a:lnTo>
                  <a:lnTo>
                    <a:pt x="49" y="112"/>
                  </a:lnTo>
                  <a:lnTo>
                    <a:pt x="27" y="118"/>
                  </a:lnTo>
                  <a:lnTo>
                    <a:pt x="8" y="125"/>
                  </a:lnTo>
                  <a:lnTo>
                    <a:pt x="6" y="116"/>
                  </a:lnTo>
                  <a:lnTo>
                    <a:pt x="2" y="106"/>
                  </a:lnTo>
                  <a:lnTo>
                    <a:pt x="0" y="96"/>
                  </a:lnTo>
                  <a:lnTo>
                    <a:pt x="0" y="86"/>
                  </a:lnTo>
                  <a:lnTo>
                    <a:pt x="23" y="76"/>
                  </a:lnTo>
                  <a:lnTo>
                    <a:pt x="47" y="67"/>
                  </a:lnTo>
                  <a:lnTo>
                    <a:pt x="72" y="59"/>
                  </a:lnTo>
                  <a:lnTo>
                    <a:pt x="96" y="51"/>
                  </a:lnTo>
                  <a:lnTo>
                    <a:pt x="121" y="43"/>
                  </a:lnTo>
                  <a:lnTo>
                    <a:pt x="146" y="37"/>
                  </a:lnTo>
                  <a:lnTo>
                    <a:pt x="172" y="31"/>
                  </a:lnTo>
                  <a:lnTo>
                    <a:pt x="197" y="26"/>
                  </a:lnTo>
                  <a:lnTo>
                    <a:pt x="222" y="22"/>
                  </a:lnTo>
                  <a:lnTo>
                    <a:pt x="248" y="18"/>
                  </a:lnTo>
                  <a:lnTo>
                    <a:pt x="275" y="14"/>
                  </a:lnTo>
                  <a:lnTo>
                    <a:pt x="300" y="10"/>
                  </a:lnTo>
                  <a:lnTo>
                    <a:pt x="328" y="8"/>
                  </a:lnTo>
                  <a:lnTo>
                    <a:pt x="353" y="4"/>
                  </a:lnTo>
                  <a:lnTo>
                    <a:pt x="380" y="2"/>
                  </a:lnTo>
                  <a:lnTo>
                    <a:pt x="407" y="0"/>
                  </a:lnTo>
                  <a:lnTo>
                    <a:pt x="411" y="45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7" name="Freeform 204"/>
            <p:cNvSpPr>
              <a:spLocks/>
            </p:cNvSpPr>
            <p:nvPr/>
          </p:nvSpPr>
          <p:spPr bwMode="auto">
            <a:xfrm>
              <a:off x="450850" y="168910"/>
              <a:ext cx="529590" cy="159385"/>
            </a:xfrm>
            <a:custGeom>
              <a:avLst/>
              <a:gdLst>
                <a:gd name="T0" fmla="*/ 822 w 834"/>
                <a:gd name="T1" fmla="*/ 41 h 251"/>
                <a:gd name="T2" fmla="*/ 793 w 834"/>
                <a:gd name="T3" fmla="*/ 71 h 251"/>
                <a:gd name="T4" fmla="*/ 758 w 834"/>
                <a:gd name="T5" fmla="*/ 94 h 251"/>
                <a:gd name="T6" fmla="*/ 721 w 834"/>
                <a:gd name="T7" fmla="*/ 114 h 251"/>
                <a:gd name="T8" fmla="*/ 696 w 834"/>
                <a:gd name="T9" fmla="*/ 110 h 251"/>
                <a:gd name="T10" fmla="*/ 676 w 834"/>
                <a:gd name="T11" fmla="*/ 86 h 251"/>
                <a:gd name="T12" fmla="*/ 641 w 834"/>
                <a:gd name="T13" fmla="*/ 78 h 251"/>
                <a:gd name="T14" fmla="*/ 583 w 834"/>
                <a:gd name="T15" fmla="*/ 77 h 251"/>
                <a:gd name="T16" fmla="*/ 524 w 834"/>
                <a:gd name="T17" fmla="*/ 78 h 251"/>
                <a:gd name="T18" fmla="*/ 467 w 834"/>
                <a:gd name="T19" fmla="*/ 84 h 251"/>
                <a:gd name="T20" fmla="*/ 413 w 834"/>
                <a:gd name="T21" fmla="*/ 92 h 251"/>
                <a:gd name="T22" fmla="*/ 358 w 834"/>
                <a:gd name="T23" fmla="*/ 102 h 251"/>
                <a:gd name="T24" fmla="*/ 302 w 834"/>
                <a:gd name="T25" fmla="*/ 112 h 251"/>
                <a:gd name="T26" fmla="*/ 247 w 834"/>
                <a:gd name="T27" fmla="*/ 124 h 251"/>
                <a:gd name="T28" fmla="*/ 197 w 834"/>
                <a:gd name="T29" fmla="*/ 135 h 251"/>
                <a:gd name="T30" fmla="*/ 154 w 834"/>
                <a:gd name="T31" fmla="*/ 157 h 251"/>
                <a:gd name="T32" fmla="*/ 115 w 834"/>
                <a:gd name="T33" fmla="*/ 188 h 251"/>
                <a:gd name="T34" fmla="*/ 87 w 834"/>
                <a:gd name="T35" fmla="*/ 227 h 251"/>
                <a:gd name="T36" fmla="*/ 70 w 834"/>
                <a:gd name="T37" fmla="*/ 251 h 251"/>
                <a:gd name="T38" fmla="*/ 48 w 834"/>
                <a:gd name="T39" fmla="*/ 249 h 251"/>
                <a:gd name="T40" fmla="*/ 29 w 834"/>
                <a:gd name="T41" fmla="*/ 243 h 251"/>
                <a:gd name="T42" fmla="*/ 9 w 834"/>
                <a:gd name="T43" fmla="*/ 235 h 251"/>
                <a:gd name="T44" fmla="*/ 4 w 834"/>
                <a:gd name="T45" fmla="*/ 214 h 251"/>
                <a:gd name="T46" fmla="*/ 27 w 834"/>
                <a:gd name="T47" fmla="*/ 190 h 251"/>
                <a:gd name="T48" fmla="*/ 60 w 834"/>
                <a:gd name="T49" fmla="*/ 163 h 251"/>
                <a:gd name="T50" fmla="*/ 101 w 834"/>
                <a:gd name="T51" fmla="*/ 137 h 251"/>
                <a:gd name="T52" fmla="*/ 142 w 834"/>
                <a:gd name="T53" fmla="*/ 116 h 251"/>
                <a:gd name="T54" fmla="*/ 185 w 834"/>
                <a:gd name="T55" fmla="*/ 98 h 251"/>
                <a:gd name="T56" fmla="*/ 228 w 834"/>
                <a:gd name="T57" fmla="*/ 84 h 251"/>
                <a:gd name="T58" fmla="*/ 274 w 834"/>
                <a:gd name="T59" fmla="*/ 71 h 251"/>
                <a:gd name="T60" fmla="*/ 323 w 834"/>
                <a:gd name="T61" fmla="*/ 59 h 251"/>
                <a:gd name="T62" fmla="*/ 378 w 834"/>
                <a:gd name="T63" fmla="*/ 45 h 251"/>
                <a:gd name="T64" fmla="*/ 409 w 834"/>
                <a:gd name="T65" fmla="*/ 39 h 251"/>
                <a:gd name="T66" fmla="*/ 440 w 834"/>
                <a:gd name="T67" fmla="*/ 33 h 251"/>
                <a:gd name="T68" fmla="*/ 493 w 834"/>
                <a:gd name="T69" fmla="*/ 24 h 251"/>
                <a:gd name="T70" fmla="*/ 559 w 834"/>
                <a:gd name="T71" fmla="*/ 12 h 251"/>
                <a:gd name="T72" fmla="*/ 633 w 834"/>
                <a:gd name="T73" fmla="*/ 4 h 251"/>
                <a:gd name="T74" fmla="*/ 707 w 834"/>
                <a:gd name="T75" fmla="*/ 0 h 251"/>
                <a:gd name="T76" fmla="*/ 772 w 834"/>
                <a:gd name="T77" fmla="*/ 2 h 251"/>
                <a:gd name="T78" fmla="*/ 818 w 834"/>
                <a:gd name="T79" fmla="*/ 1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34" h="251">
                  <a:moveTo>
                    <a:pt x="834" y="24"/>
                  </a:moveTo>
                  <a:lnTo>
                    <a:pt x="822" y="41"/>
                  </a:lnTo>
                  <a:lnTo>
                    <a:pt x="809" y="57"/>
                  </a:lnTo>
                  <a:lnTo>
                    <a:pt x="793" y="71"/>
                  </a:lnTo>
                  <a:lnTo>
                    <a:pt x="776" y="82"/>
                  </a:lnTo>
                  <a:lnTo>
                    <a:pt x="758" y="94"/>
                  </a:lnTo>
                  <a:lnTo>
                    <a:pt x="740" y="104"/>
                  </a:lnTo>
                  <a:lnTo>
                    <a:pt x="721" y="114"/>
                  </a:lnTo>
                  <a:lnTo>
                    <a:pt x="703" y="122"/>
                  </a:lnTo>
                  <a:lnTo>
                    <a:pt x="696" y="110"/>
                  </a:lnTo>
                  <a:lnTo>
                    <a:pt x="686" y="96"/>
                  </a:lnTo>
                  <a:lnTo>
                    <a:pt x="676" y="86"/>
                  </a:lnTo>
                  <a:lnTo>
                    <a:pt x="672" y="82"/>
                  </a:lnTo>
                  <a:lnTo>
                    <a:pt x="641" y="78"/>
                  </a:lnTo>
                  <a:lnTo>
                    <a:pt x="612" y="78"/>
                  </a:lnTo>
                  <a:lnTo>
                    <a:pt x="583" y="77"/>
                  </a:lnTo>
                  <a:lnTo>
                    <a:pt x="553" y="77"/>
                  </a:lnTo>
                  <a:lnTo>
                    <a:pt x="524" y="78"/>
                  </a:lnTo>
                  <a:lnTo>
                    <a:pt x="497" y="80"/>
                  </a:lnTo>
                  <a:lnTo>
                    <a:pt x="467" y="84"/>
                  </a:lnTo>
                  <a:lnTo>
                    <a:pt x="440" y="88"/>
                  </a:lnTo>
                  <a:lnTo>
                    <a:pt x="413" y="92"/>
                  </a:lnTo>
                  <a:lnTo>
                    <a:pt x="386" y="96"/>
                  </a:lnTo>
                  <a:lnTo>
                    <a:pt x="358" y="102"/>
                  </a:lnTo>
                  <a:lnTo>
                    <a:pt x="331" y="108"/>
                  </a:lnTo>
                  <a:lnTo>
                    <a:pt x="302" y="112"/>
                  </a:lnTo>
                  <a:lnTo>
                    <a:pt x="274" y="118"/>
                  </a:lnTo>
                  <a:lnTo>
                    <a:pt x="247" y="124"/>
                  </a:lnTo>
                  <a:lnTo>
                    <a:pt x="220" y="129"/>
                  </a:lnTo>
                  <a:lnTo>
                    <a:pt x="197" y="135"/>
                  </a:lnTo>
                  <a:lnTo>
                    <a:pt x="175" y="145"/>
                  </a:lnTo>
                  <a:lnTo>
                    <a:pt x="154" y="157"/>
                  </a:lnTo>
                  <a:lnTo>
                    <a:pt x="132" y="170"/>
                  </a:lnTo>
                  <a:lnTo>
                    <a:pt x="115" y="188"/>
                  </a:lnTo>
                  <a:lnTo>
                    <a:pt x="99" y="208"/>
                  </a:lnTo>
                  <a:lnTo>
                    <a:pt x="87" y="227"/>
                  </a:lnTo>
                  <a:lnTo>
                    <a:pt x="80" y="249"/>
                  </a:lnTo>
                  <a:lnTo>
                    <a:pt x="70" y="251"/>
                  </a:lnTo>
                  <a:lnTo>
                    <a:pt x="60" y="251"/>
                  </a:lnTo>
                  <a:lnTo>
                    <a:pt x="48" y="249"/>
                  </a:lnTo>
                  <a:lnTo>
                    <a:pt x="39" y="245"/>
                  </a:lnTo>
                  <a:lnTo>
                    <a:pt x="29" y="243"/>
                  </a:lnTo>
                  <a:lnTo>
                    <a:pt x="19" y="239"/>
                  </a:lnTo>
                  <a:lnTo>
                    <a:pt x="9" y="235"/>
                  </a:lnTo>
                  <a:lnTo>
                    <a:pt x="0" y="231"/>
                  </a:lnTo>
                  <a:lnTo>
                    <a:pt x="4" y="214"/>
                  </a:lnTo>
                  <a:lnTo>
                    <a:pt x="13" y="202"/>
                  </a:lnTo>
                  <a:lnTo>
                    <a:pt x="27" y="190"/>
                  </a:lnTo>
                  <a:lnTo>
                    <a:pt x="41" y="178"/>
                  </a:lnTo>
                  <a:lnTo>
                    <a:pt x="60" y="163"/>
                  </a:lnTo>
                  <a:lnTo>
                    <a:pt x="81" y="149"/>
                  </a:lnTo>
                  <a:lnTo>
                    <a:pt x="101" y="137"/>
                  </a:lnTo>
                  <a:lnTo>
                    <a:pt x="120" y="125"/>
                  </a:lnTo>
                  <a:lnTo>
                    <a:pt x="142" y="116"/>
                  </a:lnTo>
                  <a:lnTo>
                    <a:pt x="163" y="108"/>
                  </a:lnTo>
                  <a:lnTo>
                    <a:pt x="185" y="98"/>
                  </a:lnTo>
                  <a:lnTo>
                    <a:pt x="206" y="90"/>
                  </a:lnTo>
                  <a:lnTo>
                    <a:pt x="228" y="84"/>
                  </a:lnTo>
                  <a:lnTo>
                    <a:pt x="251" y="77"/>
                  </a:lnTo>
                  <a:lnTo>
                    <a:pt x="274" y="71"/>
                  </a:lnTo>
                  <a:lnTo>
                    <a:pt x="300" y="65"/>
                  </a:lnTo>
                  <a:lnTo>
                    <a:pt x="323" y="59"/>
                  </a:lnTo>
                  <a:lnTo>
                    <a:pt x="351" y="53"/>
                  </a:lnTo>
                  <a:lnTo>
                    <a:pt x="378" y="45"/>
                  </a:lnTo>
                  <a:lnTo>
                    <a:pt x="405" y="39"/>
                  </a:lnTo>
                  <a:lnTo>
                    <a:pt x="409" y="39"/>
                  </a:lnTo>
                  <a:lnTo>
                    <a:pt x="421" y="35"/>
                  </a:lnTo>
                  <a:lnTo>
                    <a:pt x="440" y="33"/>
                  </a:lnTo>
                  <a:lnTo>
                    <a:pt x="464" y="28"/>
                  </a:lnTo>
                  <a:lnTo>
                    <a:pt x="493" y="24"/>
                  </a:lnTo>
                  <a:lnTo>
                    <a:pt x="524" y="18"/>
                  </a:lnTo>
                  <a:lnTo>
                    <a:pt x="559" y="12"/>
                  </a:lnTo>
                  <a:lnTo>
                    <a:pt x="596" y="8"/>
                  </a:lnTo>
                  <a:lnTo>
                    <a:pt x="633" y="4"/>
                  </a:lnTo>
                  <a:lnTo>
                    <a:pt x="670" y="0"/>
                  </a:lnTo>
                  <a:lnTo>
                    <a:pt x="707" y="0"/>
                  </a:lnTo>
                  <a:lnTo>
                    <a:pt x="740" y="0"/>
                  </a:lnTo>
                  <a:lnTo>
                    <a:pt x="772" y="2"/>
                  </a:lnTo>
                  <a:lnTo>
                    <a:pt x="797" y="6"/>
                  </a:lnTo>
                  <a:lnTo>
                    <a:pt x="818" y="14"/>
                  </a:lnTo>
                  <a:lnTo>
                    <a:pt x="834" y="24"/>
                  </a:lnTo>
                  <a:close/>
                </a:path>
              </a:pathLst>
            </a:cu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8" name="Freeform 205"/>
            <p:cNvSpPr>
              <a:spLocks/>
            </p:cNvSpPr>
            <p:nvPr/>
          </p:nvSpPr>
          <p:spPr bwMode="auto">
            <a:xfrm>
              <a:off x="532130" y="240030"/>
              <a:ext cx="377825" cy="284480"/>
            </a:xfrm>
            <a:custGeom>
              <a:avLst/>
              <a:gdLst>
                <a:gd name="T0" fmla="*/ 529 w 595"/>
                <a:gd name="T1" fmla="*/ 23 h 448"/>
                <a:gd name="T2" fmla="*/ 560 w 595"/>
                <a:gd name="T3" fmla="*/ 72 h 448"/>
                <a:gd name="T4" fmla="*/ 581 w 595"/>
                <a:gd name="T5" fmla="*/ 127 h 448"/>
                <a:gd name="T6" fmla="*/ 593 w 595"/>
                <a:gd name="T7" fmla="*/ 186 h 448"/>
                <a:gd name="T8" fmla="*/ 589 w 595"/>
                <a:gd name="T9" fmla="*/ 250 h 448"/>
                <a:gd name="T10" fmla="*/ 577 w 595"/>
                <a:gd name="T11" fmla="*/ 313 h 448"/>
                <a:gd name="T12" fmla="*/ 554 w 595"/>
                <a:gd name="T13" fmla="*/ 372 h 448"/>
                <a:gd name="T14" fmla="*/ 513 w 595"/>
                <a:gd name="T15" fmla="*/ 423 h 448"/>
                <a:gd name="T16" fmla="*/ 460 w 595"/>
                <a:gd name="T17" fmla="*/ 446 h 448"/>
                <a:gd name="T18" fmla="*/ 408 w 595"/>
                <a:gd name="T19" fmla="*/ 448 h 448"/>
                <a:gd name="T20" fmla="*/ 357 w 595"/>
                <a:gd name="T21" fmla="*/ 448 h 448"/>
                <a:gd name="T22" fmla="*/ 306 w 595"/>
                <a:gd name="T23" fmla="*/ 448 h 448"/>
                <a:gd name="T24" fmla="*/ 256 w 595"/>
                <a:gd name="T25" fmla="*/ 444 h 448"/>
                <a:gd name="T26" fmla="*/ 205 w 595"/>
                <a:gd name="T27" fmla="*/ 438 h 448"/>
                <a:gd name="T28" fmla="*/ 154 w 595"/>
                <a:gd name="T29" fmla="*/ 430 h 448"/>
                <a:gd name="T30" fmla="*/ 106 w 595"/>
                <a:gd name="T31" fmla="*/ 421 h 448"/>
                <a:gd name="T32" fmla="*/ 55 w 595"/>
                <a:gd name="T33" fmla="*/ 395 h 448"/>
                <a:gd name="T34" fmla="*/ 18 w 595"/>
                <a:gd name="T35" fmla="*/ 342 h 448"/>
                <a:gd name="T36" fmla="*/ 2 w 595"/>
                <a:gd name="T37" fmla="*/ 280 h 448"/>
                <a:gd name="T38" fmla="*/ 0 w 595"/>
                <a:gd name="T39" fmla="*/ 211 h 448"/>
                <a:gd name="T40" fmla="*/ 4 w 595"/>
                <a:gd name="T41" fmla="*/ 162 h 448"/>
                <a:gd name="T42" fmla="*/ 12 w 595"/>
                <a:gd name="T43" fmla="*/ 131 h 448"/>
                <a:gd name="T44" fmla="*/ 24 w 595"/>
                <a:gd name="T45" fmla="*/ 102 h 448"/>
                <a:gd name="T46" fmla="*/ 45 w 595"/>
                <a:gd name="T47" fmla="*/ 78 h 448"/>
                <a:gd name="T48" fmla="*/ 86 w 595"/>
                <a:gd name="T49" fmla="*/ 60 h 448"/>
                <a:gd name="T50" fmla="*/ 141 w 595"/>
                <a:gd name="T51" fmla="*/ 45 h 448"/>
                <a:gd name="T52" fmla="*/ 193 w 595"/>
                <a:gd name="T53" fmla="*/ 33 h 448"/>
                <a:gd name="T54" fmla="*/ 248 w 595"/>
                <a:gd name="T55" fmla="*/ 23 h 448"/>
                <a:gd name="T56" fmla="*/ 304 w 595"/>
                <a:gd name="T57" fmla="*/ 15 h 448"/>
                <a:gd name="T58" fmla="*/ 361 w 595"/>
                <a:gd name="T59" fmla="*/ 10 h 448"/>
                <a:gd name="T60" fmla="*/ 419 w 595"/>
                <a:gd name="T61" fmla="*/ 4 h 448"/>
                <a:gd name="T62" fmla="*/ 478 w 595"/>
                <a:gd name="T63" fmla="*/ 2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5" h="448">
                  <a:moveTo>
                    <a:pt x="507" y="0"/>
                  </a:moveTo>
                  <a:lnTo>
                    <a:pt x="529" y="23"/>
                  </a:lnTo>
                  <a:lnTo>
                    <a:pt x="546" y="47"/>
                  </a:lnTo>
                  <a:lnTo>
                    <a:pt x="560" y="72"/>
                  </a:lnTo>
                  <a:lnTo>
                    <a:pt x="571" y="100"/>
                  </a:lnTo>
                  <a:lnTo>
                    <a:pt x="581" y="127"/>
                  </a:lnTo>
                  <a:lnTo>
                    <a:pt x="589" y="156"/>
                  </a:lnTo>
                  <a:lnTo>
                    <a:pt x="593" y="186"/>
                  </a:lnTo>
                  <a:lnTo>
                    <a:pt x="595" y="217"/>
                  </a:lnTo>
                  <a:lnTo>
                    <a:pt x="589" y="250"/>
                  </a:lnTo>
                  <a:lnTo>
                    <a:pt x="583" y="282"/>
                  </a:lnTo>
                  <a:lnTo>
                    <a:pt x="577" y="313"/>
                  </a:lnTo>
                  <a:lnTo>
                    <a:pt x="568" y="342"/>
                  </a:lnTo>
                  <a:lnTo>
                    <a:pt x="554" y="372"/>
                  </a:lnTo>
                  <a:lnTo>
                    <a:pt x="536" y="399"/>
                  </a:lnTo>
                  <a:lnTo>
                    <a:pt x="513" y="423"/>
                  </a:lnTo>
                  <a:lnTo>
                    <a:pt x="486" y="444"/>
                  </a:lnTo>
                  <a:lnTo>
                    <a:pt x="460" y="446"/>
                  </a:lnTo>
                  <a:lnTo>
                    <a:pt x="435" y="448"/>
                  </a:lnTo>
                  <a:lnTo>
                    <a:pt x="408" y="448"/>
                  </a:lnTo>
                  <a:lnTo>
                    <a:pt x="382" y="448"/>
                  </a:lnTo>
                  <a:lnTo>
                    <a:pt x="357" y="448"/>
                  </a:lnTo>
                  <a:lnTo>
                    <a:pt x="332" y="448"/>
                  </a:lnTo>
                  <a:lnTo>
                    <a:pt x="306" y="448"/>
                  </a:lnTo>
                  <a:lnTo>
                    <a:pt x="281" y="446"/>
                  </a:lnTo>
                  <a:lnTo>
                    <a:pt x="256" y="444"/>
                  </a:lnTo>
                  <a:lnTo>
                    <a:pt x="230" y="440"/>
                  </a:lnTo>
                  <a:lnTo>
                    <a:pt x="205" y="438"/>
                  </a:lnTo>
                  <a:lnTo>
                    <a:pt x="180" y="434"/>
                  </a:lnTo>
                  <a:lnTo>
                    <a:pt x="154" y="430"/>
                  </a:lnTo>
                  <a:lnTo>
                    <a:pt x="131" y="424"/>
                  </a:lnTo>
                  <a:lnTo>
                    <a:pt x="106" y="421"/>
                  </a:lnTo>
                  <a:lnTo>
                    <a:pt x="82" y="415"/>
                  </a:lnTo>
                  <a:lnTo>
                    <a:pt x="55" y="395"/>
                  </a:lnTo>
                  <a:lnTo>
                    <a:pt x="33" y="370"/>
                  </a:lnTo>
                  <a:lnTo>
                    <a:pt x="18" y="342"/>
                  </a:lnTo>
                  <a:lnTo>
                    <a:pt x="8" y="311"/>
                  </a:lnTo>
                  <a:lnTo>
                    <a:pt x="2" y="280"/>
                  </a:lnTo>
                  <a:lnTo>
                    <a:pt x="0" y="246"/>
                  </a:lnTo>
                  <a:lnTo>
                    <a:pt x="0" y="211"/>
                  </a:lnTo>
                  <a:lnTo>
                    <a:pt x="0" y="178"/>
                  </a:lnTo>
                  <a:lnTo>
                    <a:pt x="4" y="162"/>
                  </a:lnTo>
                  <a:lnTo>
                    <a:pt x="8" y="147"/>
                  </a:lnTo>
                  <a:lnTo>
                    <a:pt x="12" y="131"/>
                  </a:lnTo>
                  <a:lnTo>
                    <a:pt x="16" y="115"/>
                  </a:lnTo>
                  <a:lnTo>
                    <a:pt x="24" y="102"/>
                  </a:lnTo>
                  <a:lnTo>
                    <a:pt x="33" y="90"/>
                  </a:lnTo>
                  <a:lnTo>
                    <a:pt x="45" y="78"/>
                  </a:lnTo>
                  <a:lnTo>
                    <a:pt x="61" y="68"/>
                  </a:lnTo>
                  <a:lnTo>
                    <a:pt x="86" y="60"/>
                  </a:lnTo>
                  <a:lnTo>
                    <a:pt x="113" y="53"/>
                  </a:lnTo>
                  <a:lnTo>
                    <a:pt x="141" y="45"/>
                  </a:lnTo>
                  <a:lnTo>
                    <a:pt x="166" y="39"/>
                  </a:lnTo>
                  <a:lnTo>
                    <a:pt x="193" y="33"/>
                  </a:lnTo>
                  <a:lnTo>
                    <a:pt x="221" y="29"/>
                  </a:lnTo>
                  <a:lnTo>
                    <a:pt x="248" y="23"/>
                  </a:lnTo>
                  <a:lnTo>
                    <a:pt x="277" y="19"/>
                  </a:lnTo>
                  <a:lnTo>
                    <a:pt x="304" y="15"/>
                  </a:lnTo>
                  <a:lnTo>
                    <a:pt x="334" y="12"/>
                  </a:lnTo>
                  <a:lnTo>
                    <a:pt x="361" y="10"/>
                  </a:lnTo>
                  <a:lnTo>
                    <a:pt x="390" y="6"/>
                  </a:lnTo>
                  <a:lnTo>
                    <a:pt x="419" y="4"/>
                  </a:lnTo>
                  <a:lnTo>
                    <a:pt x="449" y="2"/>
                  </a:lnTo>
                  <a:lnTo>
                    <a:pt x="478" y="2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19" name="Freeform 206"/>
            <p:cNvSpPr>
              <a:spLocks/>
            </p:cNvSpPr>
            <p:nvPr/>
          </p:nvSpPr>
          <p:spPr bwMode="auto">
            <a:xfrm>
              <a:off x="741680" y="274955"/>
              <a:ext cx="55245" cy="55880"/>
            </a:xfrm>
            <a:custGeom>
              <a:avLst/>
              <a:gdLst>
                <a:gd name="T0" fmla="*/ 86 w 87"/>
                <a:gd name="T1" fmla="*/ 21 h 88"/>
                <a:gd name="T2" fmla="*/ 87 w 87"/>
                <a:gd name="T3" fmla="*/ 37 h 88"/>
                <a:gd name="T4" fmla="*/ 87 w 87"/>
                <a:gd name="T5" fmla="*/ 52 h 88"/>
                <a:gd name="T6" fmla="*/ 82 w 87"/>
                <a:gd name="T7" fmla="*/ 66 h 88"/>
                <a:gd name="T8" fmla="*/ 72 w 87"/>
                <a:gd name="T9" fmla="*/ 78 h 88"/>
                <a:gd name="T10" fmla="*/ 62 w 87"/>
                <a:gd name="T11" fmla="*/ 84 h 88"/>
                <a:gd name="T12" fmla="*/ 52 w 87"/>
                <a:gd name="T13" fmla="*/ 88 h 88"/>
                <a:gd name="T14" fmla="*/ 41 w 87"/>
                <a:gd name="T15" fmla="*/ 88 h 88"/>
                <a:gd name="T16" fmla="*/ 31 w 87"/>
                <a:gd name="T17" fmla="*/ 88 h 88"/>
                <a:gd name="T18" fmla="*/ 21 w 87"/>
                <a:gd name="T19" fmla="*/ 82 h 88"/>
                <a:gd name="T20" fmla="*/ 11 w 87"/>
                <a:gd name="T21" fmla="*/ 76 h 88"/>
                <a:gd name="T22" fmla="*/ 4 w 87"/>
                <a:gd name="T23" fmla="*/ 68 h 88"/>
                <a:gd name="T24" fmla="*/ 0 w 87"/>
                <a:gd name="T25" fmla="*/ 58 h 88"/>
                <a:gd name="T26" fmla="*/ 0 w 87"/>
                <a:gd name="T27" fmla="*/ 47 h 88"/>
                <a:gd name="T28" fmla="*/ 2 w 87"/>
                <a:gd name="T29" fmla="*/ 35 h 88"/>
                <a:gd name="T30" fmla="*/ 6 w 87"/>
                <a:gd name="T31" fmla="*/ 25 h 88"/>
                <a:gd name="T32" fmla="*/ 11 w 87"/>
                <a:gd name="T33" fmla="*/ 15 h 88"/>
                <a:gd name="T34" fmla="*/ 21 w 87"/>
                <a:gd name="T35" fmla="*/ 11 h 88"/>
                <a:gd name="T36" fmla="*/ 31 w 87"/>
                <a:gd name="T37" fmla="*/ 7 h 88"/>
                <a:gd name="T38" fmla="*/ 41 w 87"/>
                <a:gd name="T39" fmla="*/ 2 h 88"/>
                <a:gd name="T40" fmla="*/ 52 w 87"/>
                <a:gd name="T41" fmla="*/ 0 h 88"/>
                <a:gd name="T42" fmla="*/ 62 w 87"/>
                <a:gd name="T43" fmla="*/ 0 h 88"/>
                <a:gd name="T44" fmla="*/ 70 w 87"/>
                <a:gd name="T45" fmla="*/ 2 h 88"/>
                <a:gd name="T46" fmla="*/ 80 w 87"/>
                <a:gd name="T47" fmla="*/ 9 h 88"/>
                <a:gd name="T48" fmla="*/ 86 w 87"/>
                <a:gd name="T49" fmla="*/ 2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" h="88">
                  <a:moveTo>
                    <a:pt x="86" y="21"/>
                  </a:moveTo>
                  <a:lnTo>
                    <a:pt x="87" y="37"/>
                  </a:lnTo>
                  <a:lnTo>
                    <a:pt x="87" y="52"/>
                  </a:lnTo>
                  <a:lnTo>
                    <a:pt x="82" y="66"/>
                  </a:lnTo>
                  <a:lnTo>
                    <a:pt x="72" y="78"/>
                  </a:lnTo>
                  <a:lnTo>
                    <a:pt x="62" y="84"/>
                  </a:lnTo>
                  <a:lnTo>
                    <a:pt x="52" y="88"/>
                  </a:lnTo>
                  <a:lnTo>
                    <a:pt x="41" y="88"/>
                  </a:lnTo>
                  <a:lnTo>
                    <a:pt x="31" y="88"/>
                  </a:lnTo>
                  <a:lnTo>
                    <a:pt x="21" y="82"/>
                  </a:lnTo>
                  <a:lnTo>
                    <a:pt x="11" y="76"/>
                  </a:lnTo>
                  <a:lnTo>
                    <a:pt x="4" y="68"/>
                  </a:lnTo>
                  <a:lnTo>
                    <a:pt x="0" y="58"/>
                  </a:lnTo>
                  <a:lnTo>
                    <a:pt x="0" y="47"/>
                  </a:lnTo>
                  <a:lnTo>
                    <a:pt x="2" y="35"/>
                  </a:lnTo>
                  <a:lnTo>
                    <a:pt x="6" y="25"/>
                  </a:lnTo>
                  <a:lnTo>
                    <a:pt x="11" y="15"/>
                  </a:lnTo>
                  <a:lnTo>
                    <a:pt x="21" y="11"/>
                  </a:lnTo>
                  <a:lnTo>
                    <a:pt x="31" y="7"/>
                  </a:lnTo>
                  <a:lnTo>
                    <a:pt x="41" y="2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0" y="2"/>
                  </a:lnTo>
                  <a:lnTo>
                    <a:pt x="80" y="9"/>
                  </a:lnTo>
                  <a:lnTo>
                    <a:pt x="86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0" name="Freeform 207"/>
            <p:cNvSpPr>
              <a:spLocks/>
            </p:cNvSpPr>
            <p:nvPr/>
          </p:nvSpPr>
          <p:spPr bwMode="auto">
            <a:xfrm>
              <a:off x="624205" y="297180"/>
              <a:ext cx="56515" cy="58420"/>
            </a:xfrm>
            <a:custGeom>
              <a:avLst/>
              <a:gdLst>
                <a:gd name="T0" fmla="*/ 85 w 89"/>
                <a:gd name="T1" fmla="*/ 21 h 92"/>
                <a:gd name="T2" fmla="*/ 89 w 89"/>
                <a:gd name="T3" fmla="*/ 31 h 92"/>
                <a:gd name="T4" fmla="*/ 89 w 89"/>
                <a:gd name="T5" fmla="*/ 43 h 92"/>
                <a:gd name="T6" fmla="*/ 87 w 89"/>
                <a:gd name="T7" fmla="*/ 53 h 92"/>
                <a:gd name="T8" fmla="*/ 85 w 89"/>
                <a:gd name="T9" fmla="*/ 64 h 92"/>
                <a:gd name="T10" fmla="*/ 78 w 89"/>
                <a:gd name="T11" fmla="*/ 76 h 92"/>
                <a:gd name="T12" fmla="*/ 68 w 89"/>
                <a:gd name="T13" fmla="*/ 82 h 92"/>
                <a:gd name="T14" fmla="*/ 56 w 89"/>
                <a:gd name="T15" fmla="*/ 88 h 92"/>
                <a:gd name="T16" fmla="*/ 44 w 89"/>
                <a:gd name="T17" fmla="*/ 92 h 92"/>
                <a:gd name="T18" fmla="*/ 25 w 89"/>
                <a:gd name="T19" fmla="*/ 90 h 92"/>
                <a:gd name="T20" fmla="*/ 13 w 89"/>
                <a:gd name="T21" fmla="*/ 82 h 92"/>
                <a:gd name="T22" fmla="*/ 5 w 89"/>
                <a:gd name="T23" fmla="*/ 72 h 92"/>
                <a:gd name="T24" fmla="*/ 0 w 89"/>
                <a:gd name="T25" fmla="*/ 60 h 92"/>
                <a:gd name="T26" fmla="*/ 0 w 89"/>
                <a:gd name="T27" fmla="*/ 49 h 92"/>
                <a:gd name="T28" fmla="*/ 1 w 89"/>
                <a:gd name="T29" fmla="*/ 37 h 92"/>
                <a:gd name="T30" fmla="*/ 5 w 89"/>
                <a:gd name="T31" fmla="*/ 25 h 92"/>
                <a:gd name="T32" fmla="*/ 13 w 89"/>
                <a:gd name="T33" fmla="*/ 13 h 92"/>
                <a:gd name="T34" fmla="*/ 23 w 89"/>
                <a:gd name="T35" fmla="*/ 6 h 92"/>
                <a:gd name="T36" fmla="*/ 35 w 89"/>
                <a:gd name="T37" fmla="*/ 2 h 92"/>
                <a:gd name="T38" fmla="*/ 44 w 89"/>
                <a:gd name="T39" fmla="*/ 0 h 92"/>
                <a:gd name="T40" fmla="*/ 56 w 89"/>
                <a:gd name="T41" fmla="*/ 2 h 92"/>
                <a:gd name="T42" fmla="*/ 64 w 89"/>
                <a:gd name="T43" fmla="*/ 4 h 92"/>
                <a:gd name="T44" fmla="*/ 72 w 89"/>
                <a:gd name="T45" fmla="*/ 8 h 92"/>
                <a:gd name="T46" fmla="*/ 78 w 89"/>
                <a:gd name="T47" fmla="*/ 13 h 92"/>
                <a:gd name="T48" fmla="*/ 85 w 89"/>
                <a:gd name="T49" fmla="*/ 2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9" h="92">
                  <a:moveTo>
                    <a:pt x="85" y="21"/>
                  </a:moveTo>
                  <a:lnTo>
                    <a:pt x="89" y="31"/>
                  </a:lnTo>
                  <a:lnTo>
                    <a:pt x="89" y="43"/>
                  </a:lnTo>
                  <a:lnTo>
                    <a:pt x="87" y="53"/>
                  </a:lnTo>
                  <a:lnTo>
                    <a:pt x="85" y="64"/>
                  </a:lnTo>
                  <a:lnTo>
                    <a:pt x="78" y="76"/>
                  </a:lnTo>
                  <a:lnTo>
                    <a:pt x="68" y="82"/>
                  </a:lnTo>
                  <a:lnTo>
                    <a:pt x="56" y="88"/>
                  </a:lnTo>
                  <a:lnTo>
                    <a:pt x="44" y="92"/>
                  </a:lnTo>
                  <a:lnTo>
                    <a:pt x="25" y="90"/>
                  </a:lnTo>
                  <a:lnTo>
                    <a:pt x="13" y="82"/>
                  </a:lnTo>
                  <a:lnTo>
                    <a:pt x="5" y="72"/>
                  </a:lnTo>
                  <a:lnTo>
                    <a:pt x="0" y="60"/>
                  </a:lnTo>
                  <a:lnTo>
                    <a:pt x="0" y="49"/>
                  </a:lnTo>
                  <a:lnTo>
                    <a:pt x="1" y="37"/>
                  </a:lnTo>
                  <a:lnTo>
                    <a:pt x="5" y="25"/>
                  </a:lnTo>
                  <a:lnTo>
                    <a:pt x="13" y="13"/>
                  </a:lnTo>
                  <a:lnTo>
                    <a:pt x="23" y="6"/>
                  </a:lnTo>
                  <a:lnTo>
                    <a:pt x="35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3"/>
                  </a:lnTo>
                  <a:lnTo>
                    <a:pt x="85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1" name="Freeform 208"/>
            <p:cNvSpPr>
              <a:spLocks/>
            </p:cNvSpPr>
            <p:nvPr/>
          </p:nvSpPr>
          <p:spPr bwMode="auto">
            <a:xfrm>
              <a:off x="813435" y="304800"/>
              <a:ext cx="76835" cy="191135"/>
            </a:xfrm>
            <a:custGeom>
              <a:avLst/>
              <a:gdLst>
                <a:gd name="T0" fmla="*/ 119 w 121"/>
                <a:gd name="T1" fmla="*/ 68 h 301"/>
                <a:gd name="T2" fmla="*/ 121 w 121"/>
                <a:gd name="T3" fmla="*/ 101 h 301"/>
                <a:gd name="T4" fmla="*/ 117 w 121"/>
                <a:gd name="T5" fmla="*/ 135 h 301"/>
                <a:gd name="T6" fmla="*/ 111 w 121"/>
                <a:gd name="T7" fmla="*/ 166 h 301"/>
                <a:gd name="T8" fmla="*/ 101 w 121"/>
                <a:gd name="T9" fmla="*/ 195 h 301"/>
                <a:gd name="T10" fmla="*/ 88 w 121"/>
                <a:gd name="T11" fmla="*/ 223 h 301"/>
                <a:gd name="T12" fmla="*/ 70 w 121"/>
                <a:gd name="T13" fmla="*/ 250 h 301"/>
                <a:gd name="T14" fmla="*/ 51 w 121"/>
                <a:gd name="T15" fmla="*/ 276 h 301"/>
                <a:gd name="T16" fmla="*/ 27 w 121"/>
                <a:gd name="T17" fmla="*/ 297 h 301"/>
                <a:gd name="T18" fmla="*/ 19 w 121"/>
                <a:gd name="T19" fmla="*/ 299 h 301"/>
                <a:gd name="T20" fmla="*/ 12 w 121"/>
                <a:gd name="T21" fmla="*/ 301 h 301"/>
                <a:gd name="T22" fmla="*/ 4 w 121"/>
                <a:gd name="T23" fmla="*/ 301 h 301"/>
                <a:gd name="T24" fmla="*/ 0 w 121"/>
                <a:gd name="T25" fmla="*/ 293 h 301"/>
                <a:gd name="T26" fmla="*/ 21 w 121"/>
                <a:gd name="T27" fmla="*/ 230 h 301"/>
                <a:gd name="T28" fmla="*/ 29 w 121"/>
                <a:gd name="T29" fmla="*/ 160 h 301"/>
                <a:gd name="T30" fmla="*/ 27 w 121"/>
                <a:gd name="T31" fmla="*/ 90 h 301"/>
                <a:gd name="T32" fmla="*/ 19 w 121"/>
                <a:gd name="T33" fmla="*/ 23 h 301"/>
                <a:gd name="T34" fmla="*/ 33 w 121"/>
                <a:gd name="T35" fmla="*/ 19 h 301"/>
                <a:gd name="T36" fmla="*/ 45 w 121"/>
                <a:gd name="T37" fmla="*/ 13 h 301"/>
                <a:gd name="T38" fmla="*/ 56 w 121"/>
                <a:gd name="T39" fmla="*/ 7 h 301"/>
                <a:gd name="T40" fmla="*/ 66 w 121"/>
                <a:gd name="T41" fmla="*/ 0 h 301"/>
                <a:gd name="T42" fmla="*/ 86 w 121"/>
                <a:gd name="T43" fmla="*/ 9 h 301"/>
                <a:gd name="T44" fmla="*/ 101 w 121"/>
                <a:gd name="T45" fmla="*/ 27 h 301"/>
                <a:gd name="T46" fmla="*/ 111 w 121"/>
                <a:gd name="T47" fmla="*/ 47 h 301"/>
                <a:gd name="T48" fmla="*/ 119 w 121"/>
                <a:gd name="T49" fmla="*/ 6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1" h="301">
                  <a:moveTo>
                    <a:pt x="119" y="68"/>
                  </a:moveTo>
                  <a:lnTo>
                    <a:pt x="121" y="101"/>
                  </a:lnTo>
                  <a:lnTo>
                    <a:pt x="117" y="135"/>
                  </a:lnTo>
                  <a:lnTo>
                    <a:pt x="111" y="166"/>
                  </a:lnTo>
                  <a:lnTo>
                    <a:pt x="101" y="195"/>
                  </a:lnTo>
                  <a:lnTo>
                    <a:pt x="88" y="223"/>
                  </a:lnTo>
                  <a:lnTo>
                    <a:pt x="70" y="250"/>
                  </a:lnTo>
                  <a:lnTo>
                    <a:pt x="51" y="276"/>
                  </a:lnTo>
                  <a:lnTo>
                    <a:pt x="27" y="297"/>
                  </a:lnTo>
                  <a:lnTo>
                    <a:pt x="19" y="299"/>
                  </a:lnTo>
                  <a:lnTo>
                    <a:pt x="12" y="301"/>
                  </a:lnTo>
                  <a:lnTo>
                    <a:pt x="4" y="301"/>
                  </a:lnTo>
                  <a:lnTo>
                    <a:pt x="0" y="293"/>
                  </a:lnTo>
                  <a:lnTo>
                    <a:pt x="21" y="230"/>
                  </a:lnTo>
                  <a:lnTo>
                    <a:pt x="29" y="160"/>
                  </a:lnTo>
                  <a:lnTo>
                    <a:pt x="27" y="90"/>
                  </a:lnTo>
                  <a:lnTo>
                    <a:pt x="19" y="23"/>
                  </a:lnTo>
                  <a:lnTo>
                    <a:pt x="33" y="19"/>
                  </a:lnTo>
                  <a:lnTo>
                    <a:pt x="45" y="13"/>
                  </a:lnTo>
                  <a:lnTo>
                    <a:pt x="56" y="7"/>
                  </a:lnTo>
                  <a:lnTo>
                    <a:pt x="66" y="0"/>
                  </a:lnTo>
                  <a:lnTo>
                    <a:pt x="86" y="9"/>
                  </a:lnTo>
                  <a:lnTo>
                    <a:pt x="101" y="27"/>
                  </a:lnTo>
                  <a:lnTo>
                    <a:pt x="111" y="47"/>
                  </a:lnTo>
                  <a:lnTo>
                    <a:pt x="119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2" name="Freeform 209"/>
            <p:cNvSpPr>
              <a:spLocks/>
            </p:cNvSpPr>
            <p:nvPr/>
          </p:nvSpPr>
          <p:spPr bwMode="auto">
            <a:xfrm>
              <a:off x="584200" y="354330"/>
              <a:ext cx="177165" cy="102870"/>
            </a:xfrm>
            <a:custGeom>
              <a:avLst/>
              <a:gdLst>
                <a:gd name="T0" fmla="*/ 275 w 279"/>
                <a:gd name="T1" fmla="*/ 53 h 162"/>
                <a:gd name="T2" fmla="*/ 279 w 279"/>
                <a:gd name="T3" fmla="*/ 68 h 162"/>
                <a:gd name="T4" fmla="*/ 279 w 279"/>
                <a:gd name="T5" fmla="*/ 86 h 162"/>
                <a:gd name="T6" fmla="*/ 275 w 279"/>
                <a:gd name="T7" fmla="*/ 104 h 162"/>
                <a:gd name="T8" fmla="*/ 267 w 279"/>
                <a:gd name="T9" fmla="*/ 119 h 162"/>
                <a:gd name="T10" fmla="*/ 240 w 279"/>
                <a:gd name="T11" fmla="*/ 135 h 162"/>
                <a:gd name="T12" fmla="*/ 213 w 279"/>
                <a:gd name="T13" fmla="*/ 147 h 162"/>
                <a:gd name="T14" fmla="*/ 183 w 279"/>
                <a:gd name="T15" fmla="*/ 156 h 162"/>
                <a:gd name="T16" fmla="*/ 154 w 279"/>
                <a:gd name="T17" fmla="*/ 160 h 162"/>
                <a:gd name="T18" fmla="*/ 125 w 279"/>
                <a:gd name="T19" fmla="*/ 162 h 162"/>
                <a:gd name="T20" fmla="*/ 94 w 279"/>
                <a:gd name="T21" fmla="*/ 160 h 162"/>
                <a:gd name="T22" fmla="*/ 63 w 279"/>
                <a:gd name="T23" fmla="*/ 156 h 162"/>
                <a:gd name="T24" fmla="*/ 31 w 279"/>
                <a:gd name="T25" fmla="*/ 151 h 162"/>
                <a:gd name="T26" fmla="*/ 26 w 279"/>
                <a:gd name="T27" fmla="*/ 149 h 162"/>
                <a:gd name="T28" fmla="*/ 16 w 279"/>
                <a:gd name="T29" fmla="*/ 147 h 162"/>
                <a:gd name="T30" fmla="*/ 8 w 279"/>
                <a:gd name="T31" fmla="*/ 143 h 162"/>
                <a:gd name="T32" fmla="*/ 2 w 279"/>
                <a:gd name="T33" fmla="*/ 139 h 162"/>
                <a:gd name="T34" fmla="*/ 0 w 279"/>
                <a:gd name="T35" fmla="*/ 127 h 162"/>
                <a:gd name="T36" fmla="*/ 8 w 279"/>
                <a:gd name="T37" fmla="*/ 119 h 162"/>
                <a:gd name="T38" fmla="*/ 16 w 279"/>
                <a:gd name="T39" fmla="*/ 111 h 162"/>
                <a:gd name="T40" fmla="*/ 24 w 279"/>
                <a:gd name="T41" fmla="*/ 107 h 162"/>
                <a:gd name="T42" fmla="*/ 47 w 279"/>
                <a:gd name="T43" fmla="*/ 98 h 162"/>
                <a:gd name="T44" fmla="*/ 68 w 279"/>
                <a:gd name="T45" fmla="*/ 86 h 162"/>
                <a:gd name="T46" fmla="*/ 92 w 279"/>
                <a:gd name="T47" fmla="*/ 72 h 162"/>
                <a:gd name="T48" fmla="*/ 113 w 279"/>
                <a:gd name="T49" fmla="*/ 59 h 162"/>
                <a:gd name="T50" fmla="*/ 135 w 279"/>
                <a:gd name="T51" fmla="*/ 45 h 162"/>
                <a:gd name="T52" fmla="*/ 154 w 279"/>
                <a:gd name="T53" fmla="*/ 31 h 162"/>
                <a:gd name="T54" fmla="*/ 176 w 279"/>
                <a:gd name="T55" fmla="*/ 15 h 162"/>
                <a:gd name="T56" fmla="*/ 197 w 279"/>
                <a:gd name="T57" fmla="*/ 0 h 162"/>
                <a:gd name="T58" fmla="*/ 209 w 279"/>
                <a:gd name="T59" fmla="*/ 2 h 162"/>
                <a:gd name="T60" fmla="*/ 220 w 279"/>
                <a:gd name="T61" fmla="*/ 6 h 162"/>
                <a:gd name="T62" fmla="*/ 232 w 279"/>
                <a:gd name="T63" fmla="*/ 10 h 162"/>
                <a:gd name="T64" fmla="*/ 244 w 279"/>
                <a:gd name="T65" fmla="*/ 15 h 162"/>
                <a:gd name="T66" fmla="*/ 254 w 279"/>
                <a:gd name="T67" fmla="*/ 23 h 162"/>
                <a:gd name="T68" fmla="*/ 263 w 279"/>
                <a:gd name="T69" fmla="*/ 31 h 162"/>
                <a:gd name="T70" fmla="*/ 271 w 279"/>
                <a:gd name="T71" fmla="*/ 41 h 162"/>
                <a:gd name="T72" fmla="*/ 275 w 279"/>
                <a:gd name="T73" fmla="*/ 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9" h="162">
                  <a:moveTo>
                    <a:pt x="275" y="53"/>
                  </a:moveTo>
                  <a:lnTo>
                    <a:pt x="279" y="68"/>
                  </a:lnTo>
                  <a:lnTo>
                    <a:pt x="279" y="86"/>
                  </a:lnTo>
                  <a:lnTo>
                    <a:pt x="275" y="104"/>
                  </a:lnTo>
                  <a:lnTo>
                    <a:pt x="267" y="119"/>
                  </a:lnTo>
                  <a:lnTo>
                    <a:pt x="240" y="135"/>
                  </a:lnTo>
                  <a:lnTo>
                    <a:pt x="213" y="147"/>
                  </a:lnTo>
                  <a:lnTo>
                    <a:pt x="183" y="156"/>
                  </a:lnTo>
                  <a:lnTo>
                    <a:pt x="154" y="160"/>
                  </a:lnTo>
                  <a:lnTo>
                    <a:pt x="125" y="162"/>
                  </a:lnTo>
                  <a:lnTo>
                    <a:pt x="94" y="160"/>
                  </a:lnTo>
                  <a:lnTo>
                    <a:pt x="63" y="156"/>
                  </a:lnTo>
                  <a:lnTo>
                    <a:pt x="31" y="151"/>
                  </a:lnTo>
                  <a:lnTo>
                    <a:pt x="26" y="149"/>
                  </a:lnTo>
                  <a:lnTo>
                    <a:pt x="16" y="147"/>
                  </a:lnTo>
                  <a:lnTo>
                    <a:pt x="8" y="143"/>
                  </a:lnTo>
                  <a:lnTo>
                    <a:pt x="2" y="139"/>
                  </a:lnTo>
                  <a:lnTo>
                    <a:pt x="0" y="127"/>
                  </a:lnTo>
                  <a:lnTo>
                    <a:pt x="8" y="119"/>
                  </a:lnTo>
                  <a:lnTo>
                    <a:pt x="16" y="111"/>
                  </a:lnTo>
                  <a:lnTo>
                    <a:pt x="24" y="107"/>
                  </a:lnTo>
                  <a:lnTo>
                    <a:pt x="47" y="98"/>
                  </a:lnTo>
                  <a:lnTo>
                    <a:pt x="68" y="86"/>
                  </a:lnTo>
                  <a:lnTo>
                    <a:pt x="92" y="72"/>
                  </a:lnTo>
                  <a:lnTo>
                    <a:pt x="113" y="59"/>
                  </a:lnTo>
                  <a:lnTo>
                    <a:pt x="135" y="45"/>
                  </a:lnTo>
                  <a:lnTo>
                    <a:pt x="154" y="31"/>
                  </a:lnTo>
                  <a:lnTo>
                    <a:pt x="176" y="15"/>
                  </a:lnTo>
                  <a:lnTo>
                    <a:pt x="197" y="0"/>
                  </a:lnTo>
                  <a:lnTo>
                    <a:pt x="209" y="2"/>
                  </a:lnTo>
                  <a:lnTo>
                    <a:pt x="220" y="6"/>
                  </a:lnTo>
                  <a:lnTo>
                    <a:pt x="232" y="10"/>
                  </a:lnTo>
                  <a:lnTo>
                    <a:pt x="244" y="15"/>
                  </a:lnTo>
                  <a:lnTo>
                    <a:pt x="254" y="23"/>
                  </a:lnTo>
                  <a:lnTo>
                    <a:pt x="263" y="31"/>
                  </a:lnTo>
                  <a:lnTo>
                    <a:pt x="271" y="41"/>
                  </a:lnTo>
                  <a:lnTo>
                    <a:pt x="27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3" name="Freeform 210"/>
            <p:cNvSpPr>
              <a:spLocks/>
            </p:cNvSpPr>
            <p:nvPr/>
          </p:nvSpPr>
          <p:spPr bwMode="auto">
            <a:xfrm>
              <a:off x="617855" y="372745"/>
              <a:ext cx="123825" cy="67310"/>
            </a:xfrm>
            <a:custGeom>
              <a:avLst/>
              <a:gdLst>
                <a:gd name="T0" fmla="*/ 193 w 195"/>
                <a:gd name="T1" fmla="*/ 73 h 106"/>
                <a:gd name="T2" fmla="*/ 167 w 195"/>
                <a:gd name="T3" fmla="*/ 88 h 106"/>
                <a:gd name="T4" fmla="*/ 138 w 195"/>
                <a:gd name="T5" fmla="*/ 100 h 106"/>
                <a:gd name="T6" fmla="*/ 105 w 195"/>
                <a:gd name="T7" fmla="*/ 104 h 106"/>
                <a:gd name="T8" fmla="*/ 74 w 195"/>
                <a:gd name="T9" fmla="*/ 106 h 106"/>
                <a:gd name="T10" fmla="*/ 45 w 195"/>
                <a:gd name="T11" fmla="*/ 106 h 106"/>
                <a:gd name="T12" fmla="*/ 21 w 195"/>
                <a:gd name="T13" fmla="*/ 104 h 106"/>
                <a:gd name="T14" fmla="*/ 6 w 195"/>
                <a:gd name="T15" fmla="*/ 102 h 106"/>
                <a:gd name="T16" fmla="*/ 0 w 195"/>
                <a:gd name="T17" fmla="*/ 100 h 106"/>
                <a:gd name="T18" fmla="*/ 0 w 195"/>
                <a:gd name="T19" fmla="*/ 90 h 106"/>
                <a:gd name="T20" fmla="*/ 6 w 195"/>
                <a:gd name="T21" fmla="*/ 88 h 106"/>
                <a:gd name="T22" fmla="*/ 19 w 195"/>
                <a:gd name="T23" fmla="*/ 80 h 106"/>
                <a:gd name="T24" fmla="*/ 39 w 195"/>
                <a:gd name="T25" fmla="*/ 71 h 106"/>
                <a:gd name="T26" fmla="*/ 62 w 195"/>
                <a:gd name="T27" fmla="*/ 57 h 106"/>
                <a:gd name="T28" fmla="*/ 88 w 195"/>
                <a:gd name="T29" fmla="*/ 43 h 106"/>
                <a:gd name="T30" fmla="*/ 115 w 195"/>
                <a:gd name="T31" fmla="*/ 28 h 106"/>
                <a:gd name="T32" fmla="*/ 138 w 195"/>
                <a:gd name="T33" fmla="*/ 14 h 106"/>
                <a:gd name="T34" fmla="*/ 158 w 195"/>
                <a:gd name="T35" fmla="*/ 0 h 106"/>
                <a:gd name="T36" fmla="*/ 173 w 195"/>
                <a:gd name="T37" fmla="*/ 12 h 106"/>
                <a:gd name="T38" fmla="*/ 187 w 195"/>
                <a:gd name="T39" fmla="*/ 33 h 106"/>
                <a:gd name="T40" fmla="*/ 195 w 195"/>
                <a:gd name="T41" fmla="*/ 57 h 106"/>
                <a:gd name="T42" fmla="*/ 193 w 195"/>
                <a:gd name="T4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5" h="106">
                  <a:moveTo>
                    <a:pt x="193" y="73"/>
                  </a:moveTo>
                  <a:lnTo>
                    <a:pt x="167" y="88"/>
                  </a:lnTo>
                  <a:lnTo>
                    <a:pt x="138" y="100"/>
                  </a:lnTo>
                  <a:lnTo>
                    <a:pt x="105" y="104"/>
                  </a:lnTo>
                  <a:lnTo>
                    <a:pt x="74" y="106"/>
                  </a:lnTo>
                  <a:lnTo>
                    <a:pt x="45" y="106"/>
                  </a:lnTo>
                  <a:lnTo>
                    <a:pt x="21" y="104"/>
                  </a:lnTo>
                  <a:lnTo>
                    <a:pt x="6" y="102"/>
                  </a:lnTo>
                  <a:lnTo>
                    <a:pt x="0" y="100"/>
                  </a:lnTo>
                  <a:lnTo>
                    <a:pt x="0" y="90"/>
                  </a:lnTo>
                  <a:lnTo>
                    <a:pt x="6" y="88"/>
                  </a:lnTo>
                  <a:lnTo>
                    <a:pt x="19" y="80"/>
                  </a:lnTo>
                  <a:lnTo>
                    <a:pt x="39" y="71"/>
                  </a:lnTo>
                  <a:lnTo>
                    <a:pt x="62" y="57"/>
                  </a:lnTo>
                  <a:lnTo>
                    <a:pt x="88" y="43"/>
                  </a:lnTo>
                  <a:lnTo>
                    <a:pt x="115" y="28"/>
                  </a:lnTo>
                  <a:lnTo>
                    <a:pt x="138" y="14"/>
                  </a:lnTo>
                  <a:lnTo>
                    <a:pt x="158" y="0"/>
                  </a:lnTo>
                  <a:lnTo>
                    <a:pt x="173" y="12"/>
                  </a:lnTo>
                  <a:lnTo>
                    <a:pt x="187" y="33"/>
                  </a:lnTo>
                  <a:lnTo>
                    <a:pt x="195" y="57"/>
                  </a:lnTo>
                  <a:lnTo>
                    <a:pt x="193" y="73"/>
                  </a:lnTo>
                  <a:close/>
                </a:path>
              </a:pathLst>
            </a:custGeom>
            <a:solidFill>
              <a:srgbClr val="FFA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4" name="Freeform 211"/>
            <p:cNvSpPr>
              <a:spLocks/>
            </p:cNvSpPr>
            <p:nvPr/>
          </p:nvSpPr>
          <p:spPr bwMode="auto">
            <a:xfrm>
              <a:off x="692150" y="446405"/>
              <a:ext cx="99060" cy="50800"/>
            </a:xfrm>
            <a:custGeom>
              <a:avLst/>
              <a:gdLst>
                <a:gd name="T0" fmla="*/ 156 w 156"/>
                <a:gd name="T1" fmla="*/ 13 h 80"/>
                <a:gd name="T2" fmla="*/ 152 w 156"/>
                <a:gd name="T3" fmla="*/ 33 h 80"/>
                <a:gd name="T4" fmla="*/ 140 w 156"/>
                <a:gd name="T5" fmla="*/ 49 h 80"/>
                <a:gd name="T6" fmla="*/ 126 w 156"/>
                <a:gd name="T7" fmla="*/ 60 h 80"/>
                <a:gd name="T8" fmla="*/ 111 w 156"/>
                <a:gd name="T9" fmla="*/ 72 h 80"/>
                <a:gd name="T10" fmla="*/ 99 w 156"/>
                <a:gd name="T11" fmla="*/ 74 h 80"/>
                <a:gd name="T12" fmla="*/ 86 w 156"/>
                <a:gd name="T13" fmla="*/ 78 h 80"/>
                <a:gd name="T14" fmla="*/ 72 w 156"/>
                <a:gd name="T15" fmla="*/ 80 h 80"/>
                <a:gd name="T16" fmla="*/ 58 w 156"/>
                <a:gd name="T17" fmla="*/ 80 h 80"/>
                <a:gd name="T18" fmla="*/ 45 w 156"/>
                <a:gd name="T19" fmla="*/ 78 h 80"/>
                <a:gd name="T20" fmla="*/ 31 w 156"/>
                <a:gd name="T21" fmla="*/ 76 h 80"/>
                <a:gd name="T22" fmla="*/ 17 w 156"/>
                <a:gd name="T23" fmla="*/ 70 h 80"/>
                <a:gd name="T24" fmla="*/ 8 w 156"/>
                <a:gd name="T25" fmla="*/ 62 h 80"/>
                <a:gd name="T26" fmla="*/ 4 w 156"/>
                <a:gd name="T27" fmla="*/ 56 h 80"/>
                <a:gd name="T28" fmla="*/ 2 w 156"/>
                <a:gd name="T29" fmla="*/ 51 h 80"/>
                <a:gd name="T30" fmla="*/ 0 w 156"/>
                <a:gd name="T31" fmla="*/ 47 h 80"/>
                <a:gd name="T32" fmla="*/ 0 w 156"/>
                <a:gd name="T33" fmla="*/ 41 h 80"/>
                <a:gd name="T34" fmla="*/ 8 w 156"/>
                <a:gd name="T35" fmla="*/ 39 h 80"/>
                <a:gd name="T36" fmla="*/ 13 w 156"/>
                <a:gd name="T37" fmla="*/ 43 h 80"/>
                <a:gd name="T38" fmla="*/ 19 w 156"/>
                <a:gd name="T39" fmla="*/ 47 h 80"/>
                <a:gd name="T40" fmla="*/ 27 w 156"/>
                <a:gd name="T41" fmla="*/ 51 h 80"/>
                <a:gd name="T42" fmla="*/ 43 w 156"/>
                <a:gd name="T43" fmla="*/ 53 h 80"/>
                <a:gd name="T44" fmla="*/ 58 w 156"/>
                <a:gd name="T45" fmla="*/ 53 h 80"/>
                <a:gd name="T46" fmla="*/ 74 w 156"/>
                <a:gd name="T47" fmla="*/ 51 h 80"/>
                <a:gd name="T48" fmla="*/ 87 w 156"/>
                <a:gd name="T49" fmla="*/ 49 h 80"/>
                <a:gd name="T50" fmla="*/ 101 w 156"/>
                <a:gd name="T51" fmla="*/ 43 h 80"/>
                <a:gd name="T52" fmla="*/ 113 w 156"/>
                <a:gd name="T53" fmla="*/ 35 h 80"/>
                <a:gd name="T54" fmla="*/ 125 w 156"/>
                <a:gd name="T55" fmla="*/ 23 h 80"/>
                <a:gd name="T56" fmla="*/ 134 w 156"/>
                <a:gd name="T57" fmla="*/ 7 h 80"/>
                <a:gd name="T58" fmla="*/ 138 w 156"/>
                <a:gd name="T59" fmla="*/ 0 h 80"/>
                <a:gd name="T60" fmla="*/ 146 w 156"/>
                <a:gd name="T61" fmla="*/ 0 h 80"/>
                <a:gd name="T62" fmla="*/ 152 w 156"/>
                <a:gd name="T63" fmla="*/ 6 h 80"/>
                <a:gd name="T64" fmla="*/ 156 w 156"/>
                <a:gd name="T65" fmla="*/ 1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80">
                  <a:moveTo>
                    <a:pt x="156" y="13"/>
                  </a:moveTo>
                  <a:lnTo>
                    <a:pt x="152" y="33"/>
                  </a:lnTo>
                  <a:lnTo>
                    <a:pt x="140" y="49"/>
                  </a:lnTo>
                  <a:lnTo>
                    <a:pt x="126" y="60"/>
                  </a:lnTo>
                  <a:lnTo>
                    <a:pt x="111" y="72"/>
                  </a:lnTo>
                  <a:lnTo>
                    <a:pt x="99" y="74"/>
                  </a:lnTo>
                  <a:lnTo>
                    <a:pt x="86" y="78"/>
                  </a:lnTo>
                  <a:lnTo>
                    <a:pt x="72" y="80"/>
                  </a:lnTo>
                  <a:lnTo>
                    <a:pt x="58" y="80"/>
                  </a:lnTo>
                  <a:lnTo>
                    <a:pt x="45" y="78"/>
                  </a:lnTo>
                  <a:lnTo>
                    <a:pt x="31" y="76"/>
                  </a:lnTo>
                  <a:lnTo>
                    <a:pt x="17" y="70"/>
                  </a:lnTo>
                  <a:lnTo>
                    <a:pt x="8" y="62"/>
                  </a:lnTo>
                  <a:lnTo>
                    <a:pt x="4" y="56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8" y="39"/>
                  </a:lnTo>
                  <a:lnTo>
                    <a:pt x="13" y="43"/>
                  </a:lnTo>
                  <a:lnTo>
                    <a:pt x="19" y="47"/>
                  </a:lnTo>
                  <a:lnTo>
                    <a:pt x="27" y="51"/>
                  </a:lnTo>
                  <a:lnTo>
                    <a:pt x="43" y="53"/>
                  </a:lnTo>
                  <a:lnTo>
                    <a:pt x="58" y="53"/>
                  </a:lnTo>
                  <a:lnTo>
                    <a:pt x="74" y="51"/>
                  </a:lnTo>
                  <a:lnTo>
                    <a:pt x="87" y="49"/>
                  </a:lnTo>
                  <a:lnTo>
                    <a:pt x="101" y="43"/>
                  </a:lnTo>
                  <a:lnTo>
                    <a:pt x="113" y="35"/>
                  </a:lnTo>
                  <a:lnTo>
                    <a:pt x="125" y="23"/>
                  </a:lnTo>
                  <a:lnTo>
                    <a:pt x="134" y="7"/>
                  </a:lnTo>
                  <a:lnTo>
                    <a:pt x="138" y="0"/>
                  </a:lnTo>
                  <a:lnTo>
                    <a:pt x="146" y="0"/>
                  </a:lnTo>
                  <a:lnTo>
                    <a:pt x="152" y="6"/>
                  </a:lnTo>
                  <a:lnTo>
                    <a:pt x="15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5" name="Freeform 212"/>
            <p:cNvSpPr>
              <a:spLocks/>
            </p:cNvSpPr>
            <p:nvPr/>
          </p:nvSpPr>
          <p:spPr bwMode="auto">
            <a:xfrm>
              <a:off x="574675" y="533400"/>
              <a:ext cx="271780" cy="63500"/>
            </a:xfrm>
            <a:custGeom>
              <a:avLst/>
              <a:gdLst>
                <a:gd name="T0" fmla="*/ 427 w 428"/>
                <a:gd name="T1" fmla="*/ 25 h 100"/>
                <a:gd name="T2" fmla="*/ 428 w 428"/>
                <a:gd name="T3" fmla="*/ 74 h 100"/>
                <a:gd name="T4" fmla="*/ 405 w 428"/>
                <a:gd name="T5" fmla="*/ 80 h 100"/>
                <a:gd name="T6" fmla="*/ 382 w 428"/>
                <a:gd name="T7" fmla="*/ 84 h 100"/>
                <a:gd name="T8" fmla="*/ 358 w 428"/>
                <a:gd name="T9" fmla="*/ 88 h 100"/>
                <a:gd name="T10" fmla="*/ 333 w 428"/>
                <a:gd name="T11" fmla="*/ 92 h 100"/>
                <a:gd name="T12" fmla="*/ 308 w 428"/>
                <a:gd name="T13" fmla="*/ 96 h 100"/>
                <a:gd name="T14" fmla="*/ 282 w 428"/>
                <a:gd name="T15" fmla="*/ 98 h 100"/>
                <a:gd name="T16" fmla="*/ 257 w 428"/>
                <a:gd name="T17" fmla="*/ 100 h 100"/>
                <a:gd name="T18" fmla="*/ 232 w 428"/>
                <a:gd name="T19" fmla="*/ 100 h 100"/>
                <a:gd name="T20" fmla="*/ 206 w 428"/>
                <a:gd name="T21" fmla="*/ 98 h 100"/>
                <a:gd name="T22" fmla="*/ 181 w 428"/>
                <a:gd name="T23" fmla="*/ 96 h 100"/>
                <a:gd name="T24" fmla="*/ 157 w 428"/>
                <a:gd name="T25" fmla="*/ 94 h 100"/>
                <a:gd name="T26" fmla="*/ 134 w 428"/>
                <a:gd name="T27" fmla="*/ 88 h 100"/>
                <a:gd name="T28" fmla="*/ 111 w 428"/>
                <a:gd name="T29" fmla="*/ 82 h 100"/>
                <a:gd name="T30" fmla="*/ 87 w 428"/>
                <a:gd name="T31" fmla="*/ 74 h 100"/>
                <a:gd name="T32" fmla="*/ 66 w 428"/>
                <a:gd name="T33" fmla="*/ 64 h 100"/>
                <a:gd name="T34" fmla="*/ 46 w 428"/>
                <a:gd name="T35" fmla="*/ 53 h 100"/>
                <a:gd name="T36" fmla="*/ 0 w 428"/>
                <a:gd name="T37" fmla="*/ 31 h 100"/>
                <a:gd name="T38" fmla="*/ 9 w 428"/>
                <a:gd name="T39" fmla="*/ 0 h 100"/>
                <a:gd name="T40" fmla="*/ 33 w 428"/>
                <a:gd name="T41" fmla="*/ 8 h 100"/>
                <a:gd name="T42" fmla="*/ 56 w 428"/>
                <a:gd name="T43" fmla="*/ 15 h 100"/>
                <a:gd name="T44" fmla="*/ 81 w 428"/>
                <a:gd name="T45" fmla="*/ 21 h 100"/>
                <a:gd name="T46" fmla="*/ 107 w 428"/>
                <a:gd name="T47" fmla="*/ 27 h 100"/>
                <a:gd name="T48" fmla="*/ 132 w 428"/>
                <a:gd name="T49" fmla="*/ 31 h 100"/>
                <a:gd name="T50" fmla="*/ 159 w 428"/>
                <a:gd name="T51" fmla="*/ 33 h 100"/>
                <a:gd name="T52" fmla="*/ 187 w 428"/>
                <a:gd name="T53" fmla="*/ 35 h 100"/>
                <a:gd name="T54" fmla="*/ 212 w 428"/>
                <a:gd name="T55" fmla="*/ 35 h 100"/>
                <a:gd name="T56" fmla="*/ 239 w 428"/>
                <a:gd name="T57" fmla="*/ 37 h 100"/>
                <a:gd name="T58" fmla="*/ 267 w 428"/>
                <a:gd name="T59" fmla="*/ 37 h 100"/>
                <a:gd name="T60" fmla="*/ 294 w 428"/>
                <a:gd name="T61" fmla="*/ 35 h 100"/>
                <a:gd name="T62" fmla="*/ 321 w 428"/>
                <a:gd name="T63" fmla="*/ 33 h 100"/>
                <a:gd name="T64" fmla="*/ 349 w 428"/>
                <a:gd name="T65" fmla="*/ 33 h 100"/>
                <a:gd name="T66" fmla="*/ 376 w 428"/>
                <a:gd name="T67" fmla="*/ 29 h 100"/>
                <a:gd name="T68" fmla="*/ 401 w 428"/>
                <a:gd name="T69" fmla="*/ 27 h 100"/>
                <a:gd name="T70" fmla="*/ 427 w 428"/>
                <a:gd name="T71" fmla="*/ 2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8" h="100">
                  <a:moveTo>
                    <a:pt x="427" y="25"/>
                  </a:moveTo>
                  <a:lnTo>
                    <a:pt x="428" y="74"/>
                  </a:lnTo>
                  <a:lnTo>
                    <a:pt x="405" y="80"/>
                  </a:lnTo>
                  <a:lnTo>
                    <a:pt x="382" y="84"/>
                  </a:lnTo>
                  <a:lnTo>
                    <a:pt x="358" y="88"/>
                  </a:lnTo>
                  <a:lnTo>
                    <a:pt x="333" y="92"/>
                  </a:lnTo>
                  <a:lnTo>
                    <a:pt x="308" y="96"/>
                  </a:lnTo>
                  <a:lnTo>
                    <a:pt x="282" y="98"/>
                  </a:lnTo>
                  <a:lnTo>
                    <a:pt x="257" y="100"/>
                  </a:lnTo>
                  <a:lnTo>
                    <a:pt x="232" y="100"/>
                  </a:lnTo>
                  <a:lnTo>
                    <a:pt x="206" y="98"/>
                  </a:lnTo>
                  <a:lnTo>
                    <a:pt x="181" y="96"/>
                  </a:lnTo>
                  <a:lnTo>
                    <a:pt x="157" y="94"/>
                  </a:lnTo>
                  <a:lnTo>
                    <a:pt x="134" y="88"/>
                  </a:lnTo>
                  <a:lnTo>
                    <a:pt x="111" y="82"/>
                  </a:lnTo>
                  <a:lnTo>
                    <a:pt x="87" y="74"/>
                  </a:lnTo>
                  <a:lnTo>
                    <a:pt x="66" y="64"/>
                  </a:lnTo>
                  <a:lnTo>
                    <a:pt x="46" y="53"/>
                  </a:lnTo>
                  <a:lnTo>
                    <a:pt x="0" y="31"/>
                  </a:lnTo>
                  <a:lnTo>
                    <a:pt x="9" y="0"/>
                  </a:lnTo>
                  <a:lnTo>
                    <a:pt x="33" y="8"/>
                  </a:lnTo>
                  <a:lnTo>
                    <a:pt x="56" y="15"/>
                  </a:lnTo>
                  <a:lnTo>
                    <a:pt x="81" y="21"/>
                  </a:lnTo>
                  <a:lnTo>
                    <a:pt x="107" y="27"/>
                  </a:lnTo>
                  <a:lnTo>
                    <a:pt x="132" y="31"/>
                  </a:lnTo>
                  <a:lnTo>
                    <a:pt x="159" y="33"/>
                  </a:lnTo>
                  <a:lnTo>
                    <a:pt x="187" y="35"/>
                  </a:lnTo>
                  <a:lnTo>
                    <a:pt x="212" y="35"/>
                  </a:lnTo>
                  <a:lnTo>
                    <a:pt x="239" y="37"/>
                  </a:lnTo>
                  <a:lnTo>
                    <a:pt x="267" y="37"/>
                  </a:lnTo>
                  <a:lnTo>
                    <a:pt x="294" y="35"/>
                  </a:lnTo>
                  <a:lnTo>
                    <a:pt x="321" y="33"/>
                  </a:lnTo>
                  <a:lnTo>
                    <a:pt x="349" y="33"/>
                  </a:lnTo>
                  <a:lnTo>
                    <a:pt x="376" y="29"/>
                  </a:lnTo>
                  <a:lnTo>
                    <a:pt x="401" y="27"/>
                  </a:lnTo>
                  <a:lnTo>
                    <a:pt x="427" y="25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6" name="Freeform 213"/>
            <p:cNvSpPr>
              <a:spLocks/>
            </p:cNvSpPr>
            <p:nvPr/>
          </p:nvSpPr>
          <p:spPr bwMode="auto">
            <a:xfrm>
              <a:off x="877570" y="559435"/>
              <a:ext cx="127635" cy="116840"/>
            </a:xfrm>
            <a:custGeom>
              <a:avLst/>
              <a:gdLst>
                <a:gd name="T0" fmla="*/ 201 w 201"/>
                <a:gd name="T1" fmla="*/ 82 h 184"/>
                <a:gd name="T2" fmla="*/ 195 w 201"/>
                <a:gd name="T3" fmla="*/ 94 h 184"/>
                <a:gd name="T4" fmla="*/ 189 w 201"/>
                <a:gd name="T5" fmla="*/ 104 h 184"/>
                <a:gd name="T6" fmla="*/ 181 w 201"/>
                <a:gd name="T7" fmla="*/ 113 h 184"/>
                <a:gd name="T8" fmla="*/ 172 w 201"/>
                <a:gd name="T9" fmla="*/ 123 h 184"/>
                <a:gd name="T10" fmla="*/ 152 w 201"/>
                <a:gd name="T11" fmla="*/ 133 h 184"/>
                <a:gd name="T12" fmla="*/ 143 w 201"/>
                <a:gd name="T13" fmla="*/ 152 h 184"/>
                <a:gd name="T14" fmla="*/ 141 w 201"/>
                <a:gd name="T15" fmla="*/ 174 h 184"/>
                <a:gd name="T16" fmla="*/ 141 w 201"/>
                <a:gd name="T17" fmla="*/ 184 h 184"/>
                <a:gd name="T18" fmla="*/ 137 w 201"/>
                <a:gd name="T19" fmla="*/ 180 h 184"/>
                <a:gd name="T20" fmla="*/ 127 w 201"/>
                <a:gd name="T21" fmla="*/ 166 h 184"/>
                <a:gd name="T22" fmla="*/ 111 w 201"/>
                <a:gd name="T23" fmla="*/ 149 h 184"/>
                <a:gd name="T24" fmla="*/ 94 w 201"/>
                <a:gd name="T25" fmla="*/ 127 h 184"/>
                <a:gd name="T26" fmla="*/ 72 w 201"/>
                <a:gd name="T27" fmla="*/ 104 h 184"/>
                <a:gd name="T28" fmla="*/ 49 w 201"/>
                <a:gd name="T29" fmla="*/ 82 h 184"/>
                <a:gd name="T30" fmla="*/ 27 w 201"/>
                <a:gd name="T31" fmla="*/ 62 h 184"/>
                <a:gd name="T32" fmla="*/ 6 w 201"/>
                <a:gd name="T33" fmla="*/ 49 h 184"/>
                <a:gd name="T34" fmla="*/ 2 w 201"/>
                <a:gd name="T35" fmla="*/ 37 h 184"/>
                <a:gd name="T36" fmla="*/ 2 w 201"/>
                <a:gd name="T37" fmla="*/ 25 h 184"/>
                <a:gd name="T38" fmla="*/ 2 w 201"/>
                <a:gd name="T39" fmla="*/ 12 h 184"/>
                <a:gd name="T40" fmla="*/ 0 w 201"/>
                <a:gd name="T41" fmla="*/ 0 h 184"/>
                <a:gd name="T42" fmla="*/ 26 w 201"/>
                <a:gd name="T43" fmla="*/ 12 h 184"/>
                <a:gd name="T44" fmla="*/ 49 w 201"/>
                <a:gd name="T45" fmla="*/ 25 h 184"/>
                <a:gd name="T46" fmla="*/ 72 w 201"/>
                <a:gd name="T47" fmla="*/ 39 h 184"/>
                <a:gd name="T48" fmla="*/ 96 w 201"/>
                <a:gd name="T49" fmla="*/ 51 h 184"/>
                <a:gd name="T50" fmla="*/ 121 w 201"/>
                <a:gd name="T51" fmla="*/ 62 h 184"/>
                <a:gd name="T52" fmla="*/ 146 w 201"/>
                <a:gd name="T53" fmla="*/ 72 h 184"/>
                <a:gd name="T54" fmla="*/ 172 w 201"/>
                <a:gd name="T55" fmla="*/ 78 h 184"/>
                <a:gd name="T56" fmla="*/ 201 w 201"/>
                <a:gd name="T57" fmla="*/ 8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1" h="184">
                  <a:moveTo>
                    <a:pt x="201" y="82"/>
                  </a:moveTo>
                  <a:lnTo>
                    <a:pt x="195" y="94"/>
                  </a:lnTo>
                  <a:lnTo>
                    <a:pt x="189" y="104"/>
                  </a:lnTo>
                  <a:lnTo>
                    <a:pt x="181" y="113"/>
                  </a:lnTo>
                  <a:lnTo>
                    <a:pt x="172" y="123"/>
                  </a:lnTo>
                  <a:lnTo>
                    <a:pt x="152" y="133"/>
                  </a:lnTo>
                  <a:lnTo>
                    <a:pt x="143" y="152"/>
                  </a:lnTo>
                  <a:lnTo>
                    <a:pt x="141" y="174"/>
                  </a:lnTo>
                  <a:lnTo>
                    <a:pt x="141" y="184"/>
                  </a:lnTo>
                  <a:lnTo>
                    <a:pt x="137" y="180"/>
                  </a:lnTo>
                  <a:lnTo>
                    <a:pt x="127" y="166"/>
                  </a:lnTo>
                  <a:lnTo>
                    <a:pt x="111" y="149"/>
                  </a:lnTo>
                  <a:lnTo>
                    <a:pt x="94" y="127"/>
                  </a:lnTo>
                  <a:lnTo>
                    <a:pt x="72" y="104"/>
                  </a:lnTo>
                  <a:lnTo>
                    <a:pt x="49" y="82"/>
                  </a:lnTo>
                  <a:lnTo>
                    <a:pt x="27" y="62"/>
                  </a:lnTo>
                  <a:lnTo>
                    <a:pt x="6" y="49"/>
                  </a:lnTo>
                  <a:lnTo>
                    <a:pt x="2" y="37"/>
                  </a:lnTo>
                  <a:lnTo>
                    <a:pt x="2" y="25"/>
                  </a:lnTo>
                  <a:lnTo>
                    <a:pt x="2" y="12"/>
                  </a:lnTo>
                  <a:lnTo>
                    <a:pt x="0" y="0"/>
                  </a:lnTo>
                  <a:lnTo>
                    <a:pt x="26" y="12"/>
                  </a:lnTo>
                  <a:lnTo>
                    <a:pt x="49" y="25"/>
                  </a:lnTo>
                  <a:lnTo>
                    <a:pt x="72" y="39"/>
                  </a:lnTo>
                  <a:lnTo>
                    <a:pt x="96" y="51"/>
                  </a:lnTo>
                  <a:lnTo>
                    <a:pt x="121" y="62"/>
                  </a:lnTo>
                  <a:lnTo>
                    <a:pt x="146" y="72"/>
                  </a:lnTo>
                  <a:lnTo>
                    <a:pt x="172" y="78"/>
                  </a:lnTo>
                  <a:lnTo>
                    <a:pt x="201" y="82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7" name="Freeform 214"/>
            <p:cNvSpPr>
              <a:spLocks/>
            </p:cNvSpPr>
            <p:nvPr/>
          </p:nvSpPr>
          <p:spPr bwMode="auto">
            <a:xfrm>
              <a:off x="630918" y="691515"/>
              <a:ext cx="593725" cy="565785"/>
            </a:xfrm>
            <a:custGeom>
              <a:avLst/>
              <a:gdLst>
                <a:gd name="T0" fmla="*/ 524 w 935"/>
                <a:gd name="T1" fmla="*/ 480 h 891"/>
                <a:gd name="T2" fmla="*/ 549 w 935"/>
                <a:gd name="T3" fmla="*/ 497 h 891"/>
                <a:gd name="T4" fmla="*/ 573 w 935"/>
                <a:gd name="T5" fmla="*/ 511 h 891"/>
                <a:gd name="T6" fmla="*/ 602 w 935"/>
                <a:gd name="T7" fmla="*/ 517 h 891"/>
                <a:gd name="T8" fmla="*/ 631 w 935"/>
                <a:gd name="T9" fmla="*/ 519 h 891"/>
                <a:gd name="T10" fmla="*/ 658 w 935"/>
                <a:gd name="T11" fmla="*/ 513 h 891"/>
                <a:gd name="T12" fmla="*/ 686 w 935"/>
                <a:gd name="T13" fmla="*/ 517 h 891"/>
                <a:gd name="T14" fmla="*/ 715 w 935"/>
                <a:gd name="T15" fmla="*/ 529 h 891"/>
                <a:gd name="T16" fmla="*/ 748 w 935"/>
                <a:gd name="T17" fmla="*/ 534 h 891"/>
                <a:gd name="T18" fmla="*/ 781 w 935"/>
                <a:gd name="T19" fmla="*/ 532 h 891"/>
                <a:gd name="T20" fmla="*/ 809 w 935"/>
                <a:gd name="T21" fmla="*/ 529 h 891"/>
                <a:gd name="T22" fmla="*/ 828 w 935"/>
                <a:gd name="T23" fmla="*/ 525 h 891"/>
                <a:gd name="T24" fmla="*/ 848 w 935"/>
                <a:gd name="T25" fmla="*/ 515 h 891"/>
                <a:gd name="T26" fmla="*/ 863 w 935"/>
                <a:gd name="T27" fmla="*/ 503 h 891"/>
                <a:gd name="T28" fmla="*/ 803 w 935"/>
                <a:gd name="T29" fmla="*/ 92 h 891"/>
                <a:gd name="T30" fmla="*/ 875 w 935"/>
                <a:gd name="T31" fmla="*/ 182 h 891"/>
                <a:gd name="T32" fmla="*/ 918 w 935"/>
                <a:gd name="T33" fmla="*/ 290 h 891"/>
                <a:gd name="T34" fmla="*/ 933 w 935"/>
                <a:gd name="T35" fmla="*/ 405 h 891"/>
                <a:gd name="T36" fmla="*/ 933 w 935"/>
                <a:gd name="T37" fmla="*/ 523 h 891"/>
                <a:gd name="T38" fmla="*/ 900 w 935"/>
                <a:gd name="T39" fmla="*/ 626 h 891"/>
                <a:gd name="T40" fmla="*/ 842 w 935"/>
                <a:gd name="T41" fmla="*/ 722 h 891"/>
                <a:gd name="T42" fmla="*/ 762 w 935"/>
                <a:gd name="T43" fmla="*/ 803 h 891"/>
                <a:gd name="T44" fmla="*/ 668 w 935"/>
                <a:gd name="T45" fmla="*/ 865 h 891"/>
                <a:gd name="T46" fmla="*/ 610 w 935"/>
                <a:gd name="T47" fmla="*/ 859 h 891"/>
                <a:gd name="T48" fmla="*/ 551 w 935"/>
                <a:gd name="T49" fmla="*/ 861 h 891"/>
                <a:gd name="T50" fmla="*/ 493 w 935"/>
                <a:gd name="T51" fmla="*/ 871 h 891"/>
                <a:gd name="T52" fmla="*/ 440 w 935"/>
                <a:gd name="T53" fmla="*/ 891 h 891"/>
                <a:gd name="T54" fmla="*/ 405 w 935"/>
                <a:gd name="T55" fmla="*/ 861 h 891"/>
                <a:gd name="T56" fmla="*/ 368 w 935"/>
                <a:gd name="T57" fmla="*/ 838 h 891"/>
                <a:gd name="T58" fmla="*/ 327 w 935"/>
                <a:gd name="T59" fmla="*/ 822 h 891"/>
                <a:gd name="T60" fmla="*/ 280 w 935"/>
                <a:gd name="T61" fmla="*/ 818 h 891"/>
                <a:gd name="T62" fmla="*/ 282 w 935"/>
                <a:gd name="T63" fmla="*/ 773 h 891"/>
                <a:gd name="T64" fmla="*/ 271 w 935"/>
                <a:gd name="T65" fmla="*/ 732 h 891"/>
                <a:gd name="T66" fmla="*/ 249 w 935"/>
                <a:gd name="T67" fmla="*/ 695 h 891"/>
                <a:gd name="T68" fmla="*/ 220 w 935"/>
                <a:gd name="T69" fmla="*/ 662 h 891"/>
                <a:gd name="T70" fmla="*/ 175 w 935"/>
                <a:gd name="T71" fmla="*/ 626 h 891"/>
                <a:gd name="T72" fmla="*/ 128 w 935"/>
                <a:gd name="T73" fmla="*/ 601 h 891"/>
                <a:gd name="T74" fmla="*/ 76 w 935"/>
                <a:gd name="T75" fmla="*/ 585 h 891"/>
                <a:gd name="T76" fmla="*/ 23 w 935"/>
                <a:gd name="T77" fmla="*/ 583 h 891"/>
                <a:gd name="T78" fmla="*/ 11 w 935"/>
                <a:gd name="T79" fmla="*/ 538 h 891"/>
                <a:gd name="T80" fmla="*/ 3 w 935"/>
                <a:gd name="T81" fmla="*/ 501 h 891"/>
                <a:gd name="T82" fmla="*/ 5 w 935"/>
                <a:gd name="T83" fmla="*/ 360 h 891"/>
                <a:gd name="T84" fmla="*/ 42 w 935"/>
                <a:gd name="T85" fmla="*/ 231 h 891"/>
                <a:gd name="T86" fmla="*/ 115 w 935"/>
                <a:gd name="T87" fmla="*/ 119 h 891"/>
                <a:gd name="T88" fmla="*/ 218 w 935"/>
                <a:gd name="T89" fmla="*/ 26 h 891"/>
                <a:gd name="T90" fmla="*/ 255 w 935"/>
                <a:gd name="T91" fmla="*/ 0 h 891"/>
                <a:gd name="T92" fmla="*/ 292 w 935"/>
                <a:gd name="T93" fmla="*/ 8 h 891"/>
                <a:gd name="T94" fmla="*/ 327 w 935"/>
                <a:gd name="T95" fmla="*/ 31 h 891"/>
                <a:gd name="T96" fmla="*/ 364 w 935"/>
                <a:gd name="T97" fmla="*/ 47 h 891"/>
                <a:gd name="T98" fmla="*/ 430 w 935"/>
                <a:gd name="T99" fmla="*/ 65 h 891"/>
                <a:gd name="T100" fmla="*/ 501 w 935"/>
                <a:gd name="T101" fmla="*/ 74 h 891"/>
                <a:gd name="T102" fmla="*/ 573 w 935"/>
                <a:gd name="T103" fmla="*/ 78 h 891"/>
                <a:gd name="T104" fmla="*/ 643 w 935"/>
                <a:gd name="T105" fmla="*/ 76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5" h="891">
                  <a:moveTo>
                    <a:pt x="522" y="464"/>
                  </a:moveTo>
                  <a:lnTo>
                    <a:pt x="524" y="480"/>
                  </a:lnTo>
                  <a:lnTo>
                    <a:pt x="536" y="489"/>
                  </a:lnTo>
                  <a:lnTo>
                    <a:pt x="549" y="497"/>
                  </a:lnTo>
                  <a:lnTo>
                    <a:pt x="561" y="507"/>
                  </a:lnTo>
                  <a:lnTo>
                    <a:pt x="573" y="511"/>
                  </a:lnTo>
                  <a:lnTo>
                    <a:pt x="586" y="515"/>
                  </a:lnTo>
                  <a:lnTo>
                    <a:pt x="602" y="517"/>
                  </a:lnTo>
                  <a:lnTo>
                    <a:pt x="616" y="519"/>
                  </a:lnTo>
                  <a:lnTo>
                    <a:pt x="631" y="519"/>
                  </a:lnTo>
                  <a:lnTo>
                    <a:pt x="645" y="517"/>
                  </a:lnTo>
                  <a:lnTo>
                    <a:pt x="658" y="513"/>
                  </a:lnTo>
                  <a:lnTo>
                    <a:pt x="672" y="509"/>
                  </a:lnTo>
                  <a:lnTo>
                    <a:pt x="686" y="517"/>
                  </a:lnTo>
                  <a:lnTo>
                    <a:pt x="701" y="523"/>
                  </a:lnTo>
                  <a:lnTo>
                    <a:pt x="715" y="529"/>
                  </a:lnTo>
                  <a:lnTo>
                    <a:pt x="733" y="532"/>
                  </a:lnTo>
                  <a:lnTo>
                    <a:pt x="748" y="534"/>
                  </a:lnTo>
                  <a:lnTo>
                    <a:pt x="766" y="534"/>
                  </a:lnTo>
                  <a:lnTo>
                    <a:pt x="781" y="532"/>
                  </a:lnTo>
                  <a:lnTo>
                    <a:pt x="799" y="531"/>
                  </a:lnTo>
                  <a:lnTo>
                    <a:pt x="809" y="529"/>
                  </a:lnTo>
                  <a:lnTo>
                    <a:pt x="818" y="527"/>
                  </a:lnTo>
                  <a:lnTo>
                    <a:pt x="828" y="525"/>
                  </a:lnTo>
                  <a:lnTo>
                    <a:pt x="838" y="519"/>
                  </a:lnTo>
                  <a:lnTo>
                    <a:pt x="848" y="515"/>
                  </a:lnTo>
                  <a:lnTo>
                    <a:pt x="857" y="509"/>
                  </a:lnTo>
                  <a:lnTo>
                    <a:pt x="863" y="503"/>
                  </a:lnTo>
                  <a:lnTo>
                    <a:pt x="869" y="497"/>
                  </a:lnTo>
                  <a:lnTo>
                    <a:pt x="803" y="92"/>
                  </a:lnTo>
                  <a:lnTo>
                    <a:pt x="844" y="135"/>
                  </a:lnTo>
                  <a:lnTo>
                    <a:pt x="875" y="182"/>
                  </a:lnTo>
                  <a:lnTo>
                    <a:pt x="900" y="235"/>
                  </a:lnTo>
                  <a:lnTo>
                    <a:pt x="918" y="290"/>
                  </a:lnTo>
                  <a:lnTo>
                    <a:pt x="928" y="347"/>
                  </a:lnTo>
                  <a:lnTo>
                    <a:pt x="933" y="405"/>
                  </a:lnTo>
                  <a:lnTo>
                    <a:pt x="935" y="464"/>
                  </a:lnTo>
                  <a:lnTo>
                    <a:pt x="933" y="523"/>
                  </a:lnTo>
                  <a:lnTo>
                    <a:pt x="920" y="576"/>
                  </a:lnTo>
                  <a:lnTo>
                    <a:pt x="900" y="626"/>
                  </a:lnTo>
                  <a:lnTo>
                    <a:pt x="873" y="675"/>
                  </a:lnTo>
                  <a:lnTo>
                    <a:pt x="842" y="722"/>
                  </a:lnTo>
                  <a:lnTo>
                    <a:pt x="805" y="765"/>
                  </a:lnTo>
                  <a:lnTo>
                    <a:pt x="762" y="803"/>
                  </a:lnTo>
                  <a:lnTo>
                    <a:pt x="717" y="838"/>
                  </a:lnTo>
                  <a:lnTo>
                    <a:pt x="668" y="865"/>
                  </a:lnTo>
                  <a:lnTo>
                    <a:pt x="639" y="861"/>
                  </a:lnTo>
                  <a:lnTo>
                    <a:pt x="610" y="859"/>
                  </a:lnTo>
                  <a:lnTo>
                    <a:pt x="580" y="859"/>
                  </a:lnTo>
                  <a:lnTo>
                    <a:pt x="551" y="861"/>
                  </a:lnTo>
                  <a:lnTo>
                    <a:pt x="522" y="865"/>
                  </a:lnTo>
                  <a:lnTo>
                    <a:pt x="493" y="871"/>
                  </a:lnTo>
                  <a:lnTo>
                    <a:pt x="465" y="881"/>
                  </a:lnTo>
                  <a:lnTo>
                    <a:pt x="440" y="891"/>
                  </a:lnTo>
                  <a:lnTo>
                    <a:pt x="423" y="875"/>
                  </a:lnTo>
                  <a:lnTo>
                    <a:pt x="405" y="861"/>
                  </a:lnTo>
                  <a:lnTo>
                    <a:pt x="387" y="850"/>
                  </a:lnTo>
                  <a:lnTo>
                    <a:pt x="368" y="838"/>
                  </a:lnTo>
                  <a:lnTo>
                    <a:pt x="347" y="830"/>
                  </a:lnTo>
                  <a:lnTo>
                    <a:pt x="327" y="822"/>
                  </a:lnTo>
                  <a:lnTo>
                    <a:pt x="304" y="818"/>
                  </a:lnTo>
                  <a:lnTo>
                    <a:pt x="280" y="818"/>
                  </a:lnTo>
                  <a:lnTo>
                    <a:pt x="282" y="797"/>
                  </a:lnTo>
                  <a:lnTo>
                    <a:pt x="282" y="773"/>
                  </a:lnTo>
                  <a:lnTo>
                    <a:pt x="276" y="754"/>
                  </a:lnTo>
                  <a:lnTo>
                    <a:pt x="271" y="732"/>
                  </a:lnTo>
                  <a:lnTo>
                    <a:pt x="261" y="713"/>
                  </a:lnTo>
                  <a:lnTo>
                    <a:pt x="249" y="695"/>
                  </a:lnTo>
                  <a:lnTo>
                    <a:pt x="235" y="677"/>
                  </a:lnTo>
                  <a:lnTo>
                    <a:pt x="220" y="662"/>
                  </a:lnTo>
                  <a:lnTo>
                    <a:pt x="198" y="644"/>
                  </a:lnTo>
                  <a:lnTo>
                    <a:pt x="175" y="626"/>
                  </a:lnTo>
                  <a:lnTo>
                    <a:pt x="152" y="613"/>
                  </a:lnTo>
                  <a:lnTo>
                    <a:pt x="128" y="601"/>
                  </a:lnTo>
                  <a:lnTo>
                    <a:pt x="103" y="591"/>
                  </a:lnTo>
                  <a:lnTo>
                    <a:pt x="76" y="585"/>
                  </a:lnTo>
                  <a:lnTo>
                    <a:pt x="50" y="581"/>
                  </a:lnTo>
                  <a:lnTo>
                    <a:pt x="23" y="583"/>
                  </a:lnTo>
                  <a:lnTo>
                    <a:pt x="17" y="564"/>
                  </a:lnTo>
                  <a:lnTo>
                    <a:pt x="11" y="538"/>
                  </a:lnTo>
                  <a:lnTo>
                    <a:pt x="5" y="515"/>
                  </a:lnTo>
                  <a:lnTo>
                    <a:pt x="3" y="501"/>
                  </a:lnTo>
                  <a:lnTo>
                    <a:pt x="0" y="429"/>
                  </a:lnTo>
                  <a:lnTo>
                    <a:pt x="5" y="360"/>
                  </a:lnTo>
                  <a:lnTo>
                    <a:pt x="19" y="294"/>
                  </a:lnTo>
                  <a:lnTo>
                    <a:pt x="42" y="231"/>
                  </a:lnTo>
                  <a:lnTo>
                    <a:pt x="74" y="172"/>
                  </a:lnTo>
                  <a:lnTo>
                    <a:pt x="115" y="119"/>
                  </a:lnTo>
                  <a:lnTo>
                    <a:pt x="163" y="69"/>
                  </a:lnTo>
                  <a:lnTo>
                    <a:pt x="218" y="26"/>
                  </a:lnTo>
                  <a:lnTo>
                    <a:pt x="237" y="8"/>
                  </a:lnTo>
                  <a:lnTo>
                    <a:pt x="255" y="0"/>
                  </a:lnTo>
                  <a:lnTo>
                    <a:pt x="274" y="0"/>
                  </a:lnTo>
                  <a:lnTo>
                    <a:pt x="292" y="8"/>
                  </a:lnTo>
                  <a:lnTo>
                    <a:pt x="310" y="20"/>
                  </a:lnTo>
                  <a:lnTo>
                    <a:pt x="327" y="31"/>
                  </a:lnTo>
                  <a:lnTo>
                    <a:pt x="347" y="41"/>
                  </a:lnTo>
                  <a:lnTo>
                    <a:pt x="364" y="47"/>
                  </a:lnTo>
                  <a:lnTo>
                    <a:pt x="397" y="57"/>
                  </a:lnTo>
                  <a:lnTo>
                    <a:pt x="430" y="65"/>
                  </a:lnTo>
                  <a:lnTo>
                    <a:pt x="465" y="71"/>
                  </a:lnTo>
                  <a:lnTo>
                    <a:pt x="501" y="74"/>
                  </a:lnTo>
                  <a:lnTo>
                    <a:pt x="536" y="76"/>
                  </a:lnTo>
                  <a:lnTo>
                    <a:pt x="573" y="78"/>
                  </a:lnTo>
                  <a:lnTo>
                    <a:pt x="608" y="78"/>
                  </a:lnTo>
                  <a:lnTo>
                    <a:pt x="643" y="76"/>
                  </a:lnTo>
                  <a:lnTo>
                    <a:pt x="522" y="4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8" name="Freeform 215"/>
            <p:cNvSpPr>
              <a:spLocks/>
            </p:cNvSpPr>
            <p:nvPr/>
          </p:nvSpPr>
          <p:spPr bwMode="auto">
            <a:xfrm>
              <a:off x="785132" y="608965"/>
              <a:ext cx="164465" cy="283210"/>
            </a:xfrm>
            <a:custGeom>
              <a:avLst/>
              <a:gdLst>
                <a:gd name="T0" fmla="*/ 259 w 259"/>
                <a:gd name="T1" fmla="*/ 439 h 446"/>
                <a:gd name="T2" fmla="*/ 240 w 259"/>
                <a:gd name="T3" fmla="*/ 442 h 446"/>
                <a:gd name="T4" fmla="*/ 220 w 259"/>
                <a:gd name="T5" fmla="*/ 444 h 446"/>
                <a:gd name="T6" fmla="*/ 199 w 259"/>
                <a:gd name="T7" fmla="*/ 446 h 446"/>
                <a:gd name="T8" fmla="*/ 179 w 259"/>
                <a:gd name="T9" fmla="*/ 446 h 446"/>
                <a:gd name="T10" fmla="*/ 158 w 259"/>
                <a:gd name="T11" fmla="*/ 444 h 446"/>
                <a:gd name="T12" fmla="*/ 140 w 259"/>
                <a:gd name="T13" fmla="*/ 439 h 446"/>
                <a:gd name="T14" fmla="*/ 125 w 259"/>
                <a:gd name="T15" fmla="*/ 429 h 446"/>
                <a:gd name="T16" fmla="*/ 111 w 259"/>
                <a:gd name="T17" fmla="*/ 415 h 446"/>
                <a:gd name="T18" fmla="*/ 103 w 259"/>
                <a:gd name="T19" fmla="*/ 415 h 446"/>
                <a:gd name="T20" fmla="*/ 91 w 259"/>
                <a:gd name="T21" fmla="*/ 415 h 446"/>
                <a:gd name="T22" fmla="*/ 78 w 259"/>
                <a:gd name="T23" fmla="*/ 419 h 446"/>
                <a:gd name="T24" fmla="*/ 62 w 259"/>
                <a:gd name="T25" fmla="*/ 421 h 446"/>
                <a:gd name="T26" fmla="*/ 47 w 259"/>
                <a:gd name="T27" fmla="*/ 423 h 446"/>
                <a:gd name="T28" fmla="*/ 31 w 259"/>
                <a:gd name="T29" fmla="*/ 425 h 446"/>
                <a:gd name="T30" fmla="*/ 15 w 259"/>
                <a:gd name="T31" fmla="*/ 423 h 446"/>
                <a:gd name="T32" fmla="*/ 0 w 259"/>
                <a:gd name="T33" fmla="*/ 417 h 446"/>
                <a:gd name="T34" fmla="*/ 103 w 259"/>
                <a:gd name="T35" fmla="*/ 22 h 446"/>
                <a:gd name="T36" fmla="*/ 187 w 259"/>
                <a:gd name="T37" fmla="*/ 0 h 446"/>
                <a:gd name="T38" fmla="*/ 195 w 259"/>
                <a:gd name="T39" fmla="*/ 33 h 446"/>
                <a:gd name="T40" fmla="*/ 205 w 259"/>
                <a:gd name="T41" fmla="*/ 90 h 446"/>
                <a:gd name="T42" fmla="*/ 216 w 259"/>
                <a:gd name="T43" fmla="*/ 161 h 446"/>
                <a:gd name="T44" fmla="*/ 228 w 259"/>
                <a:gd name="T45" fmla="*/ 239 h 446"/>
                <a:gd name="T46" fmla="*/ 240 w 259"/>
                <a:gd name="T47" fmla="*/ 313 h 446"/>
                <a:gd name="T48" fmla="*/ 249 w 259"/>
                <a:gd name="T49" fmla="*/ 378 h 446"/>
                <a:gd name="T50" fmla="*/ 257 w 259"/>
                <a:gd name="T51" fmla="*/ 421 h 446"/>
                <a:gd name="T52" fmla="*/ 259 w 259"/>
                <a:gd name="T53" fmla="*/ 43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9" h="446">
                  <a:moveTo>
                    <a:pt x="259" y="439"/>
                  </a:moveTo>
                  <a:lnTo>
                    <a:pt x="240" y="442"/>
                  </a:lnTo>
                  <a:lnTo>
                    <a:pt x="220" y="444"/>
                  </a:lnTo>
                  <a:lnTo>
                    <a:pt x="199" y="446"/>
                  </a:lnTo>
                  <a:lnTo>
                    <a:pt x="179" y="446"/>
                  </a:lnTo>
                  <a:lnTo>
                    <a:pt x="158" y="444"/>
                  </a:lnTo>
                  <a:lnTo>
                    <a:pt x="140" y="439"/>
                  </a:lnTo>
                  <a:lnTo>
                    <a:pt x="125" y="429"/>
                  </a:lnTo>
                  <a:lnTo>
                    <a:pt x="111" y="415"/>
                  </a:lnTo>
                  <a:lnTo>
                    <a:pt x="103" y="415"/>
                  </a:lnTo>
                  <a:lnTo>
                    <a:pt x="91" y="415"/>
                  </a:lnTo>
                  <a:lnTo>
                    <a:pt x="78" y="419"/>
                  </a:lnTo>
                  <a:lnTo>
                    <a:pt x="62" y="421"/>
                  </a:lnTo>
                  <a:lnTo>
                    <a:pt x="47" y="423"/>
                  </a:lnTo>
                  <a:lnTo>
                    <a:pt x="31" y="425"/>
                  </a:lnTo>
                  <a:lnTo>
                    <a:pt x="15" y="423"/>
                  </a:lnTo>
                  <a:lnTo>
                    <a:pt x="0" y="417"/>
                  </a:lnTo>
                  <a:lnTo>
                    <a:pt x="103" y="22"/>
                  </a:lnTo>
                  <a:lnTo>
                    <a:pt x="187" y="0"/>
                  </a:lnTo>
                  <a:lnTo>
                    <a:pt x="195" y="33"/>
                  </a:lnTo>
                  <a:lnTo>
                    <a:pt x="205" y="90"/>
                  </a:lnTo>
                  <a:lnTo>
                    <a:pt x="216" y="161"/>
                  </a:lnTo>
                  <a:lnTo>
                    <a:pt x="228" y="239"/>
                  </a:lnTo>
                  <a:lnTo>
                    <a:pt x="240" y="313"/>
                  </a:lnTo>
                  <a:lnTo>
                    <a:pt x="249" y="378"/>
                  </a:lnTo>
                  <a:lnTo>
                    <a:pt x="257" y="421"/>
                  </a:lnTo>
                  <a:lnTo>
                    <a:pt x="259" y="439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9" name="Freeform 216"/>
            <p:cNvSpPr>
              <a:spLocks/>
            </p:cNvSpPr>
            <p:nvPr/>
          </p:nvSpPr>
          <p:spPr bwMode="auto">
            <a:xfrm>
              <a:off x="815975" y="632460"/>
              <a:ext cx="59055" cy="250190"/>
            </a:xfrm>
            <a:custGeom>
              <a:avLst/>
              <a:gdLst>
                <a:gd name="T0" fmla="*/ 52 w 93"/>
                <a:gd name="T1" fmla="*/ 0 h 394"/>
                <a:gd name="T2" fmla="*/ 93 w 93"/>
                <a:gd name="T3" fmla="*/ 394 h 394"/>
                <a:gd name="T4" fmla="*/ 80 w 93"/>
                <a:gd name="T5" fmla="*/ 390 h 394"/>
                <a:gd name="T6" fmla="*/ 66 w 93"/>
                <a:gd name="T7" fmla="*/ 386 h 394"/>
                <a:gd name="T8" fmla="*/ 52 w 93"/>
                <a:gd name="T9" fmla="*/ 380 h 394"/>
                <a:gd name="T10" fmla="*/ 37 w 93"/>
                <a:gd name="T11" fmla="*/ 374 h 394"/>
                <a:gd name="T12" fmla="*/ 23 w 93"/>
                <a:gd name="T13" fmla="*/ 366 h 394"/>
                <a:gd name="T14" fmla="*/ 13 w 93"/>
                <a:gd name="T15" fmla="*/ 360 h 394"/>
                <a:gd name="T16" fmla="*/ 4 w 93"/>
                <a:gd name="T17" fmla="*/ 353 h 394"/>
                <a:gd name="T18" fmla="*/ 0 w 93"/>
                <a:gd name="T19" fmla="*/ 347 h 394"/>
                <a:gd name="T20" fmla="*/ 23 w 93"/>
                <a:gd name="T21" fmla="*/ 8 h 394"/>
                <a:gd name="T22" fmla="*/ 52 w 93"/>
                <a:gd name="T23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394">
                  <a:moveTo>
                    <a:pt x="52" y="0"/>
                  </a:moveTo>
                  <a:lnTo>
                    <a:pt x="93" y="394"/>
                  </a:lnTo>
                  <a:lnTo>
                    <a:pt x="80" y="390"/>
                  </a:lnTo>
                  <a:lnTo>
                    <a:pt x="66" y="386"/>
                  </a:lnTo>
                  <a:lnTo>
                    <a:pt x="52" y="380"/>
                  </a:lnTo>
                  <a:lnTo>
                    <a:pt x="37" y="374"/>
                  </a:lnTo>
                  <a:lnTo>
                    <a:pt x="23" y="366"/>
                  </a:lnTo>
                  <a:lnTo>
                    <a:pt x="13" y="360"/>
                  </a:lnTo>
                  <a:lnTo>
                    <a:pt x="4" y="353"/>
                  </a:lnTo>
                  <a:lnTo>
                    <a:pt x="0" y="347"/>
                  </a:lnTo>
                  <a:lnTo>
                    <a:pt x="2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0" name="Freeform 217"/>
            <p:cNvSpPr>
              <a:spLocks/>
            </p:cNvSpPr>
            <p:nvPr/>
          </p:nvSpPr>
          <p:spPr bwMode="auto">
            <a:xfrm>
              <a:off x="657951" y="626291"/>
              <a:ext cx="75565" cy="76200"/>
            </a:xfrm>
            <a:custGeom>
              <a:avLst/>
              <a:gdLst>
                <a:gd name="T0" fmla="*/ 115 w 119"/>
                <a:gd name="T1" fmla="*/ 39 h 120"/>
                <a:gd name="T2" fmla="*/ 119 w 119"/>
                <a:gd name="T3" fmla="*/ 59 h 120"/>
                <a:gd name="T4" fmla="*/ 115 w 119"/>
                <a:gd name="T5" fmla="*/ 77 h 120"/>
                <a:gd name="T6" fmla="*/ 107 w 119"/>
                <a:gd name="T7" fmla="*/ 92 h 120"/>
                <a:gd name="T8" fmla="*/ 96 w 119"/>
                <a:gd name="T9" fmla="*/ 108 h 120"/>
                <a:gd name="T10" fmla="*/ 88 w 119"/>
                <a:gd name="T11" fmla="*/ 112 h 120"/>
                <a:gd name="T12" fmla="*/ 82 w 119"/>
                <a:gd name="T13" fmla="*/ 116 h 120"/>
                <a:gd name="T14" fmla="*/ 74 w 119"/>
                <a:gd name="T15" fmla="*/ 118 h 120"/>
                <a:gd name="T16" fmla="*/ 66 w 119"/>
                <a:gd name="T17" fmla="*/ 120 h 120"/>
                <a:gd name="T18" fmla="*/ 59 w 119"/>
                <a:gd name="T19" fmla="*/ 120 h 120"/>
                <a:gd name="T20" fmla="*/ 49 w 119"/>
                <a:gd name="T21" fmla="*/ 120 h 120"/>
                <a:gd name="T22" fmla="*/ 41 w 119"/>
                <a:gd name="T23" fmla="*/ 120 h 120"/>
                <a:gd name="T24" fmla="*/ 33 w 119"/>
                <a:gd name="T25" fmla="*/ 118 h 120"/>
                <a:gd name="T26" fmla="*/ 25 w 119"/>
                <a:gd name="T27" fmla="*/ 114 h 120"/>
                <a:gd name="T28" fmla="*/ 18 w 119"/>
                <a:gd name="T29" fmla="*/ 108 h 120"/>
                <a:gd name="T30" fmla="*/ 10 w 119"/>
                <a:gd name="T31" fmla="*/ 100 h 120"/>
                <a:gd name="T32" fmla="*/ 4 w 119"/>
                <a:gd name="T33" fmla="*/ 92 h 120"/>
                <a:gd name="T34" fmla="*/ 0 w 119"/>
                <a:gd name="T35" fmla="*/ 79 h 120"/>
                <a:gd name="T36" fmla="*/ 0 w 119"/>
                <a:gd name="T37" fmla="*/ 65 h 120"/>
                <a:gd name="T38" fmla="*/ 4 w 119"/>
                <a:gd name="T39" fmla="*/ 49 h 120"/>
                <a:gd name="T40" fmla="*/ 8 w 119"/>
                <a:gd name="T41" fmla="*/ 36 h 120"/>
                <a:gd name="T42" fmla="*/ 20 w 119"/>
                <a:gd name="T43" fmla="*/ 22 h 120"/>
                <a:gd name="T44" fmla="*/ 31 w 119"/>
                <a:gd name="T45" fmla="*/ 12 h 120"/>
                <a:gd name="T46" fmla="*/ 47 w 119"/>
                <a:gd name="T47" fmla="*/ 4 h 120"/>
                <a:gd name="T48" fmla="*/ 62 w 119"/>
                <a:gd name="T49" fmla="*/ 0 h 120"/>
                <a:gd name="T50" fmla="*/ 78 w 119"/>
                <a:gd name="T51" fmla="*/ 2 h 120"/>
                <a:gd name="T52" fmla="*/ 94 w 119"/>
                <a:gd name="T53" fmla="*/ 10 h 120"/>
                <a:gd name="T54" fmla="*/ 107 w 119"/>
                <a:gd name="T55" fmla="*/ 24 h 120"/>
                <a:gd name="T56" fmla="*/ 115 w 119"/>
                <a:gd name="T57" fmla="*/ 3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9" h="120">
                  <a:moveTo>
                    <a:pt x="115" y="39"/>
                  </a:moveTo>
                  <a:lnTo>
                    <a:pt x="119" y="59"/>
                  </a:lnTo>
                  <a:lnTo>
                    <a:pt x="115" y="77"/>
                  </a:lnTo>
                  <a:lnTo>
                    <a:pt x="107" y="92"/>
                  </a:lnTo>
                  <a:lnTo>
                    <a:pt x="96" y="108"/>
                  </a:lnTo>
                  <a:lnTo>
                    <a:pt x="88" y="112"/>
                  </a:lnTo>
                  <a:lnTo>
                    <a:pt x="82" y="116"/>
                  </a:lnTo>
                  <a:lnTo>
                    <a:pt x="74" y="118"/>
                  </a:lnTo>
                  <a:lnTo>
                    <a:pt x="66" y="120"/>
                  </a:lnTo>
                  <a:lnTo>
                    <a:pt x="59" y="120"/>
                  </a:lnTo>
                  <a:lnTo>
                    <a:pt x="49" y="120"/>
                  </a:lnTo>
                  <a:lnTo>
                    <a:pt x="41" y="120"/>
                  </a:lnTo>
                  <a:lnTo>
                    <a:pt x="33" y="118"/>
                  </a:lnTo>
                  <a:lnTo>
                    <a:pt x="25" y="114"/>
                  </a:lnTo>
                  <a:lnTo>
                    <a:pt x="18" y="108"/>
                  </a:lnTo>
                  <a:lnTo>
                    <a:pt x="10" y="100"/>
                  </a:lnTo>
                  <a:lnTo>
                    <a:pt x="4" y="92"/>
                  </a:lnTo>
                  <a:lnTo>
                    <a:pt x="0" y="79"/>
                  </a:lnTo>
                  <a:lnTo>
                    <a:pt x="0" y="65"/>
                  </a:lnTo>
                  <a:lnTo>
                    <a:pt x="4" y="49"/>
                  </a:lnTo>
                  <a:lnTo>
                    <a:pt x="8" y="36"/>
                  </a:lnTo>
                  <a:lnTo>
                    <a:pt x="20" y="22"/>
                  </a:lnTo>
                  <a:lnTo>
                    <a:pt x="31" y="12"/>
                  </a:lnTo>
                  <a:lnTo>
                    <a:pt x="47" y="4"/>
                  </a:lnTo>
                  <a:lnTo>
                    <a:pt x="62" y="0"/>
                  </a:lnTo>
                  <a:lnTo>
                    <a:pt x="78" y="2"/>
                  </a:lnTo>
                  <a:lnTo>
                    <a:pt x="94" y="10"/>
                  </a:lnTo>
                  <a:lnTo>
                    <a:pt x="107" y="24"/>
                  </a:lnTo>
                  <a:lnTo>
                    <a:pt x="115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1" name="Freeform 218"/>
            <p:cNvSpPr>
              <a:spLocks/>
            </p:cNvSpPr>
            <p:nvPr/>
          </p:nvSpPr>
          <p:spPr bwMode="auto">
            <a:xfrm>
              <a:off x="599440" y="806450"/>
              <a:ext cx="74930" cy="81280"/>
            </a:xfrm>
            <a:custGeom>
              <a:avLst/>
              <a:gdLst>
                <a:gd name="T0" fmla="*/ 117 w 118"/>
                <a:gd name="T1" fmla="*/ 41 h 128"/>
                <a:gd name="T2" fmla="*/ 118 w 118"/>
                <a:gd name="T3" fmla="*/ 59 h 128"/>
                <a:gd name="T4" fmla="*/ 117 w 118"/>
                <a:gd name="T5" fmla="*/ 77 h 128"/>
                <a:gd name="T6" fmla="*/ 111 w 118"/>
                <a:gd name="T7" fmla="*/ 92 h 128"/>
                <a:gd name="T8" fmla="*/ 103 w 118"/>
                <a:gd name="T9" fmla="*/ 108 h 128"/>
                <a:gd name="T10" fmla="*/ 97 w 118"/>
                <a:gd name="T11" fmla="*/ 114 h 128"/>
                <a:gd name="T12" fmla="*/ 89 w 118"/>
                <a:gd name="T13" fmla="*/ 120 h 128"/>
                <a:gd name="T14" fmla="*/ 81 w 118"/>
                <a:gd name="T15" fmla="*/ 124 h 128"/>
                <a:gd name="T16" fmla="*/ 72 w 118"/>
                <a:gd name="T17" fmla="*/ 126 h 128"/>
                <a:gd name="T18" fmla="*/ 64 w 118"/>
                <a:gd name="T19" fmla="*/ 128 h 128"/>
                <a:gd name="T20" fmla="*/ 54 w 118"/>
                <a:gd name="T21" fmla="*/ 128 h 128"/>
                <a:gd name="T22" fmla="*/ 44 w 118"/>
                <a:gd name="T23" fmla="*/ 128 h 128"/>
                <a:gd name="T24" fmla="*/ 35 w 118"/>
                <a:gd name="T25" fmla="*/ 126 h 128"/>
                <a:gd name="T26" fmla="*/ 23 w 118"/>
                <a:gd name="T27" fmla="*/ 120 h 128"/>
                <a:gd name="T28" fmla="*/ 13 w 118"/>
                <a:gd name="T29" fmla="*/ 110 h 128"/>
                <a:gd name="T30" fmla="*/ 7 w 118"/>
                <a:gd name="T31" fmla="*/ 98 h 128"/>
                <a:gd name="T32" fmla="*/ 2 w 118"/>
                <a:gd name="T33" fmla="*/ 88 h 128"/>
                <a:gd name="T34" fmla="*/ 0 w 118"/>
                <a:gd name="T35" fmla="*/ 71 h 128"/>
                <a:gd name="T36" fmla="*/ 3 w 118"/>
                <a:gd name="T37" fmla="*/ 55 h 128"/>
                <a:gd name="T38" fmla="*/ 7 w 118"/>
                <a:gd name="T39" fmla="*/ 39 h 128"/>
                <a:gd name="T40" fmla="*/ 15 w 118"/>
                <a:gd name="T41" fmla="*/ 24 h 128"/>
                <a:gd name="T42" fmla="*/ 21 w 118"/>
                <a:gd name="T43" fmla="*/ 20 h 128"/>
                <a:gd name="T44" fmla="*/ 29 w 118"/>
                <a:gd name="T45" fmla="*/ 14 h 128"/>
                <a:gd name="T46" fmla="*/ 37 w 118"/>
                <a:gd name="T47" fmla="*/ 8 h 128"/>
                <a:gd name="T48" fmla="*/ 46 w 118"/>
                <a:gd name="T49" fmla="*/ 4 h 128"/>
                <a:gd name="T50" fmla="*/ 56 w 118"/>
                <a:gd name="T51" fmla="*/ 2 h 128"/>
                <a:gd name="T52" fmla="*/ 68 w 118"/>
                <a:gd name="T53" fmla="*/ 0 h 128"/>
                <a:gd name="T54" fmla="*/ 79 w 118"/>
                <a:gd name="T55" fmla="*/ 2 h 128"/>
                <a:gd name="T56" fmla="*/ 89 w 118"/>
                <a:gd name="T57" fmla="*/ 6 h 128"/>
                <a:gd name="T58" fmla="*/ 99 w 118"/>
                <a:gd name="T59" fmla="*/ 14 h 128"/>
                <a:gd name="T60" fmla="*/ 105 w 118"/>
                <a:gd name="T61" fmla="*/ 22 h 128"/>
                <a:gd name="T62" fmla="*/ 111 w 118"/>
                <a:gd name="T63" fmla="*/ 32 h 128"/>
                <a:gd name="T64" fmla="*/ 117 w 118"/>
                <a:gd name="T65" fmla="*/ 4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" h="128">
                  <a:moveTo>
                    <a:pt x="117" y="41"/>
                  </a:moveTo>
                  <a:lnTo>
                    <a:pt x="118" y="59"/>
                  </a:lnTo>
                  <a:lnTo>
                    <a:pt x="117" y="77"/>
                  </a:lnTo>
                  <a:lnTo>
                    <a:pt x="111" y="92"/>
                  </a:lnTo>
                  <a:lnTo>
                    <a:pt x="103" y="108"/>
                  </a:lnTo>
                  <a:lnTo>
                    <a:pt x="97" y="114"/>
                  </a:lnTo>
                  <a:lnTo>
                    <a:pt x="89" y="120"/>
                  </a:lnTo>
                  <a:lnTo>
                    <a:pt x="81" y="124"/>
                  </a:lnTo>
                  <a:lnTo>
                    <a:pt x="72" y="126"/>
                  </a:lnTo>
                  <a:lnTo>
                    <a:pt x="64" y="128"/>
                  </a:lnTo>
                  <a:lnTo>
                    <a:pt x="54" y="128"/>
                  </a:lnTo>
                  <a:lnTo>
                    <a:pt x="44" y="128"/>
                  </a:lnTo>
                  <a:lnTo>
                    <a:pt x="35" y="126"/>
                  </a:lnTo>
                  <a:lnTo>
                    <a:pt x="23" y="120"/>
                  </a:lnTo>
                  <a:lnTo>
                    <a:pt x="13" y="110"/>
                  </a:lnTo>
                  <a:lnTo>
                    <a:pt x="7" y="98"/>
                  </a:lnTo>
                  <a:lnTo>
                    <a:pt x="2" y="88"/>
                  </a:lnTo>
                  <a:lnTo>
                    <a:pt x="0" y="71"/>
                  </a:lnTo>
                  <a:lnTo>
                    <a:pt x="3" y="55"/>
                  </a:lnTo>
                  <a:lnTo>
                    <a:pt x="7" y="39"/>
                  </a:lnTo>
                  <a:lnTo>
                    <a:pt x="15" y="24"/>
                  </a:lnTo>
                  <a:lnTo>
                    <a:pt x="21" y="20"/>
                  </a:lnTo>
                  <a:lnTo>
                    <a:pt x="29" y="14"/>
                  </a:lnTo>
                  <a:lnTo>
                    <a:pt x="37" y="8"/>
                  </a:lnTo>
                  <a:lnTo>
                    <a:pt x="46" y="4"/>
                  </a:lnTo>
                  <a:lnTo>
                    <a:pt x="56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9" y="6"/>
                  </a:lnTo>
                  <a:lnTo>
                    <a:pt x="99" y="14"/>
                  </a:lnTo>
                  <a:lnTo>
                    <a:pt x="105" y="22"/>
                  </a:lnTo>
                  <a:lnTo>
                    <a:pt x="111" y="32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2" name="Freeform 219"/>
            <p:cNvSpPr>
              <a:spLocks/>
            </p:cNvSpPr>
            <p:nvPr/>
          </p:nvSpPr>
          <p:spPr bwMode="auto">
            <a:xfrm>
              <a:off x="207010" y="893445"/>
              <a:ext cx="150495" cy="189230"/>
            </a:xfrm>
            <a:custGeom>
              <a:avLst/>
              <a:gdLst>
                <a:gd name="T0" fmla="*/ 206 w 237"/>
                <a:gd name="T1" fmla="*/ 0 h 298"/>
                <a:gd name="T2" fmla="*/ 212 w 237"/>
                <a:gd name="T3" fmla="*/ 32 h 298"/>
                <a:gd name="T4" fmla="*/ 220 w 237"/>
                <a:gd name="T5" fmla="*/ 63 h 298"/>
                <a:gd name="T6" fmla="*/ 226 w 237"/>
                <a:gd name="T7" fmla="*/ 96 h 298"/>
                <a:gd name="T8" fmla="*/ 237 w 237"/>
                <a:gd name="T9" fmla="*/ 126 h 298"/>
                <a:gd name="T10" fmla="*/ 210 w 237"/>
                <a:gd name="T11" fmla="*/ 131 h 298"/>
                <a:gd name="T12" fmla="*/ 183 w 237"/>
                <a:gd name="T13" fmla="*/ 143 h 298"/>
                <a:gd name="T14" fmla="*/ 157 w 237"/>
                <a:gd name="T15" fmla="*/ 157 h 298"/>
                <a:gd name="T16" fmla="*/ 134 w 237"/>
                <a:gd name="T17" fmla="*/ 174 h 298"/>
                <a:gd name="T18" fmla="*/ 111 w 237"/>
                <a:gd name="T19" fmla="*/ 194 h 298"/>
                <a:gd name="T20" fmla="*/ 91 w 237"/>
                <a:gd name="T21" fmla="*/ 216 h 298"/>
                <a:gd name="T22" fmla="*/ 76 w 237"/>
                <a:gd name="T23" fmla="*/ 241 h 298"/>
                <a:gd name="T24" fmla="*/ 64 w 237"/>
                <a:gd name="T25" fmla="*/ 266 h 298"/>
                <a:gd name="T26" fmla="*/ 62 w 237"/>
                <a:gd name="T27" fmla="*/ 274 h 298"/>
                <a:gd name="T28" fmla="*/ 62 w 237"/>
                <a:gd name="T29" fmla="*/ 282 h 298"/>
                <a:gd name="T30" fmla="*/ 62 w 237"/>
                <a:gd name="T31" fmla="*/ 290 h 298"/>
                <a:gd name="T32" fmla="*/ 62 w 237"/>
                <a:gd name="T33" fmla="*/ 298 h 298"/>
                <a:gd name="T34" fmla="*/ 44 w 237"/>
                <a:gd name="T35" fmla="*/ 292 h 298"/>
                <a:gd name="T36" fmla="*/ 29 w 237"/>
                <a:gd name="T37" fmla="*/ 278 h 298"/>
                <a:gd name="T38" fmla="*/ 15 w 237"/>
                <a:gd name="T39" fmla="*/ 261 h 298"/>
                <a:gd name="T40" fmla="*/ 5 w 237"/>
                <a:gd name="T41" fmla="*/ 243 h 298"/>
                <a:gd name="T42" fmla="*/ 0 w 237"/>
                <a:gd name="T43" fmla="*/ 212 h 298"/>
                <a:gd name="T44" fmla="*/ 2 w 237"/>
                <a:gd name="T45" fmla="*/ 178 h 298"/>
                <a:gd name="T46" fmla="*/ 9 w 237"/>
                <a:gd name="T47" fmla="*/ 147 h 298"/>
                <a:gd name="T48" fmla="*/ 23 w 237"/>
                <a:gd name="T49" fmla="*/ 120 h 298"/>
                <a:gd name="T50" fmla="*/ 33 w 237"/>
                <a:gd name="T51" fmla="*/ 110 h 298"/>
                <a:gd name="T52" fmla="*/ 41 w 237"/>
                <a:gd name="T53" fmla="*/ 98 h 298"/>
                <a:gd name="T54" fmla="*/ 50 w 237"/>
                <a:gd name="T55" fmla="*/ 88 h 298"/>
                <a:gd name="T56" fmla="*/ 62 w 237"/>
                <a:gd name="T57" fmla="*/ 79 h 298"/>
                <a:gd name="T58" fmla="*/ 72 w 237"/>
                <a:gd name="T59" fmla="*/ 71 h 298"/>
                <a:gd name="T60" fmla="*/ 83 w 237"/>
                <a:gd name="T61" fmla="*/ 63 h 298"/>
                <a:gd name="T62" fmla="*/ 95 w 237"/>
                <a:gd name="T63" fmla="*/ 59 h 298"/>
                <a:gd name="T64" fmla="*/ 107 w 237"/>
                <a:gd name="T65" fmla="*/ 55 h 298"/>
                <a:gd name="T66" fmla="*/ 115 w 237"/>
                <a:gd name="T67" fmla="*/ 43 h 298"/>
                <a:gd name="T68" fmla="*/ 126 w 237"/>
                <a:gd name="T69" fmla="*/ 32 h 298"/>
                <a:gd name="T70" fmla="*/ 136 w 237"/>
                <a:gd name="T71" fmla="*/ 22 h 298"/>
                <a:gd name="T72" fmla="*/ 150 w 237"/>
                <a:gd name="T73" fmla="*/ 14 h 298"/>
                <a:gd name="T74" fmla="*/ 163 w 237"/>
                <a:gd name="T75" fmla="*/ 8 h 298"/>
                <a:gd name="T76" fmla="*/ 177 w 237"/>
                <a:gd name="T77" fmla="*/ 4 h 298"/>
                <a:gd name="T78" fmla="*/ 191 w 237"/>
                <a:gd name="T79" fmla="*/ 0 h 298"/>
                <a:gd name="T80" fmla="*/ 206 w 237"/>
                <a:gd name="T81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7" h="298">
                  <a:moveTo>
                    <a:pt x="206" y="0"/>
                  </a:moveTo>
                  <a:lnTo>
                    <a:pt x="212" y="32"/>
                  </a:lnTo>
                  <a:lnTo>
                    <a:pt x="220" y="63"/>
                  </a:lnTo>
                  <a:lnTo>
                    <a:pt x="226" y="96"/>
                  </a:lnTo>
                  <a:lnTo>
                    <a:pt x="237" y="126"/>
                  </a:lnTo>
                  <a:lnTo>
                    <a:pt x="210" y="131"/>
                  </a:lnTo>
                  <a:lnTo>
                    <a:pt x="183" y="143"/>
                  </a:lnTo>
                  <a:lnTo>
                    <a:pt x="157" y="157"/>
                  </a:lnTo>
                  <a:lnTo>
                    <a:pt x="134" y="174"/>
                  </a:lnTo>
                  <a:lnTo>
                    <a:pt x="111" y="194"/>
                  </a:lnTo>
                  <a:lnTo>
                    <a:pt x="91" y="216"/>
                  </a:lnTo>
                  <a:lnTo>
                    <a:pt x="76" y="241"/>
                  </a:lnTo>
                  <a:lnTo>
                    <a:pt x="64" y="266"/>
                  </a:lnTo>
                  <a:lnTo>
                    <a:pt x="62" y="274"/>
                  </a:lnTo>
                  <a:lnTo>
                    <a:pt x="62" y="282"/>
                  </a:lnTo>
                  <a:lnTo>
                    <a:pt x="62" y="290"/>
                  </a:lnTo>
                  <a:lnTo>
                    <a:pt x="62" y="298"/>
                  </a:lnTo>
                  <a:lnTo>
                    <a:pt x="44" y="292"/>
                  </a:lnTo>
                  <a:lnTo>
                    <a:pt x="29" y="278"/>
                  </a:lnTo>
                  <a:lnTo>
                    <a:pt x="15" y="261"/>
                  </a:lnTo>
                  <a:lnTo>
                    <a:pt x="5" y="243"/>
                  </a:lnTo>
                  <a:lnTo>
                    <a:pt x="0" y="212"/>
                  </a:lnTo>
                  <a:lnTo>
                    <a:pt x="2" y="178"/>
                  </a:lnTo>
                  <a:lnTo>
                    <a:pt x="9" y="147"/>
                  </a:lnTo>
                  <a:lnTo>
                    <a:pt x="23" y="120"/>
                  </a:lnTo>
                  <a:lnTo>
                    <a:pt x="33" y="110"/>
                  </a:lnTo>
                  <a:lnTo>
                    <a:pt x="41" y="98"/>
                  </a:lnTo>
                  <a:lnTo>
                    <a:pt x="50" y="88"/>
                  </a:lnTo>
                  <a:lnTo>
                    <a:pt x="62" y="79"/>
                  </a:lnTo>
                  <a:lnTo>
                    <a:pt x="72" y="71"/>
                  </a:lnTo>
                  <a:lnTo>
                    <a:pt x="83" y="63"/>
                  </a:lnTo>
                  <a:lnTo>
                    <a:pt x="95" y="59"/>
                  </a:lnTo>
                  <a:lnTo>
                    <a:pt x="107" y="55"/>
                  </a:lnTo>
                  <a:lnTo>
                    <a:pt x="115" y="43"/>
                  </a:lnTo>
                  <a:lnTo>
                    <a:pt x="126" y="32"/>
                  </a:lnTo>
                  <a:lnTo>
                    <a:pt x="136" y="22"/>
                  </a:lnTo>
                  <a:lnTo>
                    <a:pt x="150" y="14"/>
                  </a:lnTo>
                  <a:lnTo>
                    <a:pt x="163" y="8"/>
                  </a:lnTo>
                  <a:lnTo>
                    <a:pt x="177" y="4"/>
                  </a:lnTo>
                  <a:lnTo>
                    <a:pt x="191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3" name="Freeform 220"/>
            <p:cNvSpPr>
              <a:spLocks/>
            </p:cNvSpPr>
            <p:nvPr/>
          </p:nvSpPr>
          <p:spPr bwMode="auto">
            <a:xfrm>
              <a:off x="760095" y="927100"/>
              <a:ext cx="182245" cy="181610"/>
            </a:xfrm>
            <a:custGeom>
              <a:avLst/>
              <a:gdLst>
                <a:gd name="T0" fmla="*/ 287 w 287"/>
                <a:gd name="T1" fmla="*/ 0 h 286"/>
                <a:gd name="T2" fmla="*/ 273 w 287"/>
                <a:gd name="T3" fmla="*/ 39 h 286"/>
                <a:gd name="T4" fmla="*/ 257 w 287"/>
                <a:gd name="T5" fmla="*/ 76 h 286"/>
                <a:gd name="T6" fmla="*/ 240 w 287"/>
                <a:gd name="T7" fmla="*/ 110 h 286"/>
                <a:gd name="T8" fmla="*/ 218 w 287"/>
                <a:gd name="T9" fmla="*/ 143 h 286"/>
                <a:gd name="T10" fmla="*/ 191 w 287"/>
                <a:gd name="T11" fmla="*/ 176 h 286"/>
                <a:gd name="T12" fmla="*/ 158 w 287"/>
                <a:gd name="T13" fmla="*/ 210 h 286"/>
                <a:gd name="T14" fmla="*/ 117 w 287"/>
                <a:gd name="T15" fmla="*/ 245 h 286"/>
                <a:gd name="T16" fmla="*/ 66 w 287"/>
                <a:gd name="T17" fmla="*/ 280 h 286"/>
                <a:gd name="T18" fmla="*/ 58 w 287"/>
                <a:gd name="T19" fmla="*/ 284 h 286"/>
                <a:gd name="T20" fmla="*/ 51 w 287"/>
                <a:gd name="T21" fmla="*/ 286 h 286"/>
                <a:gd name="T22" fmla="*/ 41 w 287"/>
                <a:gd name="T23" fmla="*/ 286 h 286"/>
                <a:gd name="T24" fmla="*/ 33 w 287"/>
                <a:gd name="T25" fmla="*/ 284 h 286"/>
                <a:gd name="T26" fmla="*/ 25 w 287"/>
                <a:gd name="T27" fmla="*/ 282 h 286"/>
                <a:gd name="T28" fmla="*/ 16 w 287"/>
                <a:gd name="T29" fmla="*/ 280 h 286"/>
                <a:gd name="T30" fmla="*/ 8 w 287"/>
                <a:gd name="T31" fmla="*/ 280 h 286"/>
                <a:gd name="T32" fmla="*/ 0 w 287"/>
                <a:gd name="T33" fmla="*/ 278 h 286"/>
                <a:gd name="T34" fmla="*/ 4 w 287"/>
                <a:gd name="T35" fmla="*/ 268 h 286"/>
                <a:gd name="T36" fmla="*/ 16 w 287"/>
                <a:gd name="T37" fmla="*/ 247 h 286"/>
                <a:gd name="T38" fmla="*/ 35 w 287"/>
                <a:gd name="T39" fmla="*/ 215 h 286"/>
                <a:gd name="T40" fmla="*/ 58 w 287"/>
                <a:gd name="T41" fmla="*/ 176 h 286"/>
                <a:gd name="T42" fmla="*/ 84 w 287"/>
                <a:gd name="T43" fmla="*/ 135 h 286"/>
                <a:gd name="T44" fmla="*/ 109 w 287"/>
                <a:gd name="T45" fmla="*/ 92 h 286"/>
                <a:gd name="T46" fmla="*/ 131 w 287"/>
                <a:gd name="T47" fmla="*/ 51 h 286"/>
                <a:gd name="T48" fmla="*/ 148 w 287"/>
                <a:gd name="T49" fmla="*/ 16 h 286"/>
                <a:gd name="T50" fmla="*/ 152 w 287"/>
                <a:gd name="T51" fmla="*/ 14 h 286"/>
                <a:gd name="T52" fmla="*/ 162 w 287"/>
                <a:gd name="T53" fmla="*/ 12 h 286"/>
                <a:gd name="T54" fmla="*/ 173 w 287"/>
                <a:gd name="T55" fmla="*/ 12 h 286"/>
                <a:gd name="T56" fmla="*/ 189 w 287"/>
                <a:gd name="T57" fmla="*/ 12 h 286"/>
                <a:gd name="T58" fmla="*/ 209 w 287"/>
                <a:gd name="T59" fmla="*/ 10 h 286"/>
                <a:gd name="T60" fmla="*/ 230 w 287"/>
                <a:gd name="T61" fmla="*/ 8 h 286"/>
                <a:gd name="T62" fmla="*/ 257 w 287"/>
                <a:gd name="T63" fmla="*/ 6 h 286"/>
                <a:gd name="T64" fmla="*/ 287 w 287"/>
                <a:gd name="T6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7" h="286">
                  <a:moveTo>
                    <a:pt x="287" y="0"/>
                  </a:moveTo>
                  <a:lnTo>
                    <a:pt x="273" y="39"/>
                  </a:lnTo>
                  <a:lnTo>
                    <a:pt x="257" y="76"/>
                  </a:lnTo>
                  <a:lnTo>
                    <a:pt x="240" y="110"/>
                  </a:lnTo>
                  <a:lnTo>
                    <a:pt x="218" y="143"/>
                  </a:lnTo>
                  <a:lnTo>
                    <a:pt x="191" y="176"/>
                  </a:lnTo>
                  <a:lnTo>
                    <a:pt x="158" y="210"/>
                  </a:lnTo>
                  <a:lnTo>
                    <a:pt x="117" y="245"/>
                  </a:lnTo>
                  <a:lnTo>
                    <a:pt x="66" y="280"/>
                  </a:lnTo>
                  <a:lnTo>
                    <a:pt x="58" y="284"/>
                  </a:lnTo>
                  <a:lnTo>
                    <a:pt x="51" y="286"/>
                  </a:lnTo>
                  <a:lnTo>
                    <a:pt x="41" y="286"/>
                  </a:lnTo>
                  <a:lnTo>
                    <a:pt x="33" y="284"/>
                  </a:lnTo>
                  <a:lnTo>
                    <a:pt x="25" y="282"/>
                  </a:lnTo>
                  <a:lnTo>
                    <a:pt x="16" y="280"/>
                  </a:lnTo>
                  <a:lnTo>
                    <a:pt x="8" y="280"/>
                  </a:lnTo>
                  <a:lnTo>
                    <a:pt x="0" y="278"/>
                  </a:lnTo>
                  <a:lnTo>
                    <a:pt x="4" y="268"/>
                  </a:lnTo>
                  <a:lnTo>
                    <a:pt x="16" y="247"/>
                  </a:lnTo>
                  <a:lnTo>
                    <a:pt x="35" y="215"/>
                  </a:lnTo>
                  <a:lnTo>
                    <a:pt x="58" y="176"/>
                  </a:lnTo>
                  <a:lnTo>
                    <a:pt x="84" y="135"/>
                  </a:lnTo>
                  <a:lnTo>
                    <a:pt x="109" y="92"/>
                  </a:lnTo>
                  <a:lnTo>
                    <a:pt x="131" y="51"/>
                  </a:lnTo>
                  <a:lnTo>
                    <a:pt x="148" y="16"/>
                  </a:lnTo>
                  <a:lnTo>
                    <a:pt x="152" y="14"/>
                  </a:lnTo>
                  <a:lnTo>
                    <a:pt x="162" y="12"/>
                  </a:lnTo>
                  <a:lnTo>
                    <a:pt x="173" y="12"/>
                  </a:lnTo>
                  <a:lnTo>
                    <a:pt x="189" y="12"/>
                  </a:lnTo>
                  <a:lnTo>
                    <a:pt x="209" y="10"/>
                  </a:lnTo>
                  <a:lnTo>
                    <a:pt x="230" y="8"/>
                  </a:lnTo>
                  <a:lnTo>
                    <a:pt x="257" y="6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4" name="Freeform 221"/>
            <p:cNvSpPr>
              <a:spLocks/>
            </p:cNvSpPr>
            <p:nvPr/>
          </p:nvSpPr>
          <p:spPr bwMode="auto">
            <a:xfrm>
              <a:off x="281305" y="984250"/>
              <a:ext cx="249555" cy="198755"/>
            </a:xfrm>
            <a:custGeom>
              <a:avLst/>
              <a:gdLst>
                <a:gd name="T0" fmla="*/ 387 w 393"/>
                <a:gd name="T1" fmla="*/ 120 h 313"/>
                <a:gd name="T2" fmla="*/ 393 w 393"/>
                <a:gd name="T3" fmla="*/ 143 h 313"/>
                <a:gd name="T4" fmla="*/ 393 w 393"/>
                <a:gd name="T5" fmla="*/ 165 h 313"/>
                <a:gd name="T6" fmla="*/ 387 w 393"/>
                <a:gd name="T7" fmla="*/ 186 h 313"/>
                <a:gd name="T8" fmla="*/ 380 w 393"/>
                <a:gd name="T9" fmla="*/ 206 h 313"/>
                <a:gd name="T10" fmla="*/ 368 w 393"/>
                <a:gd name="T11" fmla="*/ 225 h 313"/>
                <a:gd name="T12" fmla="*/ 354 w 393"/>
                <a:gd name="T13" fmla="*/ 243 h 313"/>
                <a:gd name="T14" fmla="*/ 339 w 393"/>
                <a:gd name="T15" fmla="*/ 261 h 313"/>
                <a:gd name="T16" fmla="*/ 323 w 393"/>
                <a:gd name="T17" fmla="*/ 276 h 313"/>
                <a:gd name="T18" fmla="*/ 296 w 393"/>
                <a:gd name="T19" fmla="*/ 290 h 313"/>
                <a:gd name="T20" fmla="*/ 265 w 393"/>
                <a:gd name="T21" fmla="*/ 302 h 313"/>
                <a:gd name="T22" fmla="*/ 233 w 393"/>
                <a:gd name="T23" fmla="*/ 309 h 313"/>
                <a:gd name="T24" fmla="*/ 200 w 393"/>
                <a:gd name="T25" fmla="*/ 313 h 313"/>
                <a:gd name="T26" fmla="*/ 167 w 393"/>
                <a:gd name="T27" fmla="*/ 311 h 313"/>
                <a:gd name="T28" fmla="*/ 134 w 393"/>
                <a:gd name="T29" fmla="*/ 306 h 313"/>
                <a:gd name="T30" fmla="*/ 105 w 393"/>
                <a:gd name="T31" fmla="*/ 296 h 313"/>
                <a:gd name="T32" fmla="*/ 78 w 393"/>
                <a:gd name="T33" fmla="*/ 280 h 313"/>
                <a:gd name="T34" fmla="*/ 66 w 393"/>
                <a:gd name="T35" fmla="*/ 274 h 313"/>
                <a:gd name="T36" fmla="*/ 56 w 393"/>
                <a:gd name="T37" fmla="*/ 268 h 313"/>
                <a:gd name="T38" fmla="*/ 46 w 393"/>
                <a:gd name="T39" fmla="*/ 259 h 313"/>
                <a:gd name="T40" fmla="*/ 40 w 393"/>
                <a:gd name="T41" fmla="*/ 251 h 313"/>
                <a:gd name="T42" fmla="*/ 35 w 393"/>
                <a:gd name="T43" fmla="*/ 241 h 313"/>
                <a:gd name="T44" fmla="*/ 29 w 393"/>
                <a:gd name="T45" fmla="*/ 231 h 313"/>
                <a:gd name="T46" fmla="*/ 21 w 393"/>
                <a:gd name="T47" fmla="*/ 219 h 313"/>
                <a:gd name="T48" fmla="*/ 13 w 393"/>
                <a:gd name="T49" fmla="*/ 208 h 313"/>
                <a:gd name="T50" fmla="*/ 3 w 393"/>
                <a:gd name="T51" fmla="*/ 186 h 313"/>
                <a:gd name="T52" fmla="*/ 0 w 393"/>
                <a:gd name="T53" fmla="*/ 163 h 313"/>
                <a:gd name="T54" fmla="*/ 0 w 393"/>
                <a:gd name="T55" fmla="*/ 139 h 313"/>
                <a:gd name="T56" fmla="*/ 7 w 393"/>
                <a:gd name="T57" fmla="*/ 118 h 313"/>
                <a:gd name="T58" fmla="*/ 19 w 393"/>
                <a:gd name="T59" fmla="*/ 98 h 313"/>
                <a:gd name="T60" fmla="*/ 33 w 393"/>
                <a:gd name="T61" fmla="*/ 78 h 313"/>
                <a:gd name="T62" fmla="*/ 50 w 393"/>
                <a:gd name="T63" fmla="*/ 63 h 313"/>
                <a:gd name="T64" fmla="*/ 68 w 393"/>
                <a:gd name="T65" fmla="*/ 51 h 313"/>
                <a:gd name="T66" fmla="*/ 89 w 393"/>
                <a:gd name="T67" fmla="*/ 41 h 313"/>
                <a:gd name="T68" fmla="*/ 109 w 393"/>
                <a:gd name="T69" fmla="*/ 33 h 313"/>
                <a:gd name="T70" fmla="*/ 132 w 393"/>
                <a:gd name="T71" fmla="*/ 30 h 313"/>
                <a:gd name="T72" fmla="*/ 154 w 393"/>
                <a:gd name="T73" fmla="*/ 30 h 313"/>
                <a:gd name="T74" fmla="*/ 163 w 393"/>
                <a:gd name="T75" fmla="*/ 22 h 313"/>
                <a:gd name="T76" fmla="*/ 175 w 393"/>
                <a:gd name="T77" fmla="*/ 14 h 313"/>
                <a:gd name="T78" fmla="*/ 187 w 393"/>
                <a:gd name="T79" fmla="*/ 8 h 313"/>
                <a:gd name="T80" fmla="*/ 198 w 393"/>
                <a:gd name="T81" fmla="*/ 4 h 313"/>
                <a:gd name="T82" fmla="*/ 210 w 393"/>
                <a:gd name="T83" fmla="*/ 2 h 313"/>
                <a:gd name="T84" fmla="*/ 224 w 393"/>
                <a:gd name="T85" fmla="*/ 0 h 313"/>
                <a:gd name="T86" fmla="*/ 235 w 393"/>
                <a:gd name="T87" fmla="*/ 2 h 313"/>
                <a:gd name="T88" fmla="*/ 249 w 393"/>
                <a:gd name="T89" fmla="*/ 6 h 313"/>
                <a:gd name="T90" fmla="*/ 269 w 393"/>
                <a:gd name="T91" fmla="*/ 14 h 313"/>
                <a:gd name="T92" fmla="*/ 290 w 393"/>
                <a:gd name="T93" fmla="*/ 24 h 313"/>
                <a:gd name="T94" fmla="*/ 310 w 393"/>
                <a:gd name="T95" fmla="*/ 35 h 313"/>
                <a:gd name="T96" fmla="*/ 329 w 393"/>
                <a:gd name="T97" fmla="*/ 47 h 313"/>
                <a:gd name="T98" fmla="*/ 347 w 393"/>
                <a:gd name="T99" fmla="*/ 63 h 313"/>
                <a:gd name="T100" fmla="*/ 364 w 393"/>
                <a:gd name="T101" fmla="*/ 78 h 313"/>
                <a:gd name="T102" fmla="*/ 378 w 393"/>
                <a:gd name="T103" fmla="*/ 98 h 313"/>
                <a:gd name="T104" fmla="*/ 387 w 393"/>
                <a:gd name="T105" fmla="*/ 12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3" h="313">
                  <a:moveTo>
                    <a:pt x="387" y="120"/>
                  </a:moveTo>
                  <a:lnTo>
                    <a:pt x="393" y="143"/>
                  </a:lnTo>
                  <a:lnTo>
                    <a:pt x="393" y="165"/>
                  </a:lnTo>
                  <a:lnTo>
                    <a:pt x="387" y="186"/>
                  </a:lnTo>
                  <a:lnTo>
                    <a:pt x="380" y="206"/>
                  </a:lnTo>
                  <a:lnTo>
                    <a:pt x="368" y="225"/>
                  </a:lnTo>
                  <a:lnTo>
                    <a:pt x="354" y="243"/>
                  </a:lnTo>
                  <a:lnTo>
                    <a:pt x="339" y="261"/>
                  </a:lnTo>
                  <a:lnTo>
                    <a:pt x="323" y="276"/>
                  </a:lnTo>
                  <a:lnTo>
                    <a:pt x="296" y="290"/>
                  </a:lnTo>
                  <a:lnTo>
                    <a:pt x="265" y="302"/>
                  </a:lnTo>
                  <a:lnTo>
                    <a:pt x="233" y="309"/>
                  </a:lnTo>
                  <a:lnTo>
                    <a:pt x="200" y="313"/>
                  </a:lnTo>
                  <a:lnTo>
                    <a:pt x="167" y="311"/>
                  </a:lnTo>
                  <a:lnTo>
                    <a:pt x="134" y="306"/>
                  </a:lnTo>
                  <a:lnTo>
                    <a:pt x="105" y="296"/>
                  </a:lnTo>
                  <a:lnTo>
                    <a:pt x="78" y="280"/>
                  </a:lnTo>
                  <a:lnTo>
                    <a:pt x="66" y="274"/>
                  </a:lnTo>
                  <a:lnTo>
                    <a:pt x="56" y="268"/>
                  </a:lnTo>
                  <a:lnTo>
                    <a:pt x="46" y="259"/>
                  </a:lnTo>
                  <a:lnTo>
                    <a:pt x="40" y="251"/>
                  </a:lnTo>
                  <a:lnTo>
                    <a:pt x="35" y="241"/>
                  </a:lnTo>
                  <a:lnTo>
                    <a:pt x="29" y="231"/>
                  </a:lnTo>
                  <a:lnTo>
                    <a:pt x="21" y="219"/>
                  </a:lnTo>
                  <a:lnTo>
                    <a:pt x="13" y="208"/>
                  </a:lnTo>
                  <a:lnTo>
                    <a:pt x="3" y="186"/>
                  </a:lnTo>
                  <a:lnTo>
                    <a:pt x="0" y="163"/>
                  </a:lnTo>
                  <a:lnTo>
                    <a:pt x="0" y="139"/>
                  </a:lnTo>
                  <a:lnTo>
                    <a:pt x="7" y="118"/>
                  </a:lnTo>
                  <a:lnTo>
                    <a:pt x="19" y="98"/>
                  </a:lnTo>
                  <a:lnTo>
                    <a:pt x="33" y="78"/>
                  </a:lnTo>
                  <a:lnTo>
                    <a:pt x="50" y="63"/>
                  </a:lnTo>
                  <a:lnTo>
                    <a:pt x="68" y="51"/>
                  </a:lnTo>
                  <a:lnTo>
                    <a:pt x="89" y="41"/>
                  </a:lnTo>
                  <a:lnTo>
                    <a:pt x="109" y="33"/>
                  </a:lnTo>
                  <a:lnTo>
                    <a:pt x="132" y="30"/>
                  </a:lnTo>
                  <a:lnTo>
                    <a:pt x="154" y="30"/>
                  </a:lnTo>
                  <a:lnTo>
                    <a:pt x="163" y="22"/>
                  </a:lnTo>
                  <a:lnTo>
                    <a:pt x="175" y="14"/>
                  </a:lnTo>
                  <a:lnTo>
                    <a:pt x="187" y="8"/>
                  </a:lnTo>
                  <a:lnTo>
                    <a:pt x="198" y="4"/>
                  </a:lnTo>
                  <a:lnTo>
                    <a:pt x="210" y="2"/>
                  </a:lnTo>
                  <a:lnTo>
                    <a:pt x="224" y="0"/>
                  </a:lnTo>
                  <a:lnTo>
                    <a:pt x="235" y="2"/>
                  </a:lnTo>
                  <a:lnTo>
                    <a:pt x="249" y="6"/>
                  </a:lnTo>
                  <a:lnTo>
                    <a:pt x="269" y="14"/>
                  </a:lnTo>
                  <a:lnTo>
                    <a:pt x="290" y="24"/>
                  </a:lnTo>
                  <a:lnTo>
                    <a:pt x="310" y="35"/>
                  </a:lnTo>
                  <a:lnTo>
                    <a:pt x="329" y="47"/>
                  </a:lnTo>
                  <a:lnTo>
                    <a:pt x="347" y="63"/>
                  </a:lnTo>
                  <a:lnTo>
                    <a:pt x="364" y="78"/>
                  </a:lnTo>
                  <a:lnTo>
                    <a:pt x="378" y="98"/>
                  </a:lnTo>
                  <a:lnTo>
                    <a:pt x="387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5" name="Freeform 222"/>
            <p:cNvSpPr>
              <a:spLocks/>
            </p:cNvSpPr>
            <p:nvPr/>
          </p:nvSpPr>
          <p:spPr bwMode="auto">
            <a:xfrm>
              <a:off x="412115" y="1020445"/>
              <a:ext cx="92710" cy="133985"/>
            </a:xfrm>
            <a:custGeom>
              <a:avLst/>
              <a:gdLst>
                <a:gd name="T0" fmla="*/ 146 w 146"/>
                <a:gd name="T1" fmla="*/ 63 h 211"/>
                <a:gd name="T2" fmla="*/ 142 w 146"/>
                <a:gd name="T3" fmla="*/ 102 h 211"/>
                <a:gd name="T4" fmla="*/ 133 w 146"/>
                <a:gd name="T5" fmla="*/ 133 h 211"/>
                <a:gd name="T6" fmla="*/ 117 w 146"/>
                <a:gd name="T7" fmla="*/ 160 h 211"/>
                <a:gd name="T8" fmla="*/ 98 w 146"/>
                <a:gd name="T9" fmla="*/ 182 h 211"/>
                <a:gd name="T10" fmla="*/ 74 w 146"/>
                <a:gd name="T11" fmla="*/ 198 h 211"/>
                <a:gd name="T12" fmla="*/ 51 w 146"/>
                <a:gd name="T13" fmla="*/ 207 h 211"/>
                <a:gd name="T14" fmla="*/ 27 w 146"/>
                <a:gd name="T15" fmla="*/ 211 h 211"/>
                <a:gd name="T16" fmla="*/ 6 w 146"/>
                <a:gd name="T17" fmla="*/ 211 h 211"/>
                <a:gd name="T18" fmla="*/ 0 w 146"/>
                <a:gd name="T19" fmla="*/ 198 h 211"/>
                <a:gd name="T20" fmla="*/ 4 w 146"/>
                <a:gd name="T21" fmla="*/ 176 h 211"/>
                <a:gd name="T22" fmla="*/ 12 w 146"/>
                <a:gd name="T23" fmla="*/ 147 h 211"/>
                <a:gd name="T24" fmla="*/ 20 w 146"/>
                <a:gd name="T25" fmla="*/ 113 h 211"/>
                <a:gd name="T26" fmla="*/ 29 w 146"/>
                <a:gd name="T27" fmla="*/ 80 h 211"/>
                <a:gd name="T28" fmla="*/ 35 w 146"/>
                <a:gd name="T29" fmla="*/ 49 h 211"/>
                <a:gd name="T30" fmla="*/ 35 w 146"/>
                <a:gd name="T31" fmla="*/ 23 h 211"/>
                <a:gd name="T32" fmla="*/ 27 w 146"/>
                <a:gd name="T33" fmla="*/ 4 h 211"/>
                <a:gd name="T34" fmla="*/ 41 w 146"/>
                <a:gd name="T35" fmla="*/ 0 h 211"/>
                <a:gd name="T36" fmla="*/ 59 w 146"/>
                <a:gd name="T37" fmla="*/ 2 h 211"/>
                <a:gd name="T38" fmla="*/ 78 w 146"/>
                <a:gd name="T39" fmla="*/ 8 h 211"/>
                <a:gd name="T40" fmla="*/ 98 w 146"/>
                <a:gd name="T41" fmla="*/ 16 h 211"/>
                <a:gd name="T42" fmla="*/ 115 w 146"/>
                <a:gd name="T43" fmla="*/ 27 h 211"/>
                <a:gd name="T44" fmla="*/ 131 w 146"/>
                <a:gd name="T45" fmla="*/ 39 h 211"/>
                <a:gd name="T46" fmla="*/ 142 w 146"/>
                <a:gd name="T47" fmla="*/ 51 h 211"/>
                <a:gd name="T48" fmla="*/ 146 w 146"/>
                <a:gd name="T49" fmla="*/ 6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6" h="211">
                  <a:moveTo>
                    <a:pt x="146" y="63"/>
                  </a:moveTo>
                  <a:lnTo>
                    <a:pt x="142" y="102"/>
                  </a:lnTo>
                  <a:lnTo>
                    <a:pt x="133" y="133"/>
                  </a:lnTo>
                  <a:lnTo>
                    <a:pt x="117" y="160"/>
                  </a:lnTo>
                  <a:lnTo>
                    <a:pt x="98" y="182"/>
                  </a:lnTo>
                  <a:lnTo>
                    <a:pt x="74" y="198"/>
                  </a:lnTo>
                  <a:lnTo>
                    <a:pt x="51" y="207"/>
                  </a:lnTo>
                  <a:lnTo>
                    <a:pt x="27" y="211"/>
                  </a:lnTo>
                  <a:lnTo>
                    <a:pt x="6" y="211"/>
                  </a:lnTo>
                  <a:lnTo>
                    <a:pt x="0" y="198"/>
                  </a:lnTo>
                  <a:lnTo>
                    <a:pt x="4" y="176"/>
                  </a:lnTo>
                  <a:lnTo>
                    <a:pt x="12" y="147"/>
                  </a:lnTo>
                  <a:lnTo>
                    <a:pt x="20" y="113"/>
                  </a:lnTo>
                  <a:lnTo>
                    <a:pt x="29" y="80"/>
                  </a:lnTo>
                  <a:lnTo>
                    <a:pt x="35" y="49"/>
                  </a:lnTo>
                  <a:lnTo>
                    <a:pt x="35" y="23"/>
                  </a:lnTo>
                  <a:lnTo>
                    <a:pt x="27" y="4"/>
                  </a:lnTo>
                  <a:lnTo>
                    <a:pt x="41" y="0"/>
                  </a:lnTo>
                  <a:lnTo>
                    <a:pt x="59" y="2"/>
                  </a:lnTo>
                  <a:lnTo>
                    <a:pt x="78" y="8"/>
                  </a:lnTo>
                  <a:lnTo>
                    <a:pt x="98" y="16"/>
                  </a:lnTo>
                  <a:lnTo>
                    <a:pt x="115" y="27"/>
                  </a:lnTo>
                  <a:lnTo>
                    <a:pt x="131" y="39"/>
                  </a:lnTo>
                  <a:lnTo>
                    <a:pt x="142" y="51"/>
                  </a:lnTo>
                  <a:lnTo>
                    <a:pt x="146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6" name="Freeform 223"/>
            <p:cNvSpPr>
              <a:spLocks/>
            </p:cNvSpPr>
            <p:nvPr/>
          </p:nvSpPr>
          <p:spPr bwMode="auto">
            <a:xfrm>
              <a:off x="654685" y="306705"/>
              <a:ext cx="12700" cy="29845"/>
            </a:xfrm>
            <a:custGeom>
              <a:avLst/>
              <a:gdLst>
                <a:gd name="T0" fmla="*/ 16 w 20"/>
                <a:gd name="T1" fmla="*/ 47 h 47"/>
                <a:gd name="T2" fmla="*/ 20 w 20"/>
                <a:gd name="T3" fmla="*/ 44 h 47"/>
                <a:gd name="T4" fmla="*/ 20 w 20"/>
                <a:gd name="T5" fmla="*/ 38 h 47"/>
                <a:gd name="T6" fmla="*/ 20 w 20"/>
                <a:gd name="T7" fmla="*/ 30 h 47"/>
                <a:gd name="T8" fmla="*/ 18 w 20"/>
                <a:gd name="T9" fmla="*/ 22 h 47"/>
                <a:gd name="T10" fmla="*/ 14 w 20"/>
                <a:gd name="T11" fmla="*/ 12 h 47"/>
                <a:gd name="T12" fmla="*/ 10 w 20"/>
                <a:gd name="T13" fmla="*/ 4 h 47"/>
                <a:gd name="T14" fmla="*/ 6 w 20"/>
                <a:gd name="T15" fmla="*/ 0 h 47"/>
                <a:gd name="T16" fmla="*/ 2 w 20"/>
                <a:gd name="T17" fmla="*/ 0 h 47"/>
                <a:gd name="T18" fmla="*/ 0 w 20"/>
                <a:gd name="T19" fmla="*/ 4 h 47"/>
                <a:gd name="T20" fmla="*/ 0 w 20"/>
                <a:gd name="T21" fmla="*/ 10 h 47"/>
                <a:gd name="T22" fmla="*/ 0 w 20"/>
                <a:gd name="T23" fmla="*/ 18 h 47"/>
                <a:gd name="T24" fmla="*/ 2 w 20"/>
                <a:gd name="T25" fmla="*/ 28 h 47"/>
                <a:gd name="T26" fmla="*/ 4 w 20"/>
                <a:gd name="T27" fmla="*/ 36 h 47"/>
                <a:gd name="T28" fmla="*/ 8 w 20"/>
                <a:gd name="T29" fmla="*/ 44 h 47"/>
                <a:gd name="T30" fmla="*/ 12 w 20"/>
                <a:gd name="T31" fmla="*/ 47 h 47"/>
                <a:gd name="T32" fmla="*/ 16 w 20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7">
                  <a:moveTo>
                    <a:pt x="16" y="47"/>
                  </a:moveTo>
                  <a:lnTo>
                    <a:pt x="20" y="44"/>
                  </a:lnTo>
                  <a:lnTo>
                    <a:pt x="20" y="38"/>
                  </a:lnTo>
                  <a:lnTo>
                    <a:pt x="20" y="30"/>
                  </a:lnTo>
                  <a:lnTo>
                    <a:pt x="18" y="22"/>
                  </a:lnTo>
                  <a:lnTo>
                    <a:pt x="14" y="12"/>
                  </a:lnTo>
                  <a:lnTo>
                    <a:pt x="10" y="4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2" y="47"/>
                  </a:lnTo>
                  <a:lnTo>
                    <a:pt x="16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7" name="Freeform 224"/>
            <p:cNvSpPr>
              <a:spLocks/>
            </p:cNvSpPr>
            <p:nvPr/>
          </p:nvSpPr>
          <p:spPr bwMode="auto">
            <a:xfrm>
              <a:off x="649605" y="673735"/>
              <a:ext cx="15240" cy="32385"/>
            </a:xfrm>
            <a:custGeom>
              <a:avLst/>
              <a:gdLst>
                <a:gd name="T0" fmla="*/ 20 w 24"/>
                <a:gd name="T1" fmla="*/ 51 h 51"/>
                <a:gd name="T2" fmla="*/ 22 w 24"/>
                <a:gd name="T3" fmla="*/ 47 h 51"/>
                <a:gd name="T4" fmla="*/ 24 w 24"/>
                <a:gd name="T5" fmla="*/ 41 h 51"/>
                <a:gd name="T6" fmla="*/ 24 w 24"/>
                <a:gd name="T7" fmla="*/ 33 h 51"/>
                <a:gd name="T8" fmla="*/ 22 w 24"/>
                <a:gd name="T9" fmla="*/ 21 h 51"/>
                <a:gd name="T10" fmla="*/ 18 w 24"/>
                <a:gd name="T11" fmla="*/ 12 h 51"/>
                <a:gd name="T12" fmla="*/ 14 w 24"/>
                <a:gd name="T13" fmla="*/ 4 h 51"/>
                <a:gd name="T14" fmla="*/ 8 w 24"/>
                <a:gd name="T15" fmla="*/ 0 h 51"/>
                <a:gd name="T16" fmla="*/ 4 w 24"/>
                <a:gd name="T17" fmla="*/ 0 h 51"/>
                <a:gd name="T18" fmla="*/ 2 w 24"/>
                <a:gd name="T19" fmla="*/ 4 h 51"/>
                <a:gd name="T20" fmla="*/ 0 w 24"/>
                <a:gd name="T21" fmla="*/ 10 h 51"/>
                <a:gd name="T22" fmla="*/ 0 w 24"/>
                <a:gd name="T23" fmla="*/ 19 h 51"/>
                <a:gd name="T24" fmla="*/ 4 w 24"/>
                <a:gd name="T25" fmla="*/ 29 h 51"/>
                <a:gd name="T26" fmla="*/ 8 w 24"/>
                <a:gd name="T27" fmla="*/ 39 h 51"/>
                <a:gd name="T28" fmla="*/ 12 w 24"/>
                <a:gd name="T29" fmla="*/ 45 h 51"/>
                <a:gd name="T30" fmla="*/ 16 w 24"/>
                <a:gd name="T31" fmla="*/ 51 h 51"/>
                <a:gd name="T32" fmla="*/ 20 w 24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1">
                  <a:moveTo>
                    <a:pt x="20" y="51"/>
                  </a:moveTo>
                  <a:lnTo>
                    <a:pt x="22" y="47"/>
                  </a:lnTo>
                  <a:lnTo>
                    <a:pt x="24" y="41"/>
                  </a:lnTo>
                  <a:lnTo>
                    <a:pt x="24" y="33"/>
                  </a:lnTo>
                  <a:lnTo>
                    <a:pt x="22" y="21"/>
                  </a:lnTo>
                  <a:lnTo>
                    <a:pt x="18" y="12"/>
                  </a:ln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4" y="29"/>
                  </a:lnTo>
                  <a:lnTo>
                    <a:pt x="8" y="39"/>
                  </a:lnTo>
                  <a:lnTo>
                    <a:pt x="12" y="45"/>
                  </a:lnTo>
                  <a:lnTo>
                    <a:pt x="16" y="51"/>
                  </a:lnTo>
                  <a:lnTo>
                    <a:pt x="20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8" name="Freeform 225"/>
            <p:cNvSpPr>
              <a:spLocks/>
            </p:cNvSpPr>
            <p:nvPr/>
          </p:nvSpPr>
          <p:spPr bwMode="auto">
            <a:xfrm>
              <a:off x="640080" y="824230"/>
              <a:ext cx="14605" cy="32385"/>
            </a:xfrm>
            <a:custGeom>
              <a:avLst/>
              <a:gdLst>
                <a:gd name="T0" fmla="*/ 19 w 23"/>
                <a:gd name="T1" fmla="*/ 51 h 51"/>
                <a:gd name="T2" fmla="*/ 23 w 23"/>
                <a:gd name="T3" fmla="*/ 47 h 51"/>
                <a:gd name="T4" fmla="*/ 23 w 23"/>
                <a:gd name="T5" fmla="*/ 41 h 51"/>
                <a:gd name="T6" fmla="*/ 23 w 23"/>
                <a:gd name="T7" fmla="*/ 31 h 51"/>
                <a:gd name="T8" fmla="*/ 21 w 23"/>
                <a:gd name="T9" fmla="*/ 21 h 51"/>
                <a:gd name="T10" fmla="*/ 17 w 23"/>
                <a:gd name="T11" fmla="*/ 11 h 51"/>
                <a:gd name="T12" fmla="*/ 14 w 23"/>
                <a:gd name="T13" fmla="*/ 4 h 51"/>
                <a:gd name="T14" fmla="*/ 8 w 23"/>
                <a:gd name="T15" fmla="*/ 0 h 51"/>
                <a:gd name="T16" fmla="*/ 4 w 23"/>
                <a:gd name="T17" fmla="*/ 0 h 51"/>
                <a:gd name="T18" fmla="*/ 0 w 23"/>
                <a:gd name="T19" fmla="*/ 4 h 51"/>
                <a:gd name="T20" fmla="*/ 0 w 23"/>
                <a:gd name="T21" fmla="*/ 9 h 51"/>
                <a:gd name="T22" fmla="*/ 0 w 23"/>
                <a:gd name="T23" fmla="*/ 17 h 51"/>
                <a:gd name="T24" fmla="*/ 2 w 23"/>
                <a:gd name="T25" fmla="*/ 27 h 51"/>
                <a:gd name="T26" fmla="*/ 6 w 23"/>
                <a:gd name="T27" fmla="*/ 37 h 51"/>
                <a:gd name="T28" fmla="*/ 10 w 23"/>
                <a:gd name="T29" fmla="*/ 45 h 51"/>
                <a:gd name="T30" fmla="*/ 15 w 23"/>
                <a:gd name="T31" fmla="*/ 49 h 51"/>
                <a:gd name="T32" fmla="*/ 19 w 23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51">
                  <a:moveTo>
                    <a:pt x="19" y="51"/>
                  </a:moveTo>
                  <a:lnTo>
                    <a:pt x="23" y="47"/>
                  </a:lnTo>
                  <a:lnTo>
                    <a:pt x="23" y="41"/>
                  </a:lnTo>
                  <a:lnTo>
                    <a:pt x="23" y="31"/>
                  </a:lnTo>
                  <a:lnTo>
                    <a:pt x="21" y="21"/>
                  </a:lnTo>
                  <a:lnTo>
                    <a:pt x="17" y="11"/>
                  </a:ln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0" y="17"/>
                  </a:lnTo>
                  <a:lnTo>
                    <a:pt x="2" y="27"/>
                  </a:lnTo>
                  <a:lnTo>
                    <a:pt x="6" y="37"/>
                  </a:lnTo>
                  <a:lnTo>
                    <a:pt x="10" y="45"/>
                  </a:lnTo>
                  <a:lnTo>
                    <a:pt x="15" y="49"/>
                  </a:lnTo>
                  <a:lnTo>
                    <a:pt x="19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9" name="Freeform 226"/>
            <p:cNvSpPr>
              <a:spLocks/>
            </p:cNvSpPr>
            <p:nvPr/>
          </p:nvSpPr>
          <p:spPr bwMode="auto">
            <a:xfrm>
              <a:off x="768985" y="288290"/>
              <a:ext cx="14605" cy="29845"/>
            </a:xfrm>
            <a:custGeom>
              <a:avLst/>
              <a:gdLst>
                <a:gd name="T0" fmla="*/ 19 w 23"/>
                <a:gd name="T1" fmla="*/ 47 h 47"/>
                <a:gd name="T2" fmla="*/ 21 w 23"/>
                <a:gd name="T3" fmla="*/ 43 h 47"/>
                <a:gd name="T4" fmla="*/ 23 w 23"/>
                <a:gd name="T5" fmla="*/ 37 h 47"/>
                <a:gd name="T6" fmla="*/ 21 w 23"/>
                <a:gd name="T7" fmla="*/ 29 h 47"/>
                <a:gd name="T8" fmla="*/ 19 w 23"/>
                <a:gd name="T9" fmla="*/ 22 h 47"/>
                <a:gd name="T10" fmla="*/ 15 w 23"/>
                <a:gd name="T11" fmla="*/ 12 h 47"/>
                <a:gd name="T12" fmla="*/ 11 w 23"/>
                <a:gd name="T13" fmla="*/ 4 h 47"/>
                <a:gd name="T14" fmla="*/ 7 w 23"/>
                <a:gd name="T15" fmla="*/ 0 h 47"/>
                <a:gd name="T16" fmla="*/ 4 w 23"/>
                <a:gd name="T17" fmla="*/ 0 h 47"/>
                <a:gd name="T18" fmla="*/ 0 w 23"/>
                <a:gd name="T19" fmla="*/ 4 h 47"/>
                <a:gd name="T20" fmla="*/ 0 w 23"/>
                <a:gd name="T21" fmla="*/ 10 h 47"/>
                <a:gd name="T22" fmla="*/ 0 w 23"/>
                <a:gd name="T23" fmla="*/ 18 h 47"/>
                <a:gd name="T24" fmla="*/ 2 w 23"/>
                <a:gd name="T25" fmla="*/ 27 h 47"/>
                <a:gd name="T26" fmla="*/ 5 w 23"/>
                <a:gd name="T27" fmla="*/ 35 h 47"/>
                <a:gd name="T28" fmla="*/ 9 w 23"/>
                <a:gd name="T29" fmla="*/ 43 h 47"/>
                <a:gd name="T30" fmla="*/ 15 w 23"/>
                <a:gd name="T31" fmla="*/ 47 h 47"/>
                <a:gd name="T32" fmla="*/ 19 w 23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47">
                  <a:moveTo>
                    <a:pt x="19" y="47"/>
                  </a:moveTo>
                  <a:lnTo>
                    <a:pt x="21" y="43"/>
                  </a:lnTo>
                  <a:lnTo>
                    <a:pt x="23" y="37"/>
                  </a:lnTo>
                  <a:lnTo>
                    <a:pt x="21" y="29"/>
                  </a:lnTo>
                  <a:lnTo>
                    <a:pt x="19" y="22"/>
                  </a:lnTo>
                  <a:lnTo>
                    <a:pt x="15" y="12"/>
                  </a:lnTo>
                  <a:lnTo>
                    <a:pt x="11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2" y="27"/>
                  </a:lnTo>
                  <a:lnTo>
                    <a:pt x="5" y="35"/>
                  </a:lnTo>
                  <a:lnTo>
                    <a:pt x="9" y="43"/>
                  </a:lnTo>
                  <a:lnTo>
                    <a:pt x="15" y="47"/>
                  </a:lnTo>
                  <a:lnTo>
                    <a:pt x="19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0" name="Freeform 227"/>
            <p:cNvSpPr>
              <a:spLocks/>
            </p:cNvSpPr>
            <p:nvPr/>
          </p:nvSpPr>
          <p:spPr bwMode="auto">
            <a:xfrm>
              <a:off x="817245" y="313055"/>
              <a:ext cx="67945" cy="21590"/>
            </a:xfrm>
            <a:custGeom>
              <a:avLst/>
              <a:gdLst>
                <a:gd name="T0" fmla="*/ 107 w 107"/>
                <a:gd name="T1" fmla="*/ 12 h 34"/>
                <a:gd name="T2" fmla="*/ 105 w 107"/>
                <a:gd name="T3" fmla="*/ 0 h 34"/>
                <a:gd name="T4" fmla="*/ 0 w 107"/>
                <a:gd name="T5" fmla="*/ 22 h 34"/>
                <a:gd name="T6" fmla="*/ 2 w 107"/>
                <a:gd name="T7" fmla="*/ 34 h 34"/>
                <a:gd name="T8" fmla="*/ 107 w 107"/>
                <a:gd name="T9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4">
                  <a:moveTo>
                    <a:pt x="107" y="12"/>
                  </a:moveTo>
                  <a:lnTo>
                    <a:pt x="105" y="0"/>
                  </a:lnTo>
                  <a:lnTo>
                    <a:pt x="0" y="22"/>
                  </a:lnTo>
                  <a:lnTo>
                    <a:pt x="2" y="34"/>
                  </a:lnTo>
                  <a:lnTo>
                    <a:pt x="10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1" name="Freeform 228"/>
            <p:cNvSpPr>
              <a:spLocks/>
            </p:cNvSpPr>
            <p:nvPr/>
          </p:nvSpPr>
          <p:spPr bwMode="auto">
            <a:xfrm>
              <a:off x="821690" y="332105"/>
              <a:ext cx="69850" cy="20955"/>
            </a:xfrm>
            <a:custGeom>
              <a:avLst/>
              <a:gdLst>
                <a:gd name="T0" fmla="*/ 110 w 110"/>
                <a:gd name="T1" fmla="*/ 11 h 33"/>
                <a:gd name="T2" fmla="*/ 106 w 110"/>
                <a:gd name="T3" fmla="*/ 0 h 33"/>
                <a:gd name="T4" fmla="*/ 0 w 110"/>
                <a:gd name="T5" fmla="*/ 21 h 33"/>
                <a:gd name="T6" fmla="*/ 4 w 110"/>
                <a:gd name="T7" fmla="*/ 33 h 33"/>
                <a:gd name="T8" fmla="*/ 110 w 110"/>
                <a:gd name="T9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33">
                  <a:moveTo>
                    <a:pt x="110" y="11"/>
                  </a:moveTo>
                  <a:lnTo>
                    <a:pt x="106" y="0"/>
                  </a:lnTo>
                  <a:lnTo>
                    <a:pt x="0" y="21"/>
                  </a:lnTo>
                  <a:lnTo>
                    <a:pt x="4" y="33"/>
                  </a:lnTo>
                  <a:lnTo>
                    <a:pt x="11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2" name="Freeform 229"/>
            <p:cNvSpPr>
              <a:spLocks/>
            </p:cNvSpPr>
            <p:nvPr/>
          </p:nvSpPr>
          <p:spPr bwMode="auto">
            <a:xfrm>
              <a:off x="828040" y="350520"/>
              <a:ext cx="67945" cy="20955"/>
            </a:xfrm>
            <a:custGeom>
              <a:avLst/>
              <a:gdLst>
                <a:gd name="T0" fmla="*/ 107 w 107"/>
                <a:gd name="T1" fmla="*/ 12 h 33"/>
                <a:gd name="T2" fmla="*/ 105 w 107"/>
                <a:gd name="T3" fmla="*/ 0 h 33"/>
                <a:gd name="T4" fmla="*/ 0 w 107"/>
                <a:gd name="T5" fmla="*/ 21 h 33"/>
                <a:gd name="T6" fmla="*/ 2 w 107"/>
                <a:gd name="T7" fmla="*/ 33 h 33"/>
                <a:gd name="T8" fmla="*/ 107 w 107"/>
                <a:gd name="T9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3">
                  <a:moveTo>
                    <a:pt x="107" y="12"/>
                  </a:moveTo>
                  <a:lnTo>
                    <a:pt x="105" y="0"/>
                  </a:lnTo>
                  <a:lnTo>
                    <a:pt x="0" y="21"/>
                  </a:lnTo>
                  <a:lnTo>
                    <a:pt x="2" y="33"/>
                  </a:lnTo>
                  <a:lnTo>
                    <a:pt x="10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3" name="Freeform 230"/>
            <p:cNvSpPr>
              <a:spLocks/>
            </p:cNvSpPr>
            <p:nvPr/>
          </p:nvSpPr>
          <p:spPr bwMode="auto">
            <a:xfrm>
              <a:off x="824230" y="367665"/>
              <a:ext cx="69850" cy="21590"/>
            </a:xfrm>
            <a:custGeom>
              <a:avLst/>
              <a:gdLst>
                <a:gd name="T0" fmla="*/ 110 w 110"/>
                <a:gd name="T1" fmla="*/ 12 h 34"/>
                <a:gd name="T2" fmla="*/ 108 w 110"/>
                <a:gd name="T3" fmla="*/ 0 h 34"/>
                <a:gd name="T4" fmla="*/ 0 w 110"/>
                <a:gd name="T5" fmla="*/ 22 h 34"/>
                <a:gd name="T6" fmla="*/ 4 w 110"/>
                <a:gd name="T7" fmla="*/ 34 h 34"/>
                <a:gd name="T8" fmla="*/ 110 w 110"/>
                <a:gd name="T9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34">
                  <a:moveTo>
                    <a:pt x="110" y="12"/>
                  </a:moveTo>
                  <a:lnTo>
                    <a:pt x="108" y="0"/>
                  </a:lnTo>
                  <a:lnTo>
                    <a:pt x="0" y="22"/>
                  </a:lnTo>
                  <a:lnTo>
                    <a:pt x="4" y="34"/>
                  </a:lnTo>
                  <a:lnTo>
                    <a:pt x="11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4" name="Freeform 231"/>
            <p:cNvSpPr>
              <a:spLocks/>
            </p:cNvSpPr>
            <p:nvPr/>
          </p:nvSpPr>
          <p:spPr bwMode="auto">
            <a:xfrm>
              <a:off x="826770" y="386715"/>
              <a:ext cx="67945" cy="22225"/>
            </a:xfrm>
            <a:custGeom>
              <a:avLst/>
              <a:gdLst>
                <a:gd name="T0" fmla="*/ 107 w 107"/>
                <a:gd name="T1" fmla="*/ 13 h 35"/>
                <a:gd name="T2" fmla="*/ 106 w 107"/>
                <a:gd name="T3" fmla="*/ 0 h 35"/>
                <a:gd name="T4" fmla="*/ 0 w 107"/>
                <a:gd name="T5" fmla="*/ 23 h 35"/>
                <a:gd name="T6" fmla="*/ 2 w 107"/>
                <a:gd name="T7" fmla="*/ 35 h 35"/>
                <a:gd name="T8" fmla="*/ 107 w 107"/>
                <a:gd name="T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5">
                  <a:moveTo>
                    <a:pt x="107" y="13"/>
                  </a:moveTo>
                  <a:lnTo>
                    <a:pt x="106" y="0"/>
                  </a:lnTo>
                  <a:lnTo>
                    <a:pt x="0" y="23"/>
                  </a:lnTo>
                  <a:lnTo>
                    <a:pt x="2" y="35"/>
                  </a:lnTo>
                  <a:lnTo>
                    <a:pt x="10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5" name="Freeform 232"/>
            <p:cNvSpPr>
              <a:spLocks/>
            </p:cNvSpPr>
            <p:nvPr/>
          </p:nvSpPr>
          <p:spPr bwMode="auto">
            <a:xfrm>
              <a:off x="821690" y="410210"/>
              <a:ext cx="69850" cy="20955"/>
            </a:xfrm>
            <a:custGeom>
              <a:avLst/>
              <a:gdLst>
                <a:gd name="T0" fmla="*/ 110 w 110"/>
                <a:gd name="T1" fmla="*/ 12 h 33"/>
                <a:gd name="T2" fmla="*/ 106 w 110"/>
                <a:gd name="T3" fmla="*/ 0 h 33"/>
                <a:gd name="T4" fmla="*/ 0 w 110"/>
                <a:gd name="T5" fmla="*/ 21 h 33"/>
                <a:gd name="T6" fmla="*/ 4 w 110"/>
                <a:gd name="T7" fmla="*/ 33 h 33"/>
                <a:gd name="T8" fmla="*/ 110 w 110"/>
                <a:gd name="T9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33">
                  <a:moveTo>
                    <a:pt x="110" y="12"/>
                  </a:moveTo>
                  <a:lnTo>
                    <a:pt x="106" y="0"/>
                  </a:lnTo>
                  <a:lnTo>
                    <a:pt x="0" y="21"/>
                  </a:lnTo>
                  <a:lnTo>
                    <a:pt x="4" y="33"/>
                  </a:lnTo>
                  <a:lnTo>
                    <a:pt x="11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6" name="Freeform 233"/>
            <p:cNvSpPr>
              <a:spLocks/>
            </p:cNvSpPr>
            <p:nvPr/>
          </p:nvSpPr>
          <p:spPr bwMode="auto">
            <a:xfrm>
              <a:off x="819785" y="428625"/>
              <a:ext cx="69215" cy="22225"/>
            </a:xfrm>
            <a:custGeom>
              <a:avLst/>
              <a:gdLst>
                <a:gd name="T0" fmla="*/ 109 w 109"/>
                <a:gd name="T1" fmla="*/ 14 h 35"/>
                <a:gd name="T2" fmla="*/ 105 w 109"/>
                <a:gd name="T3" fmla="*/ 0 h 35"/>
                <a:gd name="T4" fmla="*/ 0 w 109"/>
                <a:gd name="T5" fmla="*/ 24 h 35"/>
                <a:gd name="T6" fmla="*/ 3 w 109"/>
                <a:gd name="T7" fmla="*/ 35 h 35"/>
                <a:gd name="T8" fmla="*/ 109 w 109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35">
                  <a:moveTo>
                    <a:pt x="109" y="14"/>
                  </a:moveTo>
                  <a:lnTo>
                    <a:pt x="105" y="0"/>
                  </a:lnTo>
                  <a:lnTo>
                    <a:pt x="0" y="24"/>
                  </a:lnTo>
                  <a:lnTo>
                    <a:pt x="3" y="35"/>
                  </a:lnTo>
                  <a:lnTo>
                    <a:pt x="10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7" name="Freeform 234"/>
            <p:cNvSpPr>
              <a:spLocks/>
            </p:cNvSpPr>
            <p:nvPr/>
          </p:nvSpPr>
          <p:spPr bwMode="auto">
            <a:xfrm>
              <a:off x="809625" y="450850"/>
              <a:ext cx="67945" cy="22860"/>
            </a:xfrm>
            <a:custGeom>
              <a:avLst/>
              <a:gdLst>
                <a:gd name="T0" fmla="*/ 107 w 107"/>
                <a:gd name="T1" fmla="*/ 14 h 36"/>
                <a:gd name="T2" fmla="*/ 105 w 107"/>
                <a:gd name="T3" fmla="*/ 0 h 36"/>
                <a:gd name="T4" fmla="*/ 0 w 107"/>
                <a:gd name="T5" fmla="*/ 24 h 36"/>
                <a:gd name="T6" fmla="*/ 2 w 107"/>
                <a:gd name="T7" fmla="*/ 36 h 36"/>
                <a:gd name="T8" fmla="*/ 107 w 107"/>
                <a:gd name="T9" fmla="*/ 1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6">
                  <a:moveTo>
                    <a:pt x="107" y="14"/>
                  </a:moveTo>
                  <a:lnTo>
                    <a:pt x="105" y="0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10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8" name="Freeform 235"/>
            <p:cNvSpPr>
              <a:spLocks/>
            </p:cNvSpPr>
            <p:nvPr/>
          </p:nvSpPr>
          <p:spPr bwMode="auto">
            <a:xfrm>
              <a:off x="834390" y="938530"/>
              <a:ext cx="113665" cy="17145"/>
            </a:xfrm>
            <a:custGeom>
              <a:avLst/>
              <a:gdLst>
                <a:gd name="T0" fmla="*/ 172 w 179"/>
                <a:gd name="T1" fmla="*/ 27 h 27"/>
                <a:gd name="T2" fmla="*/ 179 w 179"/>
                <a:gd name="T3" fmla="*/ 17 h 27"/>
                <a:gd name="T4" fmla="*/ 0 w 179"/>
                <a:gd name="T5" fmla="*/ 0 h 27"/>
                <a:gd name="T6" fmla="*/ 0 w 179"/>
                <a:gd name="T7" fmla="*/ 13 h 27"/>
                <a:gd name="T8" fmla="*/ 172 w 179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27">
                  <a:moveTo>
                    <a:pt x="172" y="27"/>
                  </a:moveTo>
                  <a:lnTo>
                    <a:pt x="179" y="17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7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9" name="Freeform 236"/>
            <p:cNvSpPr>
              <a:spLocks/>
            </p:cNvSpPr>
            <p:nvPr/>
          </p:nvSpPr>
          <p:spPr bwMode="auto">
            <a:xfrm>
              <a:off x="828040" y="955675"/>
              <a:ext cx="114300" cy="17780"/>
            </a:xfrm>
            <a:custGeom>
              <a:avLst/>
              <a:gdLst>
                <a:gd name="T0" fmla="*/ 170 w 180"/>
                <a:gd name="T1" fmla="*/ 28 h 28"/>
                <a:gd name="T2" fmla="*/ 180 w 180"/>
                <a:gd name="T3" fmla="*/ 18 h 28"/>
                <a:gd name="T4" fmla="*/ 0 w 180"/>
                <a:gd name="T5" fmla="*/ 0 h 28"/>
                <a:gd name="T6" fmla="*/ 0 w 180"/>
                <a:gd name="T7" fmla="*/ 12 h 28"/>
                <a:gd name="T8" fmla="*/ 170 w 180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28">
                  <a:moveTo>
                    <a:pt x="170" y="28"/>
                  </a:moveTo>
                  <a:lnTo>
                    <a:pt x="180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7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0" name="Freeform 237"/>
            <p:cNvSpPr>
              <a:spLocks/>
            </p:cNvSpPr>
            <p:nvPr/>
          </p:nvSpPr>
          <p:spPr bwMode="auto">
            <a:xfrm>
              <a:off x="819785" y="975360"/>
              <a:ext cx="114935" cy="17780"/>
            </a:xfrm>
            <a:custGeom>
              <a:avLst/>
              <a:gdLst>
                <a:gd name="T0" fmla="*/ 171 w 181"/>
                <a:gd name="T1" fmla="*/ 28 h 28"/>
                <a:gd name="T2" fmla="*/ 181 w 181"/>
                <a:gd name="T3" fmla="*/ 18 h 28"/>
                <a:gd name="T4" fmla="*/ 2 w 181"/>
                <a:gd name="T5" fmla="*/ 0 h 28"/>
                <a:gd name="T6" fmla="*/ 0 w 181"/>
                <a:gd name="T7" fmla="*/ 12 h 28"/>
                <a:gd name="T8" fmla="*/ 171 w 181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8">
                  <a:moveTo>
                    <a:pt x="171" y="28"/>
                  </a:moveTo>
                  <a:lnTo>
                    <a:pt x="181" y="18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71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1" name="Freeform 238"/>
            <p:cNvSpPr>
              <a:spLocks/>
            </p:cNvSpPr>
            <p:nvPr/>
          </p:nvSpPr>
          <p:spPr bwMode="auto">
            <a:xfrm>
              <a:off x="802005" y="995680"/>
              <a:ext cx="115570" cy="17145"/>
            </a:xfrm>
            <a:custGeom>
              <a:avLst/>
              <a:gdLst>
                <a:gd name="T0" fmla="*/ 172 w 182"/>
                <a:gd name="T1" fmla="*/ 27 h 27"/>
                <a:gd name="T2" fmla="*/ 182 w 182"/>
                <a:gd name="T3" fmla="*/ 17 h 27"/>
                <a:gd name="T4" fmla="*/ 2 w 182"/>
                <a:gd name="T5" fmla="*/ 0 h 27"/>
                <a:gd name="T6" fmla="*/ 0 w 182"/>
                <a:gd name="T7" fmla="*/ 12 h 27"/>
                <a:gd name="T8" fmla="*/ 172 w 18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27">
                  <a:moveTo>
                    <a:pt x="172" y="27"/>
                  </a:moveTo>
                  <a:lnTo>
                    <a:pt x="182" y="17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7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2" name="Freeform 239"/>
            <p:cNvSpPr>
              <a:spLocks/>
            </p:cNvSpPr>
            <p:nvPr/>
          </p:nvSpPr>
          <p:spPr bwMode="auto">
            <a:xfrm>
              <a:off x="793750" y="1015365"/>
              <a:ext cx="114935" cy="17780"/>
            </a:xfrm>
            <a:custGeom>
              <a:avLst/>
              <a:gdLst>
                <a:gd name="T0" fmla="*/ 171 w 181"/>
                <a:gd name="T1" fmla="*/ 28 h 28"/>
                <a:gd name="T2" fmla="*/ 181 w 181"/>
                <a:gd name="T3" fmla="*/ 16 h 28"/>
                <a:gd name="T4" fmla="*/ 0 w 181"/>
                <a:gd name="T5" fmla="*/ 0 h 28"/>
                <a:gd name="T6" fmla="*/ 0 w 181"/>
                <a:gd name="T7" fmla="*/ 12 h 28"/>
                <a:gd name="T8" fmla="*/ 171 w 181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8">
                  <a:moveTo>
                    <a:pt x="171" y="28"/>
                  </a:moveTo>
                  <a:lnTo>
                    <a:pt x="181" y="16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71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3" name="Freeform 240"/>
            <p:cNvSpPr>
              <a:spLocks/>
            </p:cNvSpPr>
            <p:nvPr/>
          </p:nvSpPr>
          <p:spPr bwMode="auto">
            <a:xfrm>
              <a:off x="774700" y="1033780"/>
              <a:ext cx="115570" cy="17780"/>
            </a:xfrm>
            <a:custGeom>
              <a:avLst/>
              <a:gdLst>
                <a:gd name="T0" fmla="*/ 172 w 182"/>
                <a:gd name="T1" fmla="*/ 28 h 28"/>
                <a:gd name="T2" fmla="*/ 182 w 182"/>
                <a:gd name="T3" fmla="*/ 16 h 28"/>
                <a:gd name="T4" fmla="*/ 2 w 182"/>
                <a:gd name="T5" fmla="*/ 0 h 28"/>
                <a:gd name="T6" fmla="*/ 0 w 182"/>
                <a:gd name="T7" fmla="*/ 12 h 28"/>
                <a:gd name="T8" fmla="*/ 172 w 182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28">
                  <a:moveTo>
                    <a:pt x="172" y="28"/>
                  </a:moveTo>
                  <a:lnTo>
                    <a:pt x="182" y="16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72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4" name="Freeform 241"/>
            <p:cNvSpPr>
              <a:spLocks/>
            </p:cNvSpPr>
            <p:nvPr/>
          </p:nvSpPr>
          <p:spPr bwMode="auto">
            <a:xfrm>
              <a:off x="752475" y="1050290"/>
              <a:ext cx="115570" cy="17145"/>
            </a:xfrm>
            <a:custGeom>
              <a:avLst/>
              <a:gdLst>
                <a:gd name="T0" fmla="*/ 172 w 182"/>
                <a:gd name="T1" fmla="*/ 27 h 27"/>
                <a:gd name="T2" fmla="*/ 182 w 182"/>
                <a:gd name="T3" fmla="*/ 18 h 27"/>
                <a:gd name="T4" fmla="*/ 2 w 182"/>
                <a:gd name="T5" fmla="*/ 0 h 27"/>
                <a:gd name="T6" fmla="*/ 0 w 182"/>
                <a:gd name="T7" fmla="*/ 14 h 27"/>
                <a:gd name="T8" fmla="*/ 172 w 18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27">
                  <a:moveTo>
                    <a:pt x="172" y="27"/>
                  </a:moveTo>
                  <a:lnTo>
                    <a:pt x="182" y="18"/>
                  </a:lnTo>
                  <a:lnTo>
                    <a:pt x="2" y="0"/>
                  </a:lnTo>
                  <a:lnTo>
                    <a:pt x="0" y="14"/>
                  </a:lnTo>
                  <a:lnTo>
                    <a:pt x="17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5" name="Freeform 242"/>
            <p:cNvSpPr>
              <a:spLocks/>
            </p:cNvSpPr>
            <p:nvPr/>
          </p:nvSpPr>
          <p:spPr bwMode="auto">
            <a:xfrm>
              <a:off x="740410" y="1066165"/>
              <a:ext cx="114935" cy="17780"/>
            </a:xfrm>
            <a:custGeom>
              <a:avLst/>
              <a:gdLst>
                <a:gd name="T0" fmla="*/ 171 w 181"/>
                <a:gd name="T1" fmla="*/ 28 h 28"/>
                <a:gd name="T2" fmla="*/ 181 w 181"/>
                <a:gd name="T3" fmla="*/ 18 h 28"/>
                <a:gd name="T4" fmla="*/ 2 w 181"/>
                <a:gd name="T5" fmla="*/ 0 h 28"/>
                <a:gd name="T6" fmla="*/ 0 w 181"/>
                <a:gd name="T7" fmla="*/ 14 h 28"/>
                <a:gd name="T8" fmla="*/ 171 w 181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8">
                  <a:moveTo>
                    <a:pt x="171" y="28"/>
                  </a:moveTo>
                  <a:lnTo>
                    <a:pt x="181" y="18"/>
                  </a:lnTo>
                  <a:lnTo>
                    <a:pt x="2" y="0"/>
                  </a:lnTo>
                  <a:lnTo>
                    <a:pt x="0" y="14"/>
                  </a:lnTo>
                  <a:lnTo>
                    <a:pt x="171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6" name="Freeform 243"/>
            <p:cNvSpPr>
              <a:spLocks/>
            </p:cNvSpPr>
            <p:nvPr/>
          </p:nvSpPr>
          <p:spPr bwMode="auto">
            <a:xfrm>
              <a:off x="721995" y="1083945"/>
              <a:ext cx="113665" cy="17145"/>
            </a:xfrm>
            <a:custGeom>
              <a:avLst/>
              <a:gdLst>
                <a:gd name="T0" fmla="*/ 169 w 179"/>
                <a:gd name="T1" fmla="*/ 27 h 27"/>
                <a:gd name="T2" fmla="*/ 179 w 179"/>
                <a:gd name="T3" fmla="*/ 17 h 27"/>
                <a:gd name="T4" fmla="*/ 0 w 179"/>
                <a:gd name="T5" fmla="*/ 0 h 27"/>
                <a:gd name="T6" fmla="*/ 0 w 179"/>
                <a:gd name="T7" fmla="*/ 12 h 27"/>
                <a:gd name="T8" fmla="*/ 169 w 179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27">
                  <a:moveTo>
                    <a:pt x="169" y="27"/>
                  </a:moveTo>
                  <a:lnTo>
                    <a:pt x="179" y="17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7" name="Freeform 244"/>
            <p:cNvSpPr>
              <a:spLocks/>
            </p:cNvSpPr>
            <p:nvPr/>
          </p:nvSpPr>
          <p:spPr bwMode="auto">
            <a:xfrm>
              <a:off x="802005" y="471170"/>
              <a:ext cx="69215" cy="22225"/>
            </a:xfrm>
            <a:custGeom>
              <a:avLst/>
              <a:gdLst>
                <a:gd name="T0" fmla="*/ 109 w 109"/>
                <a:gd name="T1" fmla="*/ 14 h 35"/>
                <a:gd name="T2" fmla="*/ 107 w 109"/>
                <a:gd name="T3" fmla="*/ 0 h 35"/>
                <a:gd name="T4" fmla="*/ 0 w 109"/>
                <a:gd name="T5" fmla="*/ 21 h 35"/>
                <a:gd name="T6" fmla="*/ 4 w 109"/>
                <a:gd name="T7" fmla="*/ 35 h 35"/>
                <a:gd name="T8" fmla="*/ 109 w 109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35">
                  <a:moveTo>
                    <a:pt x="109" y="14"/>
                  </a:moveTo>
                  <a:lnTo>
                    <a:pt x="107" y="0"/>
                  </a:lnTo>
                  <a:lnTo>
                    <a:pt x="0" y="21"/>
                  </a:lnTo>
                  <a:lnTo>
                    <a:pt x="4" y="35"/>
                  </a:lnTo>
                  <a:lnTo>
                    <a:pt x="10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8" name="Rectangle 245"/>
            <p:cNvSpPr>
              <a:spLocks noChangeArrowheads="1"/>
            </p:cNvSpPr>
            <p:nvPr/>
          </p:nvSpPr>
          <p:spPr bwMode="auto">
            <a:xfrm>
              <a:off x="817245" y="643890"/>
              <a:ext cx="39370" cy="6350"/>
            </a:xfrm>
            <a:prstGeom prst="rect">
              <a:avLst/>
            </a:pr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59" name="Rectangle 246"/>
            <p:cNvSpPr>
              <a:spLocks noChangeArrowheads="1"/>
            </p:cNvSpPr>
            <p:nvPr/>
          </p:nvSpPr>
          <p:spPr bwMode="auto">
            <a:xfrm>
              <a:off x="821055" y="655955"/>
              <a:ext cx="39370" cy="6350"/>
            </a:xfrm>
            <a:prstGeom prst="rect">
              <a:avLst/>
            </a:pr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0" name="Rectangle 247"/>
            <p:cNvSpPr>
              <a:spLocks noChangeArrowheads="1"/>
            </p:cNvSpPr>
            <p:nvPr/>
          </p:nvSpPr>
          <p:spPr bwMode="auto">
            <a:xfrm>
              <a:off x="821055" y="675005"/>
              <a:ext cx="39370" cy="6350"/>
            </a:xfrm>
            <a:prstGeom prst="rect">
              <a:avLst/>
            </a:pr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1" name="Rectangle 248"/>
            <p:cNvSpPr>
              <a:spLocks noChangeArrowheads="1"/>
            </p:cNvSpPr>
            <p:nvPr/>
          </p:nvSpPr>
          <p:spPr bwMode="auto">
            <a:xfrm>
              <a:off x="821055" y="692150"/>
              <a:ext cx="39370" cy="6350"/>
            </a:xfrm>
            <a:prstGeom prst="rect">
              <a:avLst/>
            </a:pr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2" name="Rectangle 249"/>
            <p:cNvSpPr>
              <a:spLocks noChangeArrowheads="1"/>
            </p:cNvSpPr>
            <p:nvPr/>
          </p:nvSpPr>
          <p:spPr bwMode="auto">
            <a:xfrm>
              <a:off x="821690" y="708660"/>
              <a:ext cx="40005" cy="4445"/>
            </a:xfrm>
            <a:prstGeom prst="rect">
              <a:avLst/>
            </a:pr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3" name="Rectangle 250"/>
            <p:cNvSpPr>
              <a:spLocks noChangeArrowheads="1"/>
            </p:cNvSpPr>
            <p:nvPr/>
          </p:nvSpPr>
          <p:spPr bwMode="auto">
            <a:xfrm>
              <a:off x="815975" y="720725"/>
              <a:ext cx="53975" cy="7620"/>
            </a:xfrm>
            <a:prstGeom prst="rect">
              <a:avLst/>
            </a:pr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4" name="Freeform 251"/>
            <p:cNvSpPr>
              <a:spLocks/>
            </p:cNvSpPr>
            <p:nvPr/>
          </p:nvSpPr>
          <p:spPr bwMode="auto">
            <a:xfrm>
              <a:off x="817245" y="742315"/>
              <a:ext cx="55245" cy="6985"/>
            </a:xfrm>
            <a:custGeom>
              <a:avLst/>
              <a:gdLst>
                <a:gd name="T0" fmla="*/ 87 w 87"/>
                <a:gd name="T1" fmla="*/ 11 h 11"/>
                <a:gd name="T2" fmla="*/ 85 w 87"/>
                <a:gd name="T3" fmla="*/ 0 h 11"/>
                <a:gd name="T4" fmla="*/ 0 w 87"/>
                <a:gd name="T5" fmla="*/ 0 h 11"/>
                <a:gd name="T6" fmla="*/ 0 w 87"/>
                <a:gd name="T7" fmla="*/ 11 h 11"/>
                <a:gd name="T8" fmla="*/ 87 w 87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1">
                  <a:moveTo>
                    <a:pt x="87" y="11"/>
                  </a:moveTo>
                  <a:lnTo>
                    <a:pt x="85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87" y="11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5" name="Freeform 252"/>
            <p:cNvSpPr>
              <a:spLocks/>
            </p:cNvSpPr>
            <p:nvPr/>
          </p:nvSpPr>
          <p:spPr bwMode="auto">
            <a:xfrm>
              <a:off x="815975" y="762000"/>
              <a:ext cx="55245" cy="6350"/>
            </a:xfrm>
            <a:custGeom>
              <a:avLst/>
              <a:gdLst>
                <a:gd name="T0" fmla="*/ 87 w 87"/>
                <a:gd name="T1" fmla="*/ 10 h 10"/>
                <a:gd name="T2" fmla="*/ 85 w 87"/>
                <a:gd name="T3" fmla="*/ 0 h 10"/>
                <a:gd name="T4" fmla="*/ 0 w 87"/>
                <a:gd name="T5" fmla="*/ 0 h 10"/>
                <a:gd name="T6" fmla="*/ 0 w 87"/>
                <a:gd name="T7" fmla="*/ 10 h 10"/>
                <a:gd name="T8" fmla="*/ 87 w 87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0">
                  <a:moveTo>
                    <a:pt x="87" y="10"/>
                  </a:moveTo>
                  <a:lnTo>
                    <a:pt x="85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87" y="10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6" name="Freeform 253"/>
            <p:cNvSpPr>
              <a:spLocks/>
            </p:cNvSpPr>
            <p:nvPr/>
          </p:nvSpPr>
          <p:spPr bwMode="auto">
            <a:xfrm>
              <a:off x="815975" y="779145"/>
              <a:ext cx="55245" cy="6350"/>
            </a:xfrm>
            <a:custGeom>
              <a:avLst/>
              <a:gdLst>
                <a:gd name="T0" fmla="*/ 87 w 87"/>
                <a:gd name="T1" fmla="*/ 10 h 10"/>
                <a:gd name="T2" fmla="*/ 85 w 87"/>
                <a:gd name="T3" fmla="*/ 0 h 10"/>
                <a:gd name="T4" fmla="*/ 0 w 87"/>
                <a:gd name="T5" fmla="*/ 0 h 10"/>
                <a:gd name="T6" fmla="*/ 0 w 87"/>
                <a:gd name="T7" fmla="*/ 10 h 10"/>
                <a:gd name="T8" fmla="*/ 87 w 87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0">
                  <a:moveTo>
                    <a:pt x="87" y="10"/>
                  </a:moveTo>
                  <a:lnTo>
                    <a:pt x="85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87" y="10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7" name="Freeform 254"/>
            <p:cNvSpPr>
              <a:spLocks/>
            </p:cNvSpPr>
            <p:nvPr/>
          </p:nvSpPr>
          <p:spPr bwMode="auto">
            <a:xfrm>
              <a:off x="814705" y="796925"/>
              <a:ext cx="55245" cy="5715"/>
            </a:xfrm>
            <a:custGeom>
              <a:avLst/>
              <a:gdLst>
                <a:gd name="T0" fmla="*/ 87 w 87"/>
                <a:gd name="T1" fmla="*/ 9 h 9"/>
                <a:gd name="T2" fmla="*/ 86 w 87"/>
                <a:gd name="T3" fmla="*/ 0 h 9"/>
                <a:gd name="T4" fmla="*/ 0 w 87"/>
                <a:gd name="T5" fmla="*/ 0 h 9"/>
                <a:gd name="T6" fmla="*/ 0 w 87"/>
                <a:gd name="T7" fmla="*/ 9 h 9"/>
                <a:gd name="T8" fmla="*/ 87 w 87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9">
                  <a:moveTo>
                    <a:pt x="87" y="9"/>
                  </a:moveTo>
                  <a:lnTo>
                    <a:pt x="86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87" y="9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8" name="Freeform 255"/>
            <p:cNvSpPr>
              <a:spLocks/>
            </p:cNvSpPr>
            <p:nvPr/>
          </p:nvSpPr>
          <p:spPr bwMode="auto">
            <a:xfrm>
              <a:off x="812165" y="815340"/>
              <a:ext cx="67945" cy="6350"/>
            </a:xfrm>
            <a:custGeom>
              <a:avLst/>
              <a:gdLst>
                <a:gd name="T0" fmla="*/ 105 w 107"/>
                <a:gd name="T1" fmla="*/ 10 h 10"/>
                <a:gd name="T2" fmla="*/ 107 w 107"/>
                <a:gd name="T3" fmla="*/ 0 h 10"/>
                <a:gd name="T4" fmla="*/ 0 w 107"/>
                <a:gd name="T5" fmla="*/ 0 h 10"/>
                <a:gd name="T6" fmla="*/ 0 w 107"/>
                <a:gd name="T7" fmla="*/ 10 h 10"/>
                <a:gd name="T8" fmla="*/ 105 w 107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">
                  <a:moveTo>
                    <a:pt x="105" y="10"/>
                  </a:move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05" y="10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9" name="Freeform 256"/>
            <p:cNvSpPr>
              <a:spLocks/>
            </p:cNvSpPr>
            <p:nvPr/>
          </p:nvSpPr>
          <p:spPr bwMode="auto">
            <a:xfrm>
              <a:off x="810895" y="832485"/>
              <a:ext cx="67945" cy="7620"/>
            </a:xfrm>
            <a:custGeom>
              <a:avLst/>
              <a:gdLst>
                <a:gd name="T0" fmla="*/ 105 w 107"/>
                <a:gd name="T1" fmla="*/ 12 h 12"/>
                <a:gd name="T2" fmla="*/ 107 w 107"/>
                <a:gd name="T3" fmla="*/ 0 h 12"/>
                <a:gd name="T4" fmla="*/ 0 w 107"/>
                <a:gd name="T5" fmla="*/ 0 h 12"/>
                <a:gd name="T6" fmla="*/ 0 w 107"/>
                <a:gd name="T7" fmla="*/ 12 h 12"/>
                <a:gd name="T8" fmla="*/ 105 w 107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2">
                  <a:moveTo>
                    <a:pt x="105" y="12"/>
                  </a:moveTo>
                  <a:lnTo>
                    <a:pt x="107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5" y="12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0" name="Freeform 257"/>
            <p:cNvSpPr>
              <a:spLocks/>
            </p:cNvSpPr>
            <p:nvPr/>
          </p:nvSpPr>
          <p:spPr bwMode="auto">
            <a:xfrm>
              <a:off x="812165" y="847725"/>
              <a:ext cx="67945" cy="6350"/>
            </a:xfrm>
            <a:custGeom>
              <a:avLst/>
              <a:gdLst>
                <a:gd name="T0" fmla="*/ 105 w 107"/>
                <a:gd name="T1" fmla="*/ 10 h 10"/>
                <a:gd name="T2" fmla="*/ 107 w 107"/>
                <a:gd name="T3" fmla="*/ 0 h 10"/>
                <a:gd name="T4" fmla="*/ 0 w 107"/>
                <a:gd name="T5" fmla="*/ 0 h 10"/>
                <a:gd name="T6" fmla="*/ 0 w 107"/>
                <a:gd name="T7" fmla="*/ 10 h 10"/>
                <a:gd name="T8" fmla="*/ 105 w 107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">
                  <a:moveTo>
                    <a:pt x="105" y="10"/>
                  </a:move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05" y="10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1" name="Freeform 258"/>
            <p:cNvSpPr>
              <a:spLocks/>
            </p:cNvSpPr>
            <p:nvPr/>
          </p:nvSpPr>
          <p:spPr bwMode="auto">
            <a:xfrm>
              <a:off x="821690" y="864870"/>
              <a:ext cx="68580" cy="6350"/>
            </a:xfrm>
            <a:custGeom>
              <a:avLst/>
              <a:gdLst>
                <a:gd name="T0" fmla="*/ 106 w 108"/>
                <a:gd name="T1" fmla="*/ 10 h 10"/>
                <a:gd name="T2" fmla="*/ 108 w 108"/>
                <a:gd name="T3" fmla="*/ 0 h 10"/>
                <a:gd name="T4" fmla="*/ 0 w 108"/>
                <a:gd name="T5" fmla="*/ 0 h 10"/>
                <a:gd name="T6" fmla="*/ 0 w 108"/>
                <a:gd name="T7" fmla="*/ 10 h 10"/>
                <a:gd name="T8" fmla="*/ 106 w 10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">
                  <a:moveTo>
                    <a:pt x="106" y="10"/>
                  </a:moveTo>
                  <a:lnTo>
                    <a:pt x="108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06" y="10"/>
                  </a:lnTo>
                  <a:close/>
                </a:path>
              </a:pathLst>
            </a:custGeom>
            <a:solidFill>
              <a:srgbClr val="7FF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2" name="Freeform 259"/>
            <p:cNvSpPr>
              <a:spLocks/>
            </p:cNvSpPr>
            <p:nvPr/>
          </p:nvSpPr>
          <p:spPr bwMode="auto">
            <a:xfrm>
              <a:off x="419735" y="1026795"/>
              <a:ext cx="93980" cy="24765"/>
            </a:xfrm>
            <a:custGeom>
              <a:avLst/>
              <a:gdLst>
                <a:gd name="T0" fmla="*/ 146 w 148"/>
                <a:gd name="T1" fmla="*/ 39 h 39"/>
                <a:gd name="T2" fmla="*/ 148 w 148"/>
                <a:gd name="T3" fmla="*/ 27 h 39"/>
                <a:gd name="T4" fmla="*/ 2 w 148"/>
                <a:gd name="T5" fmla="*/ 0 h 39"/>
                <a:gd name="T6" fmla="*/ 0 w 148"/>
                <a:gd name="T7" fmla="*/ 11 h 39"/>
                <a:gd name="T8" fmla="*/ 146 w 14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39">
                  <a:moveTo>
                    <a:pt x="146" y="39"/>
                  </a:moveTo>
                  <a:lnTo>
                    <a:pt x="148" y="27"/>
                  </a:lnTo>
                  <a:lnTo>
                    <a:pt x="2" y="0"/>
                  </a:lnTo>
                  <a:lnTo>
                    <a:pt x="0" y="11"/>
                  </a:lnTo>
                  <a:lnTo>
                    <a:pt x="1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3" name="Freeform 260"/>
            <p:cNvSpPr>
              <a:spLocks/>
            </p:cNvSpPr>
            <p:nvPr/>
          </p:nvSpPr>
          <p:spPr bwMode="auto">
            <a:xfrm>
              <a:off x="419735" y="1047750"/>
              <a:ext cx="93980" cy="24765"/>
            </a:xfrm>
            <a:custGeom>
              <a:avLst/>
              <a:gdLst>
                <a:gd name="T0" fmla="*/ 146 w 148"/>
                <a:gd name="T1" fmla="*/ 39 h 39"/>
                <a:gd name="T2" fmla="*/ 148 w 148"/>
                <a:gd name="T3" fmla="*/ 27 h 39"/>
                <a:gd name="T4" fmla="*/ 2 w 148"/>
                <a:gd name="T5" fmla="*/ 0 h 39"/>
                <a:gd name="T6" fmla="*/ 0 w 148"/>
                <a:gd name="T7" fmla="*/ 12 h 39"/>
                <a:gd name="T8" fmla="*/ 146 w 14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39">
                  <a:moveTo>
                    <a:pt x="146" y="39"/>
                  </a:moveTo>
                  <a:lnTo>
                    <a:pt x="148" y="27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4" name="Freeform 261"/>
            <p:cNvSpPr>
              <a:spLocks/>
            </p:cNvSpPr>
            <p:nvPr/>
          </p:nvSpPr>
          <p:spPr bwMode="auto">
            <a:xfrm>
              <a:off x="422275" y="1067435"/>
              <a:ext cx="93980" cy="24765"/>
            </a:xfrm>
            <a:custGeom>
              <a:avLst/>
              <a:gdLst>
                <a:gd name="T0" fmla="*/ 146 w 148"/>
                <a:gd name="T1" fmla="*/ 39 h 39"/>
                <a:gd name="T2" fmla="*/ 148 w 148"/>
                <a:gd name="T3" fmla="*/ 28 h 39"/>
                <a:gd name="T4" fmla="*/ 2 w 148"/>
                <a:gd name="T5" fmla="*/ 0 h 39"/>
                <a:gd name="T6" fmla="*/ 0 w 148"/>
                <a:gd name="T7" fmla="*/ 12 h 39"/>
                <a:gd name="T8" fmla="*/ 146 w 14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39">
                  <a:moveTo>
                    <a:pt x="146" y="39"/>
                  </a:moveTo>
                  <a:lnTo>
                    <a:pt x="148" y="28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5" name="Freeform 262"/>
            <p:cNvSpPr>
              <a:spLocks/>
            </p:cNvSpPr>
            <p:nvPr/>
          </p:nvSpPr>
          <p:spPr bwMode="auto">
            <a:xfrm>
              <a:off x="413385" y="1083945"/>
              <a:ext cx="95250" cy="24765"/>
            </a:xfrm>
            <a:custGeom>
              <a:avLst/>
              <a:gdLst>
                <a:gd name="T0" fmla="*/ 148 w 150"/>
                <a:gd name="T1" fmla="*/ 39 h 39"/>
                <a:gd name="T2" fmla="*/ 150 w 150"/>
                <a:gd name="T3" fmla="*/ 25 h 39"/>
                <a:gd name="T4" fmla="*/ 2 w 150"/>
                <a:gd name="T5" fmla="*/ 0 h 39"/>
                <a:gd name="T6" fmla="*/ 0 w 150"/>
                <a:gd name="T7" fmla="*/ 12 h 39"/>
                <a:gd name="T8" fmla="*/ 148 w 150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9">
                  <a:moveTo>
                    <a:pt x="148" y="39"/>
                  </a:moveTo>
                  <a:lnTo>
                    <a:pt x="150" y="25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48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6" name="Freeform 263"/>
            <p:cNvSpPr>
              <a:spLocks/>
            </p:cNvSpPr>
            <p:nvPr/>
          </p:nvSpPr>
          <p:spPr bwMode="auto">
            <a:xfrm>
              <a:off x="403860" y="1099820"/>
              <a:ext cx="93980" cy="24765"/>
            </a:xfrm>
            <a:custGeom>
              <a:avLst/>
              <a:gdLst>
                <a:gd name="T0" fmla="*/ 146 w 148"/>
                <a:gd name="T1" fmla="*/ 39 h 39"/>
                <a:gd name="T2" fmla="*/ 148 w 148"/>
                <a:gd name="T3" fmla="*/ 28 h 39"/>
                <a:gd name="T4" fmla="*/ 1 w 148"/>
                <a:gd name="T5" fmla="*/ 0 h 39"/>
                <a:gd name="T6" fmla="*/ 0 w 148"/>
                <a:gd name="T7" fmla="*/ 14 h 39"/>
                <a:gd name="T8" fmla="*/ 146 w 14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39">
                  <a:moveTo>
                    <a:pt x="146" y="39"/>
                  </a:moveTo>
                  <a:lnTo>
                    <a:pt x="148" y="28"/>
                  </a:lnTo>
                  <a:lnTo>
                    <a:pt x="1" y="0"/>
                  </a:lnTo>
                  <a:lnTo>
                    <a:pt x="0" y="14"/>
                  </a:lnTo>
                  <a:lnTo>
                    <a:pt x="1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7" name="Freeform 264"/>
            <p:cNvSpPr>
              <a:spLocks/>
            </p:cNvSpPr>
            <p:nvPr/>
          </p:nvSpPr>
          <p:spPr bwMode="auto">
            <a:xfrm>
              <a:off x="397510" y="1117600"/>
              <a:ext cx="93980" cy="24765"/>
            </a:xfrm>
            <a:custGeom>
              <a:avLst/>
              <a:gdLst>
                <a:gd name="T0" fmla="*/ 146 w 148"/>
                <a:gd name="T1" fmla="*/ 39 h 39"/>
                <a:gd name="T2" fmla="*/ 148 w 148"/>
                <a:gd name="T3" fmla="*/ 27 h 39"/>
                <a:gd name="T4" fmla="*/ 2 w 148"/>
                <a:gd name="T5" fmla="*/ 0 h 39"/>
                <a:gd name="T6" fmla="*/ 0 w 148"/>
                <a:gd name="T7" fmla="*/ 13 h 39"/>
                <a:gd name="T8" fmla="*/ 146 w 14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39">
                  <a:moveTo>
                    <a:pt x="146" y="39"/>
                  </a:moveTo>
                  <a:lnTo>
                    <a:pt x="148" y="27"/>
                  </a:lnTo>
                  <a:lnTo>
                    <a:pt x="2" y="0"/>
                  </a:lnTo>
                  <a:lnTo>
                    <a:pt x="0" y="13"/>
                  </a:lnTo>
                  <a:lnTo>
                    <a:pt x="1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8" name="Freeform 265"/>
            <p:cNvSpPr>
              <a:spLocks/>
            </p:cNvSpPr>
            <p:nvPr/>
          </p:nvSpPr>
          <p:spPr bwMode="auto">
            <a:xfrm>
              <a:off x="389890" y="1134745"/>
              <a:ext cx="95250" cy="24765"/>
            </a:xfrm>
            <a:custGeom>
              <a:avLst/>
              <a:gdLst>
                <a:gd name="T0" fmla="*/ 146 w 150"/>
                <a:gd name="T1" fmla="*/ 39 h 39"/>
                <a:gd name="T2" fmla="*/ 150 w 150"/>
                <a:gd name="T3" fmla="*/ 27 h 39"/>
                <a:gd name="T4" fmla="*/ 2 w 150"/>
                <a:gd name="T5" fmla="*/ 0 h 39"/>
                <a:gd name="T6" fmla="*/ 0 w 150"/>
                <a:gd name="T7" fmla="*/ 12 h 39"/>
                <a:gd name="T8" fmla="*/ 146 w 150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9">
                  <a:moveTo>
                    <a:pt x="146" y="39"/>
                  </a:moveTo>
                  <a:lnTo>
                    <a:pt x="150" y="27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</p:grpSp>
      <p:grpSp>
        <p:nvGrpSpPr>
          <p:cNvPr id="79" name="Platno 699"/>
          <p:cNvGrpSpPr/>
          <p:nvPr/>
        </p:nvGrpSpPr>
        <p:grpSpPr>
          <a:xfrm>
            <a:off x="7477001" y="2396171"/>
            <a:ext cx="9413875" cy="4449762"/>
            <a:chOff x="308881" y="21590"/>
            <a:chExt cx="9413604" cy="4449445"/>
          </a:xfrm>
        </p:grpSpPr>
        <p:sp>
          <p:nvSpPr>
            <p:cNvPr id="80" name="Pravokotnik 79"/>
            <p:cNvSpPr/>
            <p:nvPr/>
          </p:nvSpPr>
          <p:spPr>
            <a:xfrm>
              <a:off x="8416290" y="2470785"/>
              <a:ext cx="1306195" cy="20002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81" name="Freeform 8"/>
            <p:cNvSpPr>
              <a:spLocks/>
            </p:cNvSpPr>
            <p:nvPr/>
          </p:nvSpPr>
          <p:spPr bwMode="auto">
            <a:xfrm>
              <a:off x="1065801" y="147320"/>
              <a:ext cx="198755" cy="502920"/>
            </a:xfrm>
            <a:custGeom>
              <a:avLst/>
              <a:gdLst>
                <a:gd name="T0" fmla="*/ 196 w 626"/>
                <a:gd name="T1" fmla="*/ 571 h 792"/>
                <a:gd name="T2" fmla="*/ 303 w 626"/>
                <a:gd name="T3" fmla="*/ 499 h 792"/>
                <a:gd name="T4" fmla="*/ 626 w 626"/>
                <a:gd name="T5" fmla="*/ 38 h 792"/>
                <a:gd name="T6" fmla="*/ 421 w 626"/>
                <a:gd name="T7" fmla="*/ 150 h 792"/>
                <a:gd name="T8" fmla="*/ 443 w 626"/>
                <a:gd name="T9" fmla="*/ 0 h 792"/>
                <a:gd name="T10" fmla="*/ 261 w 626"/>
                <a:gd name="T11" fmla="*/ 118 h 792"/>
                <a:gd name="T12" fmla="*/ 10 w 626"/>
                <a:gd name="T13" fmla="*/ 543 h 792"/>
                <a:gd name="T14" fmla="*/ 0 w 626"/>
                <a:gd name="T15" fmla="*/ 792 h 792"/>
                <a:gd name="T16" fmla="*/ 137 w 626"/>
                <a:gd name="T17" fmla="*/ 766 h 792"/>
                <a:gd name="T18" fmla="*/ 196 w 626"/>
                <a:gd name="T19" fmla="*/ 571 h 792"/>
                <a:gd name="T20" fmla="*/ 196 w 626"/>
                <a:gd name="T21" fmla="*/ 571 h 792"/>
                <a:gd name="T22" fmla="*/ 196 w 626"/>
                <a:gd name="T23" fmla="*/ 571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792">
                  <a:moveTo>
                    <a:pt x="196" y="571"/>
                  </a:moveTo>
                  <a:lnTo>
                    <a:pt x="303" y="499"/>
                  </a:lnTo>
                  <a:lnTo>
                    <a:pt x="626" y="38"/>
                  </a:lnTo>
                  <a:lnTo>
                    <a:pt x="421" y="150"/>
                  </a:lnTo>
                  <a:lnTo>
                    <a:pt x="443" y="0"/>
                  </a:lnTo>
                  <a:lnTo>
                    <a:pt x="261" y="118"/>
                  </a:lnTo>
                  <a:lnTo>
                    <a:pt x="10" y="543"/>
                  </a:lnTo>
                  <a:lnTo>
                    <a:pt x="0" y="792"/>
                  </a:lnTo>
                  <a:lnTo>
                    <a:pt x="137" y="766"/>
                  </a:lnTo>
                  <a:lnTo>
                    <a:pt x="196" y="571"/>
                  </a:lnTo>
                  <a:lnTo>
                    <a:pt x="196" y="571"/>
                  </a:lnTo>
                  <a:lnTo>
                    <a:pt x="196" y="5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2" name="Freeform 9"/>
            <p:cNvSpPr>
              <a:spLocks/>
            </p:cNvSpPr>
            <p:nvPr/>
          </p:nvSpPr>
          <p:spPr bwMode="auto">
            <a:xfrm>
              <a:off x="6151705" y="2470785"/>
              <a:ext cx="627380" cy="1350010"/>
            </a:xfrm>
            <a:custGeom>
              <a:avLst/>
              <a:gdLst>
                <a:gd name="T0" fmla="*/ 1076 w 1975"/>
                <a:gd name="T1" fmla="*/ 0 h 2126"/>
                <a:gd name="T2" fmla="*/ 1017 w 1975"/>
                <a:gd name="T3" fmla="*/ 100 h 2126"/>
                <a:gd name="T4" fmla="*/ 929 w 1975"/>
                <a:gd name="T5" fmla="*/ 298 h 2126"/>
                <a:gd name="T6" fmla="*/ 890 w 1975"/>
                <a:gd name="T7" fmla="*/ 336 h 2126"/>
                <a:gd name="T8" fmla="*/ 724 w 1975"/>
                <a:gd name="T9" fmla="*/ 362 h 2126"/>
                <a:gd name="T10" fmla="*/ 528 w 1975"/>
                <a:gd name="T11" fmla="*/ 456 h 2126"/>
                <a:gd name="T12" fmla="*/ 430 w 1975"/>
                <a:gd name="T13" fmla="*/ 568 h 2126"/>
                <a:gd name="T14" fmla="*/ 391 w 1975"/>
                <a:gd name="T15" fmla="*/ 693 h 2126"/>
                <a:gd name="T16" fmla="*/ 489 w 1975"/>
                <a:gd name="T17" fmla="*/ 810 h 2126"/>
                <a:gd name="T18" fmla="*/ 590 w 1975"/>
                <a:gd name="T19" fmla="*/ 814 h 2126"/>
                <a:gd name="T20" fmla="*/ 372 w 1975"/>
                <a:gd name="T21" fmla="*/ 895 h 2126"/>
                <a:gd name="T22" fmla="*/ 225 w 1975"/>
                <a:gd name="T23" fmla="*/ 1014 h 2126"/>
                <a:gd name="T24" fmla="*/ 166 w 1975"/>
                <a:gd name="T25" fmla="*/ 1138 h 2126"/>
                <a:gd name="T26" fmla="*/ 264 w 1975"/>
                <a:gd name="T27" fmla="*/ 1252 h 2126"/>
                <a:gd name="T28" fmla="*/ 108 w 1975"/>
                <a:gd name="T29" fmla="*/ 1348 h 2126"/>
                <a:gd name="T30" fmla="*/ 0 w 1975"/>
                <a:gd name="T31" fmla="*/ 1547 h 2126"/>
                <a:gd name="T32" fmla="*/ 117 w 1975"/>
                <a:gd name="T33" fmla="*/ 1867 h 2126"/>
                <a:gd name="T34" fmla="*/ 587 w 1975"/>
                <a:gd name="T35" fmla="*/ 2119 h 2126"/>
                <a:gd name="T36" fmla="*/ 1095 w 1975"/>
                <a:gd name="T37" fmla="*/ 2126 h 2126"/>
                <a:gd name="T38" fmla="*/ 1623 w 1975"/>
                <a:gd name="T39" fmla="*/ 2007 h 2126"/>
                <a:gd name="T40" fmla="*/ 1897 w 1975"/>
                <a:gd name="T41" fmla="*/ 1790 h 2126"/>
                <a:gd name="T42" fmla="*/ 1975 w 1975"/>
                <a:gd name="T43" fmla="*/ 1546 h 2126"/>
                <a:gd name="T44" fmla="*/ 1900 w 1975"/>
                <a:gd name="T45" fmla="*/ 1351 h 2126"/>
                <a:gd name="T46" fmla="*/ 1711 w 1975"/>
                <a:gd name="T47" fmla="*/ 1184 h 2126"/>
                <a:gd name="T48" fmla="*/ 1574 w 1975"/>
                <a:gd name="T49" fmla="*/ 1000 h 2126"/>
                <a:gd name="T50" fmla="*/ 1212 w 1975"/>
                <a:gd name="T51" fmla="*/ 778 h 2126"/>
                <a:gd name="T52" fmla="*/ 1506 w 1975"/>
                <a:gd name="T53" fmla="*/ 673 h 2126"/>
                <a:gd name="T54" fmla="*/ 1584 w 1975"/>
                <a:gd name="T55" fmla="*/ 437 h 2126"/>
                <a:gd name="T56" fmla="*/ 1374 w 1975"/>
                <a:gd name="T57" fmla="*/ 381 h 2126"/>
                <a:gd name="T58" fmla="*/ 1574 w 1975"/>
                <a:gd name="T59" fmla="*/ 81 h 2126"/>
                <a:gd name="T60" fmla="*/ 1076 w 1975"/>
                <a:gd name="T61" fmla="*/ 0 h 2126"/>
                <a:gd name="T62" fmla="*/ 1076 w 1975"/>
                <a:gd name="T63" fmla="*/ 0 h 2126"/>
                <a:gd name="T64" fmla="*/ 1076 w 1975"/>
                <a:gd name="T65" fmla="*/ 0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5" h="2126">
                  <a:moveTo>
                    <a:pt x="1076" y="0"/>
                  </a:moveTo>
                  <a:lnTo>
                    <a:pt x="1017" y="100"/>
                  </a:lnTo>
                  <a:lnTo>
                    <a:pt x="929" y="298"/>
                  </a:lnTo>
                  <a:lnTo>
                    <a:pt x="890" y="336"/>
                  </a:lnTo>
                  <a:lnTo>
                    <a:pt x="724" y="362"/>
                  </a:lnTo>
                  <a:lnTo>
                    <a:pt x="528" y="456"/>
                  </a:lnTo>
                  <a:lnTo>
                    <a:pt x="430" y="568"/>
                  </a:lnTo>
                  <a:lnTo>
                    <a:pt x="391" y="693"/>
                  </a:lnTo>
                  <a:lnTo>
                    <a:pt x="489" y="810"/>
                  </a:lnTo>
                  <a:lnTo>
                    <a:pt x="590" y="814"/>
                  </a:lnTo>
                  <a:lnTo>
                    <a:pt x="372" y="895"/>
                  </a:lnTo>
                  <a:lnTo>
                    <a:pt x="225" y="1014"/>
                  </a:lnTo>
                  <a:lnTo>
                    <a:pt x="166" y="1138"/>
                  </a:lnTo>
                  <a:lnTo>
                    <a:pt x="264" y="1252"/>
                  </a:lnTo>
                  <a:lnTo>
                    <a:pt x="108" y="1348"/>
                  </a:lnTo>
                  <a:lnTo>
                    <a:pt x="0" y="1547"/>
                  </a:lnTo>
                  <a:lnTo>
                    <a:pt x="117" y="1867"/>
                  </a:lnTo>
                  <a:lnTo>
                    <a:pt x="587" y="2119"/>
                  </a:lnTo>
                  <a:lnTo>
                    <a:pt x="1095" y="2126"/>
                  </a:lnTo>
                  <a:lnTo>
                    <a:pt x="1623" y="2007"/>
                  </a:lnTo>
                  <a:lnTo>
                    <a:pt x="1897" y="1790"/>
                  </a:lnTo>
                  <a:lnTo>
                    <a:pt x="1975" y="1546"/>
                  </a:lnTo>
                  <a:lnTo>
                    <a:pt x="1900" y="1351"/>
                  </a:lnTo>
                  <a:lnTo>
                    <a:pt x="1711" y="1184"/>
                  </a:lnTo>
                  <a:lnTo>
                    <a:pt x="1574" y="1000"/>
                  </a:lnTo>
                  <a:lnTo>
                    <a:pt x="1212" y="778"/>
                  </a:lnTo>
                  <a:lnTo>
                    <a:pt x="1506" y="673"/>
                  </a:lnTo>
                  <a:lnTo>
                    <a:pt x="1584" y="437"/>
                  </a:lnTo>
                  <a:lnTo>
                    <a:pt x="1374" y="381"/>
                  </a:lnTo>
                  <a:lnTo>
                    <a:pt x="1574" y="81"/>
                  </a:lnTo>
                  <a:lnTo>
                    <a:pt x="1076" y="0"/>
                  </a:lnTo>
                  <a:lnTo>
                    <a:pt x="1076" y="0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3" name="Freeform 10"/>
            <p:cNvSpPr>
              <a:spLocks/>
            </p:cNvSpPr>
            <p:nvPr/>
          </p:nvSpPr>
          <p:spPr bwMode="auto">
            <a:xfrm>
              <a:off x="994681" y="21590"/>
              <a:ext cx="252095" cy="638810"/>
            </a:xfrm>
            <a:custGeom>
              <a:avLst/>
              <a:gdLst>
                <a:gd name="T0" fmla="*/ 0 w 795"/>
                <a:gd name="T1" fmla="*/ 138 h 1006"/>
                <a:gd name="T2" fmla="*/ 30 w 795"/>
                <a:gd name="T3" fmla="*/ 894 h 1006"/>
                <a:gd name="T4" fmla="*/ 160 w 795"/>
                <a:gd name="T5" fmla="*/ 1006 h 1006"/>
                <a:gd name="T6" fmla="*/ 294 w 795"/>
                <a:gd name="T7" fmla="*/ 986 h 1006"/>
                <a:gd name="T8" fmla="*/ 365 w 795"/>
                <a:gd name="T9" fmla="*/ 750 h 1006"/>
                <a:gd name="T10" fmla="*/ 795 w 795"/>
                <a:gd name="T11" fmla="*/ 264 h 1006"/>
                <a:gd name="T12" fmla="*/ 611 w 795"/>
                <a:gd name="T13" fmla="*/ 332 h 1006"/>
                <a:gd name="T14" fmla="*/ 665 w 795"/>
                <a:gd name="T15" fmla="*/ 144 h 1006"/>
                <a:gd name="T16" fmla="*/ 460 w 795"/>
                <a:gd name="T17" fmla="*/ 282 h 1006"/>
                <a:gd name="T18" fmla="*/ 489 w 795"/>
                <a:gd name="T19" fmla="*/ 59 h 1006"/>
                <a:gd name="T20" fmla="*/ 219 w 795"/>
                <a:gd name="T21" fmla="*/ 0 h 1006"/>
                <a:gd name="T22" fmla="*/ 0 w 795"/>
                <a:gd name="T23" fmla="*/ 138 h 1006"/>
                <a:gd name="T24" fmla="*/ 0 w 795"/>
                <a:gd name="T25" fmla="*/ 138 h 1006"/>
                <a:gd name="T26" fmla="*/ 0 w 795"/>
                <a:gd name="T27" fmla="*/ 138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5" h="1006">
                  <a:moveTo>
                    <a:pt x="0" y="138"/>
                  </a:moveTo>
                  <a:lnTo>
                    <a:pt x="30" y="894"/>
                  </a:lnTo>
                  <a:lnTo>
                    <a:pt x="160" y="1006"/>
                  </a:lnTo>
                  <a:lnTo>
                    <a:pt x="294" y="986"/>
                  </a:lnTo>
                  <a:lnTo>
                    <a:pt x="365" y="750"/>
                  </a:lnTo>
                  <a:lnTo>
                    <a:pt x="795" y="264"/>
                  </a:lnTo>
                  <a:lnTo>
                    <a:pt x="611" y="332"/>
                  </a:lnTo>
                  <a:lnTo>
                    <a:pt x="665" y="144"/>
                  </a:lnTo>
                  <a:lnTo>
                    <a:pt x="460" y="282"/>
                  </a:lnTo>
                  <a:lnTo>
                    <a:pt x="489" y="59"/>
                  </a:lnTo>
                  <a:lnTo>
                    <a:pt x="219" y="0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B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4" name="Freeform 11"/>
            <p:cNvSpPr>
              <a:spLocks/>
            </p:cNvSpPr>
            <p:nvPr/>
          </p:nvSpPr>
          <p:spPr bwMode="auto">
            <a:xfrm>
              <a:off x="558436" y="453390"/>
              <a:ext cx="478155" cy="1119505"/>
            </a:xfrm>
            <a:custGeom>
              <a:avLst/>
              <a:gdLst>
                <a:gd name="T0" fmla="*/ 1047 w 1506"/>
                <a:gd name="T1" fmla="*/ 496 h 1763"/>
                <a:gd name="T2" fmla="*/ 1166 w 1506"/>
                <a:gd name="T3" fmla="*/ 591 h 1763"/>
                <a:gd name="T4" fmla="*/ 1257 w 1506"/>
                <a:gd name="T5" fmla="*/ 731 h 1763"/>
                <a:gd name="T6" fmla="*/ 1319 w 1506"/>
                <a:gd name="T7" fmla="*/ 891 h 1763"/>
                <a:gd name="T8" fmla="*/ 1408 w 1506"/>
                <a:gd name="T9" fmla="*/ 969 h 1763"/>
                <a:gd name="T10" fmla="*/ 1506 w 1506"/>
                <a:gd name="T11" fmla="*/ 1174 h 1763"/>
                <a:gd name="T12" fmla="*/ 1451 w 1506"/>
                <a:gd name="T13" fmla="*/ 1377 h 1763"/>
                <a:gd name="T14" fmla="*/ 1394 w 1506"/>
                <a:gd name="T15" fmla="*/ 1453 h 1763"/>
                <a:gd name="T16" fmla="*/ 1319 w 1506"/>
                <a:gd name="T17" fmla="*/ 1523 h 1763"/>
                <a:gd name="T18" fmla="*/ 1229 w 1506"/>
                <a:gd name="T19" fmla="*/ 1588 h 1763"/>
                <a:gd name="T20" fmla="*/ 1126 w 1506"/>
                <a:gd name="T21" fmla="*/ 1643 h 1763"/>
                <a:gd name="T22" fmla="*/ 1014 w 1506"/>
                <a:gd name="T23" fmla="*/ 1691 h 1763"/>
                <a:gd name="T24" fmla="*/ 893 w 1506"/>
                <a:gd name="T25" fmla="*/ 1728 h 1763"/>
                <a:gd name="T26" fmla="*/ 568 w 1506"/>
                <a:gd name="T27" fmla="*/ 1763 h 1763"/>
                <a:gd name="T28" fmla="*/ 189 w 1506"/>
                <a:gd name="T29" fmla="*/ 1701 h 1763"/>
                <a:gd name="T30" fmla="*/ 75 w 1506"/>
                <a:gd name="T31" fmla="*/ 1661 h 1763"/>
                <a:gd name="T32" fmla="*/ 23 w 1506"/>
                <a:gd name="T33" fmla="*/ 1565 h 1763"/>
                <a:gd name="T34" fmla="*/ 191 w 1506"/>
                <a:gd name="T35" fmla="*/ 1528 h 1763"/>
                <a:gd name="T36" fmla="*/ 688 w 1506"/>
                <a:gd name="T37" fmla="*/ 1491 h 1763"/>
                <a:gd name="T38" fmla="*/ 828 w 1506"/>
                <a:gd name="T39" fmla="*/ 1438 h 1763"/>
                <a:gd name="T40" fmla="*/ 967 w 1506"/>
                <a:gd name="T41" fmla="*/ 1368 h 1763"/>
                <a:gd name="T42" fmla="*/ 1079 w 1506"/>
                <a:gd name="T43" fmla="*/ 1292 h 1763"/>
                <a:gd name="T44" fmla="*/ 1156 w 1506"/>
                <a:gd name="T45" fmla="*/ 1205 h 1763"/>
                <a:gd name="T46" fmla="*/ 1092 w 1506"/>
                <a:gd name="T47" fmla="*/ 1141 h 1763"/>
                <a:gd name="T48" fmla="*/ 735 w 1506"/>
                <a:gd name="T49" fmla="*/ 1160 h 1763"/>
                <a:gd name="T50" fmla="*/ 202 w 1506"/>
                <a:gd name="T51" fmla="*/ 1145 h 1763"/>
                <a:gd name="T52" fmla="*/ 185 w 1506"/>
                <a:gd name="T53" fmla="*/ 1074 h 1763"/>
                <a:gd name="T54" fmla="*/ 286 w 1506"/>
                <a:gd name="T55" fmla="*/ 1013 h 1763"/>
                <a:gd name="T56" fmla="*/ 470 w 1506"/>
                <a:gd name="T57" fmla="*/ 950 h 1763"/>
                <a:gd name="T58" fmla="*/ 730 w 1506"/>
                <a:gd name="T59" fmla="*/ 889 h 1763"/>
                <a:gd name="T60" fmla="*/ 926 w 1506"/>
                <a:gd name="T61" fmla="*/ 763 h 1763"/>
                <a:gd name="T62" fmla="*/ 867 w 1506"/>
                <a:gd name="T63" fmla="*/ 674 h 1763"/>
                <a:gd name="T64" fmla="*/ 753 w 1506"/>
                <a:gd name="T65" fmla="*/ 602 h 1763"/>
                <a:gd name="T66" fmla="*/ 620 w 1506"/>
                <a:gd name="T67" fmla="*/ 558 h 1763"/>
                <a:gd name="T68" fmla="*/ 365 w 1506"/>
                <a:gd name="T69" fmla="*/ 580 h 1763"/>
                <a:gd name="T70" fmla="*/ 158 w 1506"/>
                <a:gd name="T71" fmla="*/ 477 h 1763"/>
                <a:gd name="T72" fmla="*/ 198 w 1506"/>
                <a:gd name="T73" fmla="*/ 393 h 1763"/>
                <a:gd name="T74" fmla="*/ 304 w 1506"/>
                <a:gd name="T75" fmla="*/ 353 h 1763"/>
                <a:gd name="T76" fmla="*/ 638 w 1506"/>
                <a:gd name="T77" fmla="*/ 332 h 1763"/>
                <a:gd name="T78" fmla="*/ 771 w 1506"/>
                <a:gd name="T79" fmla="*/ 281 h 1763"/>
                <a:gd name="T80" fmla="*/ 905 w 1506"/>
                <a:gd name="T81" fmla="*/ 185 h 1763"/>
                <a:gd name="T82" fmla="*/ 832 w 1506"/>
                <a:gd name="T83" fmla="*/ 104 h 1763"/>
                <a:gd name="T84" fmla="*/ 774 w 1506"/>
                <a:gd name="T85" fmla="*/ 30 h 1763"/>
                <a:gd name="T86" fmla="*/ 897 w 1506"/>
                <a:gd name="T87" fmla="*/ 0 h 1763"/>
                <a:gd name="T88" fmla="*/ 1107 w 1506"/>
                <a:gd name="T89" fmla="*/ 88 h 1763"/>
                <a:gd name="T90" fmla="*/ 1128 w 1506"/>
                <a:gd name="T91" fmla="*/ 271 h 1763"/>
                <a:gd name="T92" fmla="*/ 1050 w 1506"/>
                <a:gd name="T93" fmla="*/ 366 h 1763"/>
                <a:gd name="T94" fmla="*/ 942 w 1506"/>
                <a:gd name="T95" fmla="*/ 437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06" h="1763">
                  <a:moveTo>
                    <a:pt x="942" y="437"/>
                  </a:moveTo>
                  <a:lnTo>
                    <a:pt x="978" y="455"/>
                  </a:lnTo>
                  <a:lnTo>
                    <a:pt x="1012" y="475"/>
                  </a:lnTo>
                  <a:lnTo>
                    <a:pt x="1047" y="496"/>
                  </a:lnTo>
                  <a:lnTo>
                    <a:pt x="1079" y="518"/>
                  </a:lnTo>
                  <a:lnTo>
                    <a:pt x="1110" y="541"/>
                  </a:lnTo>
                  <a:lnTo>
                    <a:pt x="1138" y="566"/>
                  </a:lnTo>
                  <a:lnTo>
                    <a:pt x="1166" y="591"/>
                  </a:lnTo>
                  <a:lnTo>
                    <a:pt x="1190" y="617"/>
                  </a:lnTo>
                  <a:lnTo>
                    <a:pt x="1211" y="645"/>
                  </a:lnTo>
                  <a:lnTo>
                    <a:pt x="1229" y="673"/>
                  </a:lnTo>
                  <a:lnTo>
                    <a:pt x="1257" y="731"/>
                  </a:lnTo>
                  <a:lnTo>
                    <a:pt x="1268" y="791"/>
                  </a:lnTo>
                  <a:lnTo>
                    <a:pt x="1262" y="853"/>
                  </a:lnTo>
                  <a:lnTo>
                    <a:pt x="1291" y="872"/>
                  </a:lnTo>
                  <a:lnTo>
                    <a:pt x="1319" y="891"/>
                  </a:lnTo>
                  <a:lnTo>
                    <a:pt x="1343" y="909"/>
                  </a:lnTo>
                  <a:lnTo>
                    <a:pt x="1368" y="929"/>
                  </a:lnTo>
                  <a:lnTo>
                    <a:pt x="1389" y="949"/>
                  </a:lnTo>
                  <a:lnTo>
                    <a:pt x="1408" y="969"/>
                  </a:lnTo>
                  <a:lnTo>
                    <a:pt x="1443" y="1009"/>
                  </a:lnTo>
                  <a:lnTo>
                    <a:pt x="1469" y="1049"/>
                  </a:lnTo>
                  <a:lnTo>
                    <a:pt x="1488" y="1091"/>
                  </a:lnTo>
                  <a:lnTo>
                    <a:pt x="1506" y="1174"/>
                  </a:lnTo>
                  <a:lnTo>
                    <a:pt x="1501" y="1256"/>
                  </a:lnTo>
                  <a:lnTo>
                    <a:pt x="1490" y="1297"/>
                  </a:lnTo>
                  <a:lnTo>
                    <a:pt x="1472" y="1337"/>
                  </a:lnTo>
                  <a:lnTo>
                    <a:pt x="1451" y="1377"/>
                  </a:lnTo>
                  <a:lnTo>
                    <a:pt x="1438" y="1396"/>
                  </a:lnTo>
                  <a:lnTo>
                    <a:pt x="1425" y="1415"/>
                  </a:lnTo>
                  <a:lnTo>
                    <a:pt x="1410" y="1435"/>
                  </a:lnTo>
                  <a:lnTo>
                    <a:pt x="1394" y="1453"/>
                  </a:lnTo>
                  <a:lnTo>
                    <a:pt x="1376" y="1471"/>
                  </a:lnTo>
                  <a:lnTo>
                    <a:pt x="1358" y="1489"/>
                  </a:lnTo>
                  <a:lnTo>
                    <a:pt x="1338" y="1507"/>
                  </a:lnTo>
                  <a:lnTo>
                    <a:pt x="1319" y="1523"/>
                  </a:lnTo>
                  <a:lnTo>
                    <a:pt x="1298" y="1540"/>
                  </a:lnTo>
                  <a:lnTo>
                    <a:pt x="1276" y="1556"/>
                  </a:lnTo>
                  <a:lnTo>
                    <a:pt x="1254" y="1572"/>
                  </a:lnTo>
                  <a:lnTo>
                    <a:pt x="1229" y="1588"/>
                  </a:lnTo>
                  <a:lnTo>
                    <a:pt x="1205" y="1602"/>
                  </a:lnTo>
                  <a:lnTo>
                    <a:pt x="1180" y="1617"/>
                  </a:lnTo>
                  <a:lnTo>
                    <a:pt x="1154" y="1630"/>
                  </a:lnTo>
                  <a:lnTo>
                    <a:pt x="1126" y="1643"/>
                  </a:lnTo>
                  <a:lnTo>
                    <a:pt x="1100" y="1657"/>
                  </a:lnTo>
                  <a:lnTo>
                    <a:pt x="1073" y="1669"/>
                  </a:lnTo>
                  <a:lnTo>
                    <a:pt x="1043" y="1680"/>
                  </a:lnTo>
                  <a:lnTo>
                    <a:pt x="1014" y="1691"/>
                  </a:lnTo>
                  <a:lnTo>
                    <a:pt x="985" y="1701"/>
                  </a:lnTo>
                  <a:lnTo>
                    <a:pt x="955" y="1710"/>
                  </a:lnTo>
                  <a:lnTo>
                    <a:pt x="924" y="1719"/>
                  </a:lnTo>
                  <a:lnTo>
                    <a:pt x="893" y="1728"/>
                  </a:lnTo>
                  <a:lnTo>
                    <a:pt x="830" y="1741"/>
                  </a:lnTo>
                  <a:lnTo>
                    <a:pt x="766" y="1752"/>
                  </a:lnTo>
                  <a:lnTo>
                    <a:pt x="701" y="1759"/>
                  </a:lnTo>
                  <a:lnTo>
                    <a:pt x="568" y="1763"/>
                  </a:lnTo>
                  <a:lnTo>
                    <a:pt x="436" y="1752"/>
                  </a:lnTo>
                  <a:lnTo>
                    <a:pt x="344" y="1736"/>
                  </a:lnTo>
                  <a:lnTo>
                    <a:pt x="263" y="1720"/>
                  </a:lnTo>
                  <a:lnTo>
                    <a:pt x="189" y="1701"/>
                  </a:lnTo>
                  <a:lnTo>
                    <a:pt x="157" y="1692"/>
                  </a:lnTo>
                  <a:lnTo>
                    <a:pt x="128" y="1682"/>
                  </a:lnTo>
                  <a:lnTo>
                    <a:pt x="100" y="1672"/>
                  </a:lnTo>
                  <a:lnTo>
                    <a:pt x="75" y="1661"/>
                  </a:lnTo>
                  <a:lnTo>
                    <a:pt x="36" y="1641"/>
                  </a:lnTo>
                  <a:lnTo>
                    <a:pt x="0" y="1601"/>
                  </a:lnTo>
                  <a:lnTo>
                    <a:pt x="4" y="1582"/>
                  </a:lnTo>
                  <a:lnTo>
                    <a:pt x="23" y="1565"/>
                  </a:lnTo>
                  <a:lnTo>
                    <a:pt x="40" y="1557"/>
                  </a:lnTo>
                  <a:lnTo>
                    <a:pt x="61" y="1550"/>
                  </a:lnTo>
                  <a:lnTo>
                    <a:pt x="116" y="1537"/>
                  </a:lnTo>
                  <a:lnTo>
                    <a:pt x="191" y="1528"/>
                  </a:lnTo>
                  <a:lnTo>
                    <a:pt x="287" y="1520"/>
                  </a:lnTo>
                  <a:lnTo>
                    <a:pt x="543" y="1518"/>
                  </a:lnTo>
                  <a:lnTo>
                    <a:pt x="656" y="1501"/>
                  </a:lnTo>
                  <a:lnTo>
                    <a:pt x="688" y="1491"/>
                  </a:lnTo>
                  <a:lnTo>
                    <a:pt x="722" y="1480"/>
                  </a:lnTo>
                  <a:lnTo>
                    <a:pt x="757" y="1467"/>
                  </a:lnTo>
                  <a:lnTo>
                    <a:pt x="792" y="1453"/>
                  </a:lnTo>
                  <a:lnTo>
                    <a:pt x="828" y="1438"/>
                  </a:lnTo>
                  <a:lnTo>
                    <a:pt x="864" y="1421"/>
                  </a:lnTo>
                  <a:lnTo>
                    <a:pt x="898" y="1404"/>
                  </a:lnTo>
                  <a:lnTo>
                    <a:pt x="933" y="1386"/>
                  </a:lnTo>
                  <a:lnTo>
                    <a:pt x="967" y="1368"/>
                  </a:lnTo>
                  <a:lnTo>
                    <a:pt x="998" y="1349"/>
                  </a:lnTo>
                  <a:lnTo>
                    <a:pt x="1027" y="1330"/>
                  </a:lnTo>
                  <a:lnTo>
                    <a:pt x="1055" y="1311"/>
                  </a:lnTo>
                  <a:lnTo>
                    <a:pt x="1079" y="1292"/>
                  </a:lnTo>
                  <a:lnTo>
                    <a:pt x="1102" y="1273"/>
                  </a:lnTo>
                  <a:lnTo>
                    <a:pt x="1122" y="1255"/>
                  </a:lnTo>
                  <a:lnTo>
                    <a:pt x="1136" y="1238"/>
                  </a:lnTo>
                  <a:lnTo>
                    <a:pt x="1156" y="1205"/>
                  </a:lnTo>
                  <a:lnTo>
                    <a:pt x="1156" y="1177"/>
                  </a:lnTo>
                  <a:lnTo>
                    <a:pt x="1136" y="1156"/>
                  </a:lnTo>
                  <a:lnTo>
                    <a:pt x="1118" y="1147"/>
                  </a:lnTo>
                  <a:lnTo>
                    <a:pt x="1092" y="1141"/>
                  </a:lnTo>
                  <a:lnTo>
                    <a:pt x="1024" y="1136"/>
                  </a:lnTo>
                  <a:lnTo>
                    <a:pt x="924" y="1140"/>
                  </a:lnTo>
                  <a:lnTo>
                    <a:pt x="827" y="1151"/>
                  </a:lnTo>
                  <a:lnTo>
                    <a:pt x="735" y="1160"/>
                  </a:lnTo>
                  <a:lnTo>
                    <a:pt x="574" y="1170"/>
                  </a:lnTo>
                  <a:lnTo>
                    <a:pt x="334" y="1170"/>
                  </a:lnTo>
                  <a:lnTo>
                    <a:pt x="256" y="1160"/>
                  </a:lnTo>
                  <a:lnTo>
                    <a:pt x="202" y="1145"/>
                  </a:lnTo>
                  <a:lnTo>
                    <a:pt x="172" y="1125"/>
                  </a:lnTo>
                  <a:lnTo>
                    <a:pt x="167" y="1101"/>
                  </a:lnTo>
                  <a:lnTo>
                    <a:pt x="173" y="1088"/>
                  </a:lnTo>
                  <a:lnTo>
                    <a:pt x="185" y="1074"/>
                  </a:lnTo>
                  <a:lnTo>
                    <a:pt x="201" y="1059"/>
                  </a:lnTo>
                  <a:lnTo>
                    <a:pt x="224" y="1045"/>
                  </a:lnTo>
                  <a:lnTo>
                    <a:pt x="253" y="1030"/>
                  </a:lnTo>
                  <a:lnTo>
                    <a:pt x="286" y="1013"/>
                  </a:lnTo>
                  <a:lnTo>
                    <a:pt x="323" y="998"/>
                  </a:lnTo>
                  <a:lnTo>
                    <a:pt x="367" y="982"/>
                  </a:lnTo>
                  <a:lnTo>
                    <a:pt x="416" y="965"/>
                  </a:lnTo>
                  <a:lnTo>
                    <a:pt x="470" y="950"/>
                  </a:lnTo>
                  <a:lnTo>
                    <a:pt x="528" y="933"/>
                  </a:lnTo>
                  <a:lnTo>
                    <a:pt x="590" y="918"/>
                  </a:lnTo>
                  <a:lnTo>
                    <a:pt x="657" y="903"/>
                  </a:lnTo>
                  <a:lnTo>
                    <a:pt x="730" y="889"/>
                  </a:lnTo>
                  <a:lnTo>
                    <a:pt x="805" y="874"/>
                  </a:lnTo>
                  <a:lnTo>
                    <a:pt x="887" y="860"/>
                  </a:lnTo>
                  <a:lnTo>
                    <a:pt x="920" y="811"/>
                  </a:lnTo>
                  <a:lnTo>
                    <a:pt x="926" y="763"/>
                  </a:lnTo>
                  <a:lnTo>
                    <a:pt x="918" y="740"/>
                  </a:lnTo>
                  <a:lnTo>
                    <a:pt x="906" y="717"/>
                  </a:lnTo>
                  <a:lnTo>
                    <a:pt x="890" y="695"/>
                  </a:lnTo>
                  <a:lnTo>
                    <a:pt x="867" y="674"/>
                  </a:lnTo>
                  <a:lnTo>
                    <a:pt x="843" y="653"/>
                  </a:lnTo>
                  <a:lnTo>
                    <a:pt x="815" y="635"/>
                  </a:lnTo>
                  <a:lnTo>
                    <a:pt x="786" y="618"/>
                  </a:lnTo>
                  <a:lnTo>
                    <a:pt x="753" y="602"/>
                  </a:lnTo>
                  <a:lnTo>
                    <a:pt x="719" y="589"/>
                  </a:lnTo>
                  <a:lnTo>
                    <a:pt x="686" y="576"/>
                  </a:lnTo>
                  <a:lnTo>
                    <a:pt x="652" y="566"/>
                  </a:lnTo>
                  <a:lnTo>
                    <a:pt x="620" y="558"/>
                  </a:lnTo>
                  <a:lnTo>
                    <a:pt x="572" y="568"/>
                  </a:lnTo>
                  <a:lnTo>
                    <a:pt x="527" y="576"/>
                  </a:lnTo>
                  <a:lnTo>
                    <a:pt x="440" y="583"/>
                  </a:lnTo>
                  <a:lnTo>
                    <a:pt x="365" y="580"/>
                  </a:lnTo>
                  <a:lnTo>
                    <a:pt x="300" y="570"/>
                  </a:lnTo>
                  <a:lnTo>
                    <a:pt x="246" y="553"/>
                  </a:lnTo>
                  <a:lnTo>
                    <a:pt x="204" y="531"/>
                  </a:lnTo>
                  <a:lnTo>
                    <a:pt x="158" y="477"/>
                  </a:lnTo>
                  <a:lnTo>
                    <a:pt x="157" y="448"/>
                  </a:lnTo>
                  <a:lnTo>
                    <a:pt x="170" y="419"/>
                  </a:lnTo>
                  <a:lnTo>
                    <a:pt x="181" y="406"/>
                  </a:lnTo>
                  <a:lnTo>
                    <a:pt x="198" y="393"/>
                  </a:lnTo>
                  <a:lnTo>
                    <a:pt x="217" y="382"/>
                  </a:lnTo>
                  <a:lnTo>
                    <a:pt x="242" y="371"/>
                  </a:lnTo>
                  <a:lnTo>
                    <a:pt x="271" y="361"/>
                  </a:lnTo>
                  <a:lnTo>
                    <a:pt x="304" y="353"/>
                  </a:lnTo>
                  <a:lnTo>
                    <a:pt x="383" y="342"/>
                  </a:lnTo>
                  <a:lnTo>
                    <a:pt x="483" y="338"/>
                  </a:lnTo>
                  <a:lnTo>
                    <a:pt x="600" y="345"/>
                  </a:lnTo>
                  <a:lnTo>
                    <a:pt x="638" y="332"/>
                  </a:lnTo>
                  <a:lnTo>
                    <a:pt x="688" y="314"/>
                  </a:lnTo>
                  <a:lnTo>
                    <a:pt x="716" y="304"/>
                  </a:lnTo>
                  <a:lnTo>
                    <a:pt x="744" y="294"/>
                  </a:lnTo>
                  <a:lnTo>
                    <a:pt x="771" y="281"/>
                  </a:lnTo>
                  <a:lnTo>
                    <a:pt x="799" y="269"/>
                  </a:lnTo>
                  <a:lnTo>
                    <a:pt x="848" y="243"/>
                  </a:lnTo>
                  <a:lnTo>
                    <a:pt x="885" y="215"/>
                  </a:lnTo>
                  <a:lnTo>
                    <a:pt x="905" y="185"/>
                  </a:lnTo>
                  <a:lnTo>
                    <a:pt x="902" y="155"/>
                  </a:lnTo>
                  <a:lnTo>
                    <a:pt x="885" y="137"/>
                  </a:lnTo>
                  <a:lnTo>
                    <a:pt x="861" y="121"/>
                  </a:lnTo>
                  <a:lnTo>
                    <a:pt x="832" y="104"/>
                  </a:lnTo>
                  <a:lnTo>
                    <a:pt x="802" y="90"/>
                  </a:lnTo>
                  <a:lnTo>
                    <a:pt x="757" y="64"/>
                  </a:lnTo>
                  <a:lnTo>
                    <a:pt x="752" y="43"/>
                  </a:lnTo>
                  <a:lnTo>
                    <a:pt x="774" y="30"/>
                  </a:lnTo>
                  <a:lnTo>
                    <a:pt x="799" y="19"/>
                  </a:lnTo>
                  <a:lnTo>
                    <a:pt x="822" y="11"/>
                  </a:lnTo>
                  <a:lnTo>
                    <a:pt x="846" y="5"/>
                  </a:lnTo>
                  <a:lnTo>
                    <a:pt x="897" y="0"/>
                  </a:lnTo>
                  <a:lnTo>
                    <a:pt x="946" y="4"/>
                  </a:lnTo>
                  <a:lnTo>
                    <a:pt x="1035" y="33"/>
                  </a:lnTo>
                  <a:lnTo>
                    <a:pt x="1074" y="58"/>
                  </a:lnTo>
                  <a:lnTo>
                    <a:pt x="1107" y="88"/>
                  </a:lnTo>
                  <a:lnTo>
                    <a:pt x="1144" y="161"/>
                  </a:lnTo>
                  <a:lnTo>
                    <a:pt x="1148" y="203"/>
                  </a:lnTo>
                  <a:lnTo>
                    <a:pt x="1138" y="248"/>
                  </a:lnTo>
                  <a:lnTo>
                    <a:pt x="1128" y="271"/>
                  </a:lnTo>
                  <a:lnTo>
                    <a:pt x="1115" y="295"/>
                  </a:lnTo>
                  <a:lnTo>
                    <a:pt x="1097" y="318"/>
                  </a:lnTo>
                  <a:lnTo>
                    <a:pt x="1076" y="342"/>
                  </a:lnTo>
                  <a:lnTo>
                    <a:pt x="1050" y="366"/>
                  </a:lnTo>
                  <a:lnTo>
                    <a:pt x="1019" y="390"/>
                  </a:lnTo>
                  <a:lnTo>
                    <a:pt x="983" y="414"/>
                  </a:lnTo>
                  <a:lnTo>
                    <a:pt x="942" y="437"/>
                  </a:lnTo>
                  <a:lnTo>
                    <a:pt x="942" y="437"/>
                  </a:lnTo>
                  <a:close/>
                </a:path>
              </a:pathLst>
            </a:custGeom>
            <a:solidFill>
              <a:srgbClr val="D4D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5" name="Freeform 12"/>
            <p:cNvSpPr>
              <a:spLocks/>
            </p:cNvSpPr>
            <p:nvPr/>
          </p:nvSpPr>
          <p:spPr bwMode="auto">
            <a:xfrm>
              <a:off x="731791" y="212725"/>
              <a:ext cx="170815" cy="246380"/>
            </a:xfrm>
            <a:custGeom>
              <a:avLst/>
              <a:gdLst>
                <a:gd name="T0" fmla="*/ 0 w 538"/>
                <a:gd name="T1" fmla="*/ 283 h 388"/>
                <a:gd name="T2" fmla="*/ 167 w 538"/>
                <a:gd name="T3" fmla="*/ 0 h 388"/>
                <a:gd name="T4" fmla="*/ 538 w 538"/>
                <a:gd name="T5" fmla="*/ 118 h 388"/>
                <a:gd name="T6" fmla="*/ 313 w 538"/>
                <a:gd name="T7" fmla="*/ 388 h 388"/>
                <a:gd name="T8" fmla="*/ 0 w 538"/>
                <a:gd name="T9" fmla="*/ 283 h 388"/>
                <a:gd name="T10" fmla="*/ 0 w 538"/>
                <a:gd name="T11" fmla="*/ 283 h 388"/>
                <a:gd name="T12" fmla="*/ 0 w 538"/>
                <a:gd name="T13" fmla="*/ 283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8" h="388">
                  <a:moveTo>
                    <a:pt x="0" y="283"/>
                  </a:moveTo>
                  <a:lnTo>
                    <a:pt x="167" y="0"/>
                  </a:lnTo>
                  <a:lnTo>
                    <a:pt x="538" y="118"/>
                  </a:lnTo>
                  <a:lnTo>
                    <a:pt x="313" y="388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D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397781" y="952500"/>
              <a:ext cx="659765" cy="630555"/>
            </a:xfrm>
            <a:custGeom>
              <a:avLst/>
              <a:gdLst>
                <a:gd name="T0" fmla="*/ 294 w 2078"/>
                <a:gd name="T1" fmla="*/ 98 h 993"/>
                <a:gd name="T2" fmla="*/ 186 w 2078"/>
                <a:gd name="T3" fmla="*/ 174 h 993"/>
                <a:gd name="T4" fmla="*/ 121 w 2078"/>
                <a:gd name="T5" fmla="*/ 262 h 993"/>
                <a:gd name="T6" fmla="*/ 109 w 2078"/>
                <a:gd name="T7" fmla="*/ 459 h 993"/>
                <a:gd name="T8" fmla="*/ 158 w 2078"/>
                <a:gd name="T9" fmla="*/ 558 h 993"/>
                <a:gd name="T10" fmla="*/ 206 w 2078"/>
                <a:gd name="T11" fmla="*/ 615 h 993"/>
                <a:gd name="T12" fmla="*/ 264 w 2078"/>
                <a:gd name="T13" fmla="*/ 668 h 993"/>
                <a:gd name="T14" fmla="*/ 334 w 2078"/>
                <a:gd name="T15" fmla="*/ 717 h 993"/>
                <a:gd name="T16" fmla="*/ 414 w 2078"/>
                <a:gd name="T17" fmla="*/ 762 h 993"/>
                <a:gd name="T18" fmla="*/ 505 w 2078"/>
                <a:gd name="T19" fmla="*/ 801 h 993"/>
                <a:gd name="T20" fmla="*/ 606 w 2078"/>
                <a:gd name="T21" fmla="*/ 832 h 993"/>
                <a:gd name="T22" fmla="*/ 797 w 2078"/>
                <a:gd name="T23" fmla="*/ 865 h 993"/>
                <a:gd name="T24" fmla="*/ 1249 w 2078"/>
                <a:gd name="T25" fmla="*/ 845 h 993"/>
                <a:gd name="T26" fmla="*/ 1400 w 2078"/>
                <a:gd name="T27" fmla="*/ 813 h 993"/>
                <a:gd name="T28" fmla="*/ 1553 w 2078"/>
                <a:gd name="T29" fmla="*/ 764 h 993"/>
                <a:gd name="T30" fmla="*/ 1627 w 2078"/>
                <a:gd name="T31" fmla="*/ 733 h 993"/>
                <a:gd name="T32" fmla="*/ 1742 w 2078"/>
                <a:gd name="T33" fmla="*/ 670 h 993"/>
                <a:gd name="T34" fmla="*/ 1845 w 2078"/>
                <a:gd name="T35" fmla="*/ 583 h 993"/>
                <a:gd name="T36" fmla="*/ 1925 w 2078"/>
                <a:gd name="T37" fmla="*/ 386 h 993"/>
                <a:gd name="T38" fmla="*/ 1900 w 2078"/>
                <a:gd name="T39" fmla="*/ 212 h 993"/>
                <a:gd name="T40" fmla="*/ 1827 w 2078"/>
                <a:gd name="T41" fmla="*/ 99 h 993"/>
                <a:gd name="T42" fmla="*/ 1772 w 2078"/>
                <a:gd name="T43" fmla="*/ 55 h 993"/>
                <a:gd name="T44" fmla="*/ 1703 w 2078"/>
                <a:gd name="T45" fmla="*/ 20 h 993"/>
                <a:gd name="T46" fmla="*/ 1807 w 2078"/>
                <a:gd name="T47" fmla="*/ 34 h 993"/>
                <a:gd name="T48" fmla="*/ 1912 w 2078"/>
                <a:gd name="T49" fmla="*/ 99 h 993"/>
                <a:gd name="T50" fmla="*/ 1974 w 2078"/>
                <a:gd name="T51" fmla="*/ 161 h 993"/>
                <a:gd name="T52" fmla="*/ 2055 w 2078"/>
                <a:gd name="T53" fmla="*/ 305 h 993"/>
                <a:gd name="T54" fmla="*/ 2063 w 2078"/>
                <a:gd name="T55" fmla="*/ 561 h 993"/>
                <a:gd name="T56" fmla="*/ 2021 w 2078"/>
                <a:gd name="T57" fmla="*/ 652 h 993"/>
                <a:gd name="T58" fmla="*/ 1970 w 2078"/>
                <a:gd name="T59" fmla="*/ 711 h 993"/>
                <a:gd name="T60" fmla="*/ 1910 w 2078"/>
                <a:gd name="T61" fmla="*/ 763 h 993"/>
                <a:gd name="T62" fmla="*/ 1840 w 2078"/>
                <a:gd name="T63" fmla="*/ 809 h 993"/>
                <a:gd name="T64" fmla="*/ 1762 w 2078"/>
                <a:gd name="T65" fmla="*/ 851 h 993"/>
                <a:gd name="T66" fmla="*/ 1679 w 2078"/>
                <a:gd name="T67" fmla="*/ 887 h 993"/>
                <a:gd name="T68" fmla="*/ 1589 w 2078"/>
                <a:gd name="T69" fmla="*/ 918 h 993"/>
                <a:gd name="T70" fmla="*/ 1460 w 2078"/>
                <a:gd name="T71" fmla="*/ 952 h 993"/>
                <a:gd name="T72" fmla="*/ 1257 w 2078"/>
                <a:gd name="T73" fmla="*/ 983 h 993"/>
                <a:gd name="T74" fmla="*/ 905 w 2078"/>
                <a:gd name="T75" fmla="*/ 989 h 993"/>
                <a:gd name="T76" fmla="*/ 631 w 2078"/>
                <a:gd name="T77" fmla="*/ 952 h 993"/>
                <a:gd name="T78" fmla="*/ 473 w 2078"/>
                <a:gd name="T79" fmla="*/ 909 h 993"/>
                <a:gd name="T80" fmla="*/ 383 w 2078"/>
                <a:gd name="T81" fmla="*/ 876 h 993"/>
                <a:gd name="T82" fmla="*/ 276 w 2078"/>
                <a:gd name="T83" fmla="*/ 825 h 993"/>
                <a:gd name="T84" fmla="*/ 181 w 2078"/>
                <a:gd name="T85" fmla="*/ 763 h 993"/>
                <a:gd name="T86" fmla="*/ 121 w 2078"/>
                <a:gd name="T87" fmla="*/ 711 h 993"/>
                <a:gd name="T88" fmla="*/ 41 w 2078"/>
                <a:gd name="T89" fmla="*/ 608 h 993"/>
                <a:gd name="T90" fmla="*/ 7 w 2078"/>
                <a:gd name="T91" fmla="*/ 386 h 993"/>
                <a:gd name="T92" fmla="*/ 64 w 2078"/>
                <a:gd name="T93" fmla="*/ 258 h 993"/>
                <a:gd name="T94" fmla="*/ 113 w 2078"/>
                <a:gd name="T95" fmla="*/ 199 h 993"/>
                <a:gd name="T96" fmla="*/ 175 w 2078"/>
                <a:gd name="T97" fmla="*/ 145 h 993"/>
                <a:gd name="T98" fmla="*/ 248 w 2078"/>
                <a:gd name="T99" fmla="*/ 96 h 993"/>
                <a:gd name="T100" fmla="*/ 333 w 2078"/>
                <a:gd name="T101" fmla="*/ 56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78" h="993">
                  <a:moveTo>
                    <a:pt x="349" y="72"/>
                  </a:moveTo>
                  <a:lnTo>
                    <a:pt x="321" y="85"/>
                  </a:lnTo>
                  <a:lnTo>
                    <a:pt x="294" y="98"/>
                  </a:lnTo>
                  <a:lnTo>
                    <a:pt x="245" y="127"/>
                  </a:lnTo>
                  <a:lnTo>
                    <a:pt x="204" y="157"/>
                  </a:lnTo>
                  <a:lnTo>
                    <a:pt x="186" y="174"/>
                  </a:lnTo>
                  <a:lnTo>
                    <a:pt x="170" y="191"/>
                  </a:lnTo>
                  <a:lnTo>
                    <a:pt x="142" y="226"/>
                  </a:lnTo>
                  <a:lnTo>
                    <a:pt x="121" y="262"/>
                  </a:lnTo>
                  <a:lnTo>
                    <a:pt x="98" y="340"/>
                  </a:lnTo>
                  <a:lnTo>
                    <a:pt x="100" y="419"/>
                  </a:lnTo>
                  <a:lnTo>
                    <a:pt x="109" y="459"/>
                  </a:lnTo>
                  <a:lnTo>
                    <a:pt x="124" y="500"/>
                  </a:lnTo>
                  <a:lnTo>
                    <a:pt x="147" y="539"/>
                  </a:lnTo>
                  <a:lnTo>
                    <a:pt x="158" y="558"/>
                  </a:lnTo>
                  <a:lnTo>
                    <a:pt x="173" y="577"/>
                  </a:lnTo>
                  <a:lnTo>
                    <a:pt x="189" y="596"/>
                  </a:lnTo>
                  <a:lnTo>
                    <a:pt x="206" y="615"/>
                  </a:lnTo>
                  <a:lnTo>
                    <a:pt x="223" y="633"/>
                  </a:lnTo>
                  <a:lnTo>
                    <a:pt x="243" y="651"/>
                  </a:lnTo>
                  <a:lnTo>
                    <a:pt x="264" y="668"/>
                  </a:lnTo>
                  <a:lnTo>
                    <a:pt x="285" y="686"/>
                  </a:lnTo>
                  <a:lnTo>
                    <a:pt x="308" y="702"/>
                  </a:lnTo>
                  <a:lnTo>
                    <a:pt x="334" y="717"/>
                  </a:lnTo>
                  <a:lnTo>
                    <a:pt x="359" y="734"/>
                  </a:lnTo>
                  <a:lnTo>
                    <a:pt x="386" y="748"/>
                  </a:lnTo>
                  <a:lnTo>
                    <a:pt x="414" y="762"/>
                  </a:lnTo>
                  <a:lnTo>
                    <a:pt x="443" y="775"/>
                  </a:lnTo>
                  <a:lnTo>
                    <a:pt x="474" y="789"/>
                  </a:lnTo>
                  <a:lnTo>
                    <a:pt x="505" y="801"/>
                  </a:lnTo>
                  <a:lnTo>
                    <a:pt x="538" y="812"/>
                  </a:lnTo>
                  <a:lnTo>
                    <a:pt x="572" y="822"/>
                  </a:lnTo>
                  <a:lnTo>
                    <a:pt x="606" y="832"/>
                  </a:lnTo>
                  <a:lnTo>
                    <a:pt x="642" y="840"/>
                  </a:lnTo>
                  <a:lnTo>
                    <a:pt x="717" y="854"/>
                  </a:lnTo>
                  <a:lnTo>
                    <a:pt x="797" y="865"/>
                  </a:lnTo>
                  <a:lnTo>
                    <a:pt x="880" y="871"/>
                  </a:lnTo>
                  <a:lnTo>
                    <a:pt x="1056" y="868"/>
                  </a:lnTo>
                  <a:lnTo>
                    <a:pt x="1249" y="845"/>
                  </a:lnTo>
                  <a:lnTo>
                    <a:pt x="1299" y="836"/>
                  </a:lnTo>
                  <a:lnTo>
                    <a:pt x="1350" y="825"/>
                  </a:lnTo>
                  <a:lnTo>
                    <a:pt x="1400" y="813"/>
                  </a:lnTo>
                  <a:lnTo>
                    <a:pt x="1454" y="798"/>
                  </a:lnTo>
                  <a:lnTo>
                    <a:pt x="1503" y="783"/>
                  </a:lnTo>
                  <a:lnTo>
                    <a:pt x="1553" y="764"/>
                  </a:lnTo>
                  <a:lnTo>
                    <a:pt x="1578" y="755"/>
                  </a:lnTo>
                  <a:lnTo>
                    <a:pt x="1602" y="744"/>
                  </a:lnTo>
                  <a:lnTo>
                    <a:pt x="1627" y="733"/>
                  </a:lnTo>
                  <a:lnTo>
                    <a:pt x="1651" y="721"/>
                  </a:lnTo>
                  <a:lnTo>
                    <a:pt x="1698" y="697"/>
                  </a:lnTo>
                  <a:lnTo>
                    <a:pt x="1742" y="670"/>
                  </a:lnTo>
                  <a:lnTo>
                    <a:pt x="1781" y="642"/>
                  </a:lnTo>
                  <a:lnTo>
                    <a:pt x="1816" y="615"/>
                  </a:lnTo>
                  <a:lnTo>
                    <a:pt x="1845" y="583"/>
                  </a:lnTo>
                  <a:lnTo>
                    <a:pt x="1871" y="549"/>
                  </a:lnTo>
                  <a:lnTo>
                    <a:pt x="1907" y="471"/>
                  </a:lnTo>
                  <a:lnTo>
                    <a:pt x="1925" y="386"/>
                  </a:lnTo>
                  <a:lnTo>
                    <a:pt x="1923" y="298"/>
                  </a:lnTo>
                  <a:lnTo>
                    <a:pt x="1915" y="255"/>
                  </a:lnTo>
                  <a:lnTo>
                    <a:pt x="1900" y="212"/>
                  </a:lnTo>
                  <a:lnTo>
                    <a:pt x="1882" y="173"/>
                  </a:lnTo>
                  <a:lnTo>
                    <a:pt x="1858" y="134"/>
                  </a:lnTo>
                  <a:lnTo>
                    <a:pt x="1827" y="99"/>
                  </a:lnTo>
                  <a:lnTo>
                    <a:pt x="1811" y="83"/>
                  </a:lnTo>
                  <a:lnTo>
                    <a:pt x="1791" y="68"/>
                  </a:lnTo>
                  <a:lnTo>
                    <a:pt x="1772" y="55"/>
                  </a:lnTo>
                  <a:lnTo>
                    <a:pt x="1750" y="41"/>
                  </a:lnTo>
                  <a:lnTo>
                    <a:pt x="1728" y="29"/>
                  </a:lnTo>
                  <a:lnTo>
                    <a:pt x="1703" y="20"/>
                  </a:lnTo>
                  <a:lnTo>
                    <a:pt x="1715" y="0"/>
                  </a:lnTo>
                  <a:lnTo>
                    <a:pt x="1778" y="21"/>
                  </a:lnTo>
                  <a:lnTo>
                    <a:pt x="1807" y="34"/>
                  </a:lnTo>
                  <a:lnTo>
                    <a:pt x="1837" y="48"/>
                  </a:lnTo>
                  <a:lnTo>
                    <a:pt x="1889" y="81"/>
                  </a:lnTo>
                  <a:lnTo>
                    <a:pt x="1912" y="99"/>
                  </a:lnTo>
                  <a:lnTo>
                    <a:pt x="1935" y="119"/>
                  </a:lnTo>
                  <a:lnTo>
                    <a:pt x="1956" y="139"/>
                  </a:lnTo>
                  <a:lnTo>
                    <a:pt x="1974" y="161"/>
                  </a:lnTo>
                  <a:lnTo>
                    <a:pt x="2008" y="207"/>
                  </a:lnTo>
                  <a:lnTo>
                    <a:pt x="2036" y="255"/>
                  </a:lnTo>
                  <a:lnTo>
                    <a:pt x="2055" y="305"/>
                  </a:lnTo>
                  <a:lnTo>
                    <a:pt x="2078" y="409"/>
                  </a:lnTo>
                  <a:lnTo>
                    <a:pt x="2075" y="512"/>
                  </a:lnTo>
                  <a:lnTo>
                    <a:pt x="2063" y="561"/>
                  </a:lnTo>
                  <a:lnTo>
                    <a:pt x="2045" y="608"/>
                  </a:lnTo>
                  <a:lnTo>
                    <a:pt x="2034" y="631"/>
                  </a:lnTo>
                  <a:lnTo>
                    <a:pt x="2021" y="652"/>
                  </a:lnTo>
                  <a:lnTo>
                    <a:pt x="2005" y="673"/>
                  </a:lnTo>
                  <a:lnTo>
                    <a:pt x="1988" y="692"/>
                  </a:lnTo>
                  <a:lnTo>
                    <a:pt x="1970" y="711"/>
                  </a:lnTo>
                  <a:lnTo>
                    <a:pt x="1951" y="728"/>
                  </a:lnTo>
                  <a:lnTo>
                    <a:pt x="1931" y="746"/>
                  </a:lnTo>
                  <a:lnTo>
                    <a:pt x="1910" y="763"/>
                  </a:lnTo>
                  <a:lnTo>
                    <a:pt x="1887" y="779"/>
                  </a:lnTo>
                  <a:lnTo>
                    <a:pt x="1865" y="795"/>
                  </a:lnTo>
                  <a:lnTo>
                    <a:pt x="1840" y="809"/>
                  </a:lnTo>
                  <a:lnTo>
                    <a:pt x="1816" y="825"/>
                  </a:lnTo>
                  <a:lnTo>
                    <a:pt x="1790" y="838"/>
                  </a:lnTo>
                  <a:lnTo>
                    <a:pt x="1762" y="851"/>
                  </a:lnTo>
                  <a:lnTo>
                    <a:pt x="1736" y="864"/>
                  </a:lnTo>
                  <a:lnTo>
                    <a:pt x="1708" y="876"/>
                  </a:lnTo>
                  <a:lnTo>
                    <a:pt x="1679" y="887"/>
                  </a:lnTo>
                  <a:lnTo>
                    <a:pt x="1649" y="898"/>
                  </a:lnTo>
                  <a:lnTo>
                    <a:pt x="1618" y="909"/>
                  </a:lnTo>
                  <a:lnTo>
                    <a:pt x="1589" y="918"/>
                  </a:lnTo>
                  <a:lnTo>
                    <a:pt x="1557" y="927"/>
                  </a:lnTo>
                  <a:lnTo>
                    <a:pt x="1526" y="935"/>
                  </a:lnTo>
                  <a:lnTo>
                    <a:pt x="1460" y="952"/>
                  </a:lnTo>
                  <a:lnTo>
                    <a:pt x="1394" y="964"/>
                  </a:lnTo>
                  <a:lnTo>
                    <a:pt x="1325" y="975"/>
                  </a:lnTo>
                  <a:lnTo>
                    <a:pt x="1257" y="983"/>
                  </a:lnTo>
                  <a:lnTo>
                    <a:pt x="1187" y="989"/>
                  </a:lnTo>
                  <a:lnTo>
                    <a:pt x="1045" y="993"/>
                  </a:lnTo>
                  <a:lnTo>
                    <a:pt x="905" y="989"/>
                  </a:lnTo>
                  <a:lnTo>
                    <a:pt x="765" y="975"/>
                  </a:lnTo>
                  <a:lnTo>
                    <a:pt x="698" y="964"/>
                  </a:lnTo>
                  <a:lnTo>
                    <a:pt x="631" y="952"/>
                  </a:lnTo>
                  <a:lnTo>
                    <a:pt x="566" y="936"/>
                  </a:lnTo>
                  <a:lnTo>
                    <a:pt x="502" y="919"/>
                  </a:lnTo>
                  <a:lnTo>
                    <a:pt x="473" y="909"/>
                  </a:lnTo>
                  <a:lnTo>
                    <a:pt x="442" y="898"/>
                  </a:lnTo>
                  <a:lnTo>
                    <a:pt x="413" y="887"/>
                  </a:lnTo>
                  <a:lnTo>
                    <a:pt x="383" y="876"/>
                  </a:lnTo>
                  <a:lnTo>
                    <a:pt x="355" y="864"/>
                  </a:lnTo>
                  <a:lnTo>
                    <a:pt x="328" y="851"/>
                  </a:lnTo>
                  <a:lnTo>
                    <a:pt x="276" y="825"/>
                  </a:lnTo>
                  <a:lnTo>
                    <a:pt x="227" y="795"/>
                  </a:lnTo>
                  <a:lnTo>
                    <a:pt x="204" y="779"/>
                  </a:lnTo>
                  <a:lnTo>
                    <a:pt x="181" y="763"/>
                  </a:lnTo>
                  <a:lnTo>
                    <a:pt x="160" y="746"/>
                  </a:lnTo>
                  <a:lnTo>
                    <a:pt x="140" y="728"/>
                  </a:lnTo>
                  <a:lnTo>
                    <a:pt x="121" y="711"/>
                  </a:lnTo>
                  <a:lnTo>
                    <a:pt x="103" y="692"/>
                  </a:lnTo>
                  <a:lnTo>
                    <a:pt x="69" y="651"/>
                  </a:lnTo>
                  <a:lnTo>
                    <a:pt x="41" y="608"/>
                  </a:lnTo>
                  <a:lnTo>
                    <a:pt x="7" y="519"/>
                  </a:lnTo>
                  <a:lnTo>
                    <a:pt x="0" y="430"/>
                  </a:lnTo>
                  <a:lnTo>
                    <a:pt x="7" y="386"/>
                  </a:lnTo>
                  <a:lnTo>
                    <a:pt x="20" y="342"/>
                  </a:lnTo>
                  <a:lnTo>
                    <a:pt x="39" y="300"/>
                  </a:lnTo>
                  <a:lnTo>
                    <a:pt x="64" y="258"/>
                  </a:lnTo>
                  <a:lnTo>
                    <a:pt x="78" y="238"/>
                  </a:lnTo>
                  <a:lnTo>
                    <a:pt x="95" y="219"/>
                  </a:lnTo>
                  <a:lnTo>
                    <a:pt x="113" y="199"/>
                  </a:lnTo>
                  <a:lnTo>
                    <a:pt x="132" y="180"/>
                  </a:lnTo>
                  <a:lnTo>
                    <a:pt x="152" y="163"/>
                  </a:lnTo>
                  <a:lnTo>
                    <a:pt x="175" y="145"/>
                  </a:lnTo>
                  <a:lnTo>
                    <a:pt x="197" y="128"/>
                  </a:lnTo>
                  <a:lnTo>
                    <a:pt x="222" y="111"/>
                  </a:lnTo>
                  <a:lnTo>
                    <a:pt x="248" y="96"/>
                  </a:lnTo>
                  <a:lnTo>
                    <a:pt x="276" y="82"/>
                  </a:lnTo>
                  <a:lnTo>
                    <a:pt x="303" y="68"/>
                  </a:lnTo>
                  <a:lnTo>
                    <a:pt x="333" y="56"/>
                  </a:lnTo>
                  <a:lnTo>
                    <a:pt x="349" y="72"/>
                  </a:lnTo>
                  <a:lnTo>
                    <a:pt x="349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7" name="Freeform 14"/>
            <p:cNvSpPr>
              <a:spLocks/>
            </p:cNvSpPr>
            <p:nvPr/>
          </p:nvSpPr>
          <p:spPr bwMode="auto">
            <a:xfrm>
              <a:off x="722266" y="487680"/>
              <a:ext cx="22860" cy="30480"/>
            </a:xfrm>
            <a:custGeom>
              <a:avLst/>
              <a:gdLst>
                <a:gd name="T0" fmla="*/ 0 w 72"/>
                <a:gd name="T1" fmla="*/ 24 h 48"/>
                <a:gd name="T2" fmla="*/ 10 w 72"/>
                <a:gd name="T3" fmla="*/ 7 h 48"/>
                <a:gd name="T4" fmla="*/ 36 w 72"/>
                <a:gd name="T5" fmla="*/ 0 h 48"/>
                <a:gd name="T6" fmla="*/ 60 w 72"/>
                <a:gd name="T7" fmla="*/ 7 h 48"/>
                <a:gd name="T8" fmla="*/ 72 w 72"/>
                <a:gd name="T9" fmla="*/ 24 h 48"/>
                <a:gd name="T10" fmla="*/ 60 w 72"/>
                <a:gd name="T11" fmla="*/ 40 h 48"/>
                <a:gd name="T12" fmla="*/ 36 w 72"/>
                <a:gd name="T13" fmla="*/ 48 h 48"/>
                <a:gd name="T14" fmla="*/ 10 w 72"/>
                <a:gd name="T15" fmla="*/ 40 h 48"/>
                <a:gd name="T16" fmla="*/ 0 w 72"/>
                <a:gd name="T17" fmla="*/ 24 h 48"/>
                <a:gd name="T18" fmla="*/ 0 w 72"/>
                <a:gd name="T1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48">
                  <a:moveTo>
                    <a:pt x="0" y="24"/>
                  </a:moveTo>
                  <a:lnTo>
                    <a:pt x="10" y="7"/>
                  </a:lnTo>
                  <a:lnTo>
                    <a:pt x="36" y="0"/>
                  </a:lnTo>
                  <a:lnTo>
                    <a:pt x="60" y="7"/>
                  </a:lnTo>
                  <a:lnTo>
                    <a:pt x="72" y="24"/>
                  </a:lnTo>
                  <a:lnTo>
                    <a:pt x="60" y="40"/>
                  </a:lnTo>
                  <a:lnTo>
                    <a:pt x="36" y="48"/>
                  </a:lnTo>
                  <a:lnTo>
                    <a:pt x="10" y="4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673371" y="470535"/>
              <a:ext cx="22225" cy="30480"/>
            </a:xfrm>
            <a:custGeom>
              <a:avLst/>
              <a:gdLst>
                <a:gd name="T0" fmla="*/ 0 w 72"/>
                <a:gd name="T1" fmla="*/ 24 h 48"/>
                <a:gd name="T2" fmla="*/ 12 w 72"/>
                <a:gd name="T3" fmla="*/ 6 h 48"/>
                <a:gd name="T4" fmla="*/ 36 w 72"/>
                <a:gd name="T5" fmla="*/ 0 h 48"/>
                <a:gd name="T6" fmla="*/ 62 w 72"/>
                <a:gd name="T7" fmla="*/ 6 h 48"/>
                <a:gd name="T8" fmla="*/ 72 w 72"/>
                <a:gd name="T9" fmla="*/ 24 h 48"/>
                <a:gd name="T10" fmla="*/ 62 w 72"/>
                <a:gd name="T11" fmla="*/ 40 h 48"/>
                <a:gd name="T12" fmla="*/ 36 w 72"/>
                <a:gd name="T13" fmla="*/ 48 h 48"/>
                <a:gd name="T14" fmla="*/ 12 w 72"/>
                <a:gd name="T15" fmla="*/ 40 h 48"/>
                <a:gd name="T16" fmla="*/ 0 w 72"/>
                <a:gd name="T17" fmla="*/ 24 h 48"/>
                <a:gd name="T18" fmla="*/ 0 w 72"/>
                <a:gd name="T1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48">
                  <a:moveTo>
                    <a:pt x="0" y="24"/>
                  </a:moveTo>
                  <a:lnTo>
                    <a:pt x="12" y="6"/>
                  </a:lnTo>
                  <a:lnTo>
                    <a:pt x="36" y="0"/>
                  </a:lnTo>
                  <a:lnTo>
                    <a:pt x="62" y="6"/>
                  </a:lnTo>
                  <a:lnTo>
                    <a:pt x="72" y="24"/>
                  </a:lnTo>
                  <a:lnTo>
                    <a:pt x="62" y="40"/>
                  </a:lnTo>
                  <a:lnTo>
                    <a:pt x="36" y="48"/>
                  </a:lnTo>
                  <a:lnTo>
                    <a:pt x="12" y="4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9" name="Freeform 16"/>
            <p:cNvSpPr>
              <a:spLocks/>
            </p:cNvSpPr>
            <p:nvPr/>
          </p:nvSpPr>
          <p:spPr bwMode="auto">
            <a:xfrm>
              <a:off x="760121" y="124188"/>
              <a:ext cx="235585" cy="245745"/>
            </a:xfrm>
            <a:custGeom>
              <a:avLst/>
              <a:gdLst>
                <a:gd name="T0" fmla="*/ 614 w 743"/>
                <a:gd name="T1" fmla="*/ 144 h 387"/>
                <a:gd name="T2" fmla="*/ 600 w 743"/>
                <a:gd name="T3" fmla="*/ 136 h 387"/>
                <a:gd name="T4" fmla="*/ 582 w 743"/>
                <a:gd name="T5" fmla="*/ 130 h 387"/>
                <a:gd name="T6" fmla="*/ 534 w 743"/>
                <a:gd name="T7" fmla="*/ 116 h 387"/>
                <a:gd name="T8" fmla="*/ 477 w 743"/>
                <a:gd name="T9" fmla="*/ 102 h 387"/>
                <a:gd name="T10" fmla="*/ 415 w 743"/>
                <a:gd name="T11" fmla="*/ 90 h 387"/>
                <a:gd name="T12" fmla="*/ 355 w 743"/>
                <a:gd name="T13" fmla="*/ 81 h 387"/>
                <a:gd name="T14" fmla="*/ 300 w 743"/>
                <a:gd name="T15" fmla="*/ 72 h 387"/>
                <a:gd name="T16" fmla="*/ 223 w 743"/>
                <a:gd name="T17" fmla="*/ 65 h 387"/>
                <a:gd name="T18" fmla="*/ 189 w 743"/>
                <a:gd name="T19" fmla="*/ 74 h 387"/>
                <a:gd name="T20" fmla="*/ 168 w 743"/>
                <a:gd name="T21" fmla="*/ 96 h 387"/>
                <a:gd name="T22" fmla="*/ 151 w 743"/>
                <a:gd name="T23" fmla="*/ 148 h 387"/>
                <a:gd name="T24" fmla="*/ 132 w 743"/>
                <a:gd name="T25" fmla="*/ 193 h 387"/>
                <a:gd name="T26" fmla="*/ 109 w 743"/>
                <a:gd name="T27" fmla="*/ 236 h 387"/>
                <a:gd name="T28" fmla="*/ 75 w 743"/>
                <a:gd name="T29" fmla="*/ 327 h 387"/>
                <a:gd name="T30" fmla="*/ 70 w 743"/>
                <a:gd name="T31" fmla="*/ 337 h 387"/>
                <a:gd name="T32" fmla="*/ 57 w 743"/>
                <a:gd name="T33" fmla="*/ 342 h 387"/>
                <a:gd name="T34" fmla="*/ 24 w 743"/>
                <a:gd name="T35" fmla="*/ 339 h 387"/>
                <a:gd name="T36" fmla="*/ 0 w 743"/>
                <a:gd name="T37" fmla="*/ 325 h 387"/>
                <a:gd name="T38" fmla="*/ 5 w 743"/>
                <a:gd name="T39" fmla="*/ 306 h 387"/>
                <a:gd name="T40" fmla="*/ 28 w 743"/>
                <a:gd name="T41" fmla="*/ 290 h 387"/>
                <a:gd name="T42" fmla="*/ 52 w 743"/>
                <a:gd name="T43" fmla="*/ 272 h 387"/>
                <a:gd name="T44" fmla="*/ 72 w 743"/>
                <a:gd name="T45" fmla="*/ 245 h 387"/>
                <a:gd name="T46" fmla="*/ 85 w 743"/>
                <a:gd name="T47" fmla="*/ 206 h 387"/>
                <a:gd name="T48" fmla="*/ 104 w 743"/>
                <a:gd name="T49" fmla="*/ 116 h 387"/>
                <a:gd name="T50" fmla="*/ 119 w 743"/>
                <a:gd name="T51" fmla="*/ 72 h 387"/>
                <a:gd name="T52" fmla="*/ 140 w 743"/>
                <a:gd name="T53" fmla="*/ 35 h 387"/>
                <a:gd name="T54" fmla="*/ 156 w 743"/>
                <a:gd name="T55" fmla="*/ 20 h 387"/>
                <a:gd name="T56" fmla="*/ 174 w 743"/>
                <a:gd name="T57" fmla="*/ 9 h 387"/>
                <a:gd name="T58" fmla="*/ 197 w 743"/>
                <a:gd name="T59" fmla="*/ 3 h 387"/>
                <a:gd name="T60" fmla="*/ 223 w 743"/>
                <a:gd name="T61" fmla="*/ 0 h 387"/>
                <a:gd name="T62" fmla="*/ 316 w 743"/>
                <a:gd name="T63" fmla="*/ 7 h 387"/>
                <a:gd name="T64" fmla="*/ 389 w 743"/>
                <a:gd name="T65" fmla="*/ 17 h 387"/>
                <a:gd name="T66" fmla="*/ 471 w 743"/>
                <a:gd name="T67" fmla="*/ 29 h 387"/>
                <a:gd name="T68" fmla="*/ 552 w 743"/>
                <a:gd name="T69" fmla="*/ 46 h 387"/>
                <a:gd name="T70" fmla="*/ 629 w 743"/>
                <a:gd name="T71" fmla="*/ 64 h 387"/>
                <a:gd name="T72" fmla="*/ 663 w 743"/>
                <a:gd name="T73" fmla="*/ 75 h 387"/>
                <a:gd name="T74" fmla="*/ 692 w 743"/>
                <a:gd name="T75" fmla="*/ 87 h 387"/>
                <a:gd name="T76" fmla="*/ 736 w 743"/>
                <a:gd name="T77" fmla="*/ 112 h 387"/>
                <a:gd name="T78" fmla="*/ 743 w 743"/>
                <a:gd name="T79" fmla="*/ 147 h 387"/>
                <a:gd name="T80" fmla="*/ 733 w 743"/>
                <a:gd name="T81" fmla="*/ 169 h 387"/>
                <a:gd name="T82" fmla="*/ 715 w 743"/>
                <a:gd name="T83" fmla="*/ 193 h 387"/>
                <a:gd name="T84" fmla="*/ 696 w 743"/>
                <a:gd name="T85" fmla="*/ 217 h 387"/>
                <a:gd name="T86" fmla="*/ 675 w 743"/>
                <a:gd name="T87" fmla="*/ 239 h 387"/>
                <a:gd name="T88" fmla="*/ 653 w 743"/>
                <a:gd name="T89" fmla="*/ 258 h 387"/>
                <a:gd name="T90" fmla="*/ 635 w 743"/>
                <a:gd name="T91" fmla="*/ 272 h 387"/>
                <a:gd name="T92" fmla="*/ 587 w 743"/>
                <a:gd name="T93" fmla="*/ 329 h 387"/>
                <a:gd name="T94" fmla="*/ 567 w 743"/>
                <a:gd name="T95" fmla="*/ 355 h 387"/>
                <a:gd name="T96" fmla="*/ 539 w 743"/>
                <a:gd name="T97" fmla="*/ 375 h 387"/>
                <a:gd name="T98" fmla="*/ 515 w 743"/>
                <a:gd name="T99" fmla="*/ 384 h 387"/>
                <a:gd name="T100" fmla="*/ 497 w 743"/>
                <a:gd name="T101" fmla="*/ 387 h 387"/>
                <a:gd name="T102" fmla="*/ 472 w 743"/>
                <a:gd name="T103" fmla="*/ 383 h 387"/>
                <a:gd name="T104" fmla="*/ 466 w 743"/>
                <a:gd name="T105" fmla="*/ 364 h 387"/>
                <a:gd name="T106" fmla="*/ 474 w 743"/>
                <a:gd name="T107" fmla="*/ 335 h 387"/>
                <a:gd name="T108" fmla="*/ 485 w 743"/>
                <a:gd name="T109" fmla="*/ 308 h 387"/>
                <a:gd name="T110" fmla="*/ 500 w 743"/>
                <a:gd name="T111" fmla="*/ 283 h 387"/>
                <a:gd name="T112" fmla="*/ 516 w 743"/>
                <a:gd name="T113" fmla="*/ 259 h 387"/>
                <a:gd name="T114" fmla="*/ 533 w 743"/>
                <a:gd name="T115" fmla="*/ 236 h 387"/>
                <a:gd name="T116" fmla="*/ 551 w 743"/>
                <a:gd name="T117" fmla="*/ 214 h 387"/>
                <a:gd name="T118" fmla="*/ 570 w 743"/>
                <a:gd name="T119" fmla="*/ 191 h 387"/>
                <a:gd name="T120" fmla="*/ 591 w 743"/>
                <a:gd name="T121" fmla="*/ 168 h 387"/>
                <a:gd name="T122" fmla="*/ 614 w 743"/>
                <a:gd name="T123" fmla="*/ 144 h 387"/>
                <a:gd name="T124" fmla="*/ 614 w 743"/>
                <a:gd name="T125" fmla="*/ 1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43" h="387">
                  <a:moveTo>
                    <a:pt x="614" y="144"/>
                  </a:moveTo>
                  <a:lnTo>
                    <a:pt x="600" y="136"/>
                  </a:lnTo>
                  <a:lnTo>
                    <a:pt x="582" y="130"/>
                  </a:lnTo>
                  <a:lnTo>
                    <a:pt x="534" y="116"/>
                  </a:lnTo>
                  <a:lnTo>
                    <a:pt x="477" y="102"/>
                  </a:lnTo>
                  <a:lnTo>
                    <a:pt x="415" y="90"/>
                  </a:lnTo>
                  <a:lnTo>
                    <a:pt x="355" y="81"/>
                  </a:lnTo>
                  <a:lnTo>
                    <a:pt x="300" y="72"/>
                  </a:lnTo>
                  <a:lnTo>
                    <a:pt x="223" y="65"/>
                  </a:lnTo>
                  <a:lnTo>
                    <a:pt x="189" y="74"/>
                  </a:lnTo>
                  <a:lnTo>
                    <a:pt x="168" y="96"/>
                  </a:lnTo>
                  <a:lnTo>
                    <a:pt x="151" y="148"/>
                  </a:lnTo>
                  <a:lnTo>
                    <a:pt x="132" y="193"/>
                  </a:lnTo>
                  <a:lnTo>
                    <a:pt x="109" y="236"/>
                  </a:lnTo>
                  <a:lnTo>
                    <a:pt x="75" y="327"/>
                  </a:lnTo>
                  <a:lnTo>
                    <a:pt x="70" y="337"/>
                  </a:lnTo>
                  <a:lnTo>
                    <a:pt x="57" y="342"/>
                  </a:lnTo>
                  <a:lnTo>
                    <a:pt x="24" y="339"/>
                  </a:lnTo>
                  <a:lnTo>
                    <a:pt x="0" y="325"/>
                  </a:lnTo>
                  <a:lnTo>
                    <a:pt x="5" y="306"/>
                  </a:lnTo>
                  <a:lnTo>
                    <a:pt x="28" y="290"/>
                  </a:lnTo>
                  <a:lnTo>
                    <a:pt x="52" y="272"/>
                  </a:lnTo>
                  <a:lnTo>
                    <a:pt x="72" y="245"/>
                  </a:lnTo>
                  <a:lnTo>
                    <a:pt x="85" y="206"/>
                  </a:lnTo>
                  <a:lnTo>
                    <a:pt x="104" y="116"/>
                  </a:lnTo>
                  <a:lnTo>
                    <a:pt x="119" y="72"/>
                  </a:lnTo>
                  <a:lnTo>
                    <a:pt x="140" y="35"/>
                  </a:lnTo>
                  <a:lnTo>
                    <a:pt x="156" y="20"/>
                  </a:lnTo>
                  <a:lnTo>
                    <a:pt x="174" y="9"/>
                  </a:lnTo>
                  <a:lnTo>
                    <a:pt x="197" y="3"/>
                  </a:lnTo>
                  <a:lnTo>
                    <a:pt x="223" y="0"/>
                  </a:lnTo>
                  <a:lnTo>
                    <a:pt x="316" y="7"/>
                  </a:lnTo>
                  <a:lnTo>
                    <a:pt x="389" y="17"/>
                  </a:lnTo>
                  <a:lnTo>
                    <a:pt x="471" y="29"/>
                  </a:lnTo>
                  <a:lnTo>
                    <a:pt x="552" y="46"/>
                  </a:lnTo>
                  <a:lnTo>
                    <a:pt x="629" y="64"/>
                  </a:lnTo>
                  <a:lnTo>
                    <a:pt x="663" y="75"/>
                  </a:lnTo>
                  <a:lnTo>
                    <a:pt x="692" y="87"/>
                  </a:lnTo>
                  <a:lnTo>
                    <a:pt x="736" y="112"/>
                  </a:lnTo>
                  <a:lnTo>
                    <a:pt x="743" y="147"/>
                  </a:lnTo>
                  <a:lnTo>
                    <a:pt x="733" y="169"/>
                  </a:lnTo>
                  <a:lnTo>
                    <a:pt x="715" y="193"/>
                  </a:lnTo>
                  <a:lnTo>
                    <a:pt x="696" y="217"/>
                  </a:lnTo>
                  <a:lnTo>
                    <a:pt x="675" y="239"/>
                  </a:lnTo>
                  <a:lnTo>
                    <a:pt x="653" y="258"/>
                  </a:lnTo>
                  <a:lnTo>
                    <a:pt x="635" y="272"/>
                  </a:lnTo>
                  <a:lnTo>
                    <a:pt x="587" y="329"/>
                  </a:lnTo>
                  <a:lnTo>
                    <a:pt x="567" y="355"/>
                  </a:lnTo>
                  <a:lnTo>
                    <a:pt x="539" y="375"/>
                  </a:lnTo>
                  <a:lnTo>
                    <a:pt x="515" y="384"/>
                  </a:lnTo>
                  <a:lnTo>
                    <a:pt x="497" y="387"/>
                  </a:lnTo>
                  <a:lnTo>
                    <a:pt x="472" y="383"/>
                  </a:lnTo>
                  <a:lnTo>
                    <a:pt x="466" y="364"/>
                  </a:lnTo>
                  <a:lnTo>
                    <a:pt x="474" y="335"/>
                  </a:lnTo>
                  <a:lnTo>
                    <a:pt x="485" y="308"/>
                  </a:lnTo>
                  <a:lnTo>
                    <a:pt x="500" y="283"/>
                  </a:lnTo>
                  <a:lnTo>
                    <a:pt x="516" y="259"/>
                  </a:lnTo>
                  <a:lnTo>
                    <a:pt x="533" y="236"/>
                  </a:lnTo>
                  <a:lnTo>
                    <a:pt x="551" y="214"/>
                  </a:lnTo>
                  <a:lnTo>
                    <a:pt x="570" y="191"/>
                  </a:lnTo>
                  <a:lnTo>
                    <a:pt x="591" y="168"/>
                  </a:lnTo>
                  <a:lnTo>
                    <a:pt x="614" y="144"/>
                  </a:lnTo>
                  <a:lnTo>
                    <a:pt x="614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90" name="Freeform 17"/>
            <p:cNvSpPr>
              <a:spLocks/>
            </p:cNvSpPr>
            <p:nvPr/>
          </p:nvSpPr>
          <p:spPr bwMode="auto">
            <a:xfrm>
              <a:off x="592091" y="546735"/>
              <a:ext cx="225425" cy="102870"/>
            </a:xfrm>
            <a:custGeom>
              <a:avLst/>
              <a:gdLst>
                <a:gd name="T0" fmla="*/ 21 w 709"/>
                <a:gd name="T1" fmla="*/ 79 h 162"/>
                <a:gd name="T2" fmla="*/ 88 w 709"/>
                <a:gd name="T3" fmla="*/ 96 h 162"/>
                <a:gd name="T4" fmla="*/ 135 w 709"/>
                <a:gd name="T5" fmla="*/ 108 h 162"/>
                <a:gd name="T6" fmla="*/ 189 w 709"/>
                <a:gd name="T7" fmla="*/ 115 h 162"/>
                <a:gd name="T8" fmla="*/ 272 w 709"/>
                <a:gd name="T9" fmla="*/ 114 h 162"/>
                <a:gd name="T10" fmla="*/ 385 w 709"/>
                <a:gd name="T11" fmla="*/ 101 h 162"/>
                <a:gd name="T12" fmla="*/ 433 w 709"/>
                <a:gd name="T13" fmla="*/ 90 h 162"/>
                <a:gd name="T14" fmla="*/ 479 w 709"/>
                <a:gd name="T15" fmla="*/ 77 h 162"/>
                <a:gd name="T16" fmla="*/ 525 w 709"/>
                <a:gd name="T17" fmla="*/ 61 h 162"/>
                <a:gd name="T18" fmla="*/ 570 w 709"/>
                <a:gd name="T19" fmla="*/ 44 h 162"/>
                <a:gd name="T20" fmla="*/ 593 w 709"/>
                <a:gd name="T21" fmla="*/ 35 h 162"/>
                <a:gd name="T22" fmla="*/ 616 w 709"/>
                <a:gd name="T23" fmla="*/ 25 h 162"/>
                <a:gd name="T24" fmla="*/ 640 w 709"/>
                <a:gd name="T25" fmla="*/ 16 h 162"/>
                <a:gd name="T26" fmla="*/ 665 w 709"/>
                <a:gd name="T27" fmla="*/ 7 h 162"/>
                <a:gd name="T28" fmla="*/ 702 w 709"/>
                <a:gd name="T29" fmla="*/ 0 h 162"/>
                <a:gd name="T30" fmla="*/ 709 w 709"/>
                <a:gd name="T31" fmla="*/ 15 h 162"/>
                <a:gd name="T32" fmla="*/ 697 w 709"/>
                <a:gd name="T33" fmla="*/ 38 h 162"/>
                <a:gd name="T34" fmla="*/ 678 w 709"/>
                <a:gd name="T35" fmla="*/ 59 h 162"/>
                <a:gd name="T36" fmla="*/ 644 w 709"/>
                <a:gd name="T37" fmla="*/ 78 h 162"/>
                <a:gd name="T38" fmla="*/ 622 w 709"/>
                <a:gd name="T39" fmla="*/ 87 h 162"/>
                <a:gd name="T40" fmla="*/ 600 w 709"/>
                <a:gd name="T41" fmla="*/ 96 h 162"/>
                <a:gd name="T42" fmla="*/ 574 w 709"/>
                <a:gd name="T43" fmla="*/ 105 h 162"/>
                <a:gd name="T44" fmla="*/ 548 w 709"/>
                <a:gd name="T45" fmla="*/ 114 h 162"/>
                <a:gd name="T46" fmla="*/ 489 w 709"/>
                <a:gd name="T47" fmla="*/ 128 h 162"/>
                <a:gd name="T48" fmla="*/ 430 w 709"/>
                <a:gd name="T49" fmla="*/ 141 h 162"/>
                <a:gd name="T50" fmla="*/ 373 w 709"/>
                <a:gd name="T51" fmla="*/ 152 h 162"/>
                <a:gd name="T52" fmla="*/ 277 w 709"/>
                <a:gd name="T53" fmla="*/ 162 h 162"/>
                <a:gd name="T54" fmla="*/ 212 w 709"/>
                <a:gd name="T55" fmla="*/ 157 h 162"/>
                <a:gd name="T56" fmla="*/ 132 w 709"/>
                <a:gd name="T57" fmla="*/ 143 h 162"/>
                <a:gd name="T58" fmla="*/ 94 w 709"/>
                <a:gd name="T59" fmla="*/ 133 h 162"/>
                <a:gd name="T60" fmla="*/ 59 w 709"/>
                <a:gd name="T61" fmla="*/ 121 h 162"/>
                <a:gd name="T62" fmla="*/ 28 w 709"/>
                <a:gd name="T63" fmla="*/ 108 h 162"/>
                <a:gd name="T64" fmla="*/ 5 w 709"/>
                <a:gd name="T65" fmla="*/ 95 h 162"/>
                <a:gd name="T66" fmla="*/ 0 w 709"/>
                <a:gd name="T67" fmla="*/ 81 h 162"/>
                <a:gd name="T68" fmla="*/ 21 w 709"/>
                <a:gd name="T69" fmla="*/ 79 h 162"/>
                <a:gd name="T70" fmla="*/ 21 w 709"/>
                <a:gd name="T71" fmla="*/ 7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09" h="162">
                  <a:moveTo>
                    <a:pt x="21" y="79"/>
                  </a:moveTo>
                  <a:lnTo>
                    <a:pt x="88" y="96"/>
                  </a:lnTo>
                  <a:lnTo>
                    <a:pt x="135" y="108"/>
                  </a:lnTo>
                  <a:lnTo>
                    <a:pt x="189" y="115"/>
                  </a:lnTo>
                  <a:lnTo>
                    <a:pt x="272" y="114"/>
                  </a:lnTo>
                  <a:lnTo>
                    <a:pt x="385" y="101"/>
                  </a:lnTo>
                  <a:lnTo>
                    <a:pt x="433" y="90"/>
                  </a:lnTo>
                  <a:lnTo>
                    <a:pt x="479" y="77"/>
                  </a:lnTo>
                  <a:lnTo>
                    <a:pt x="525" y="61"/>
                  </a:lnTo>
                  <a:lnTo>
                    <a:pt x="570" y="44"/>
                  </a:lnTo>
                  <a:lnTo>
                    <a:pt x="593" y="35"/>
                  </a:lnTo>
                  <a:lnTo>
                    <a:pt x="616" y="25"/>
                  </a:lnTo>
                  <a:lnTo>
                    <a:pt x="640" y="16"/>
                  </a:lnTo>
                  <a:lnTo>
                    <a:pt x="665" y="7"/>
                  </a:lnTo>
                  <a:lnTo>
                    <a:pt x="702" y="0"/>
                  </a:lnTo>
                  <a:lnTo>
                    <a:pt x="709" y="15"/>
                  </a:lnTo>
                  <a:lnTo>
                    <a:pt x="697" y="38"/>
                  </a:lnTo>
                  <a:lnTo>
                    <a:pt x="678" y="59"/>
                  </a:lnTo>
                  <a:lnTo>
                    <a:pt x="644" y="78"/>
                  </a:lnTo>
                  <a:lnTo>
                    <a:pt x="622" y="87"/>
                  </a:lnTo>
                  <a:lnTo>
                    <a:pt x="600" y="96"/>
                  </a:lnTo>
                  <a:lnTo>
                    <a:pt x="574" y="105"/>
                  </a:lnTo>
                  <a:lnTo>
                    <a:pt x="548" y="114"/>
                  </a:lnTo>
                  <a:lnTo>
                    <a:pt x="489" y="128"/>
                  </a:lnTo>
                  <a:lnTo>
                    <a:pt x="430" y="141"/>
                  </a:lnTo>
                  <a:lnTo>
                    <a:pt x="373" y="152"/>
                  </a:lnTo>
                  <a:lnTo>
                    <a:pt x="277" y="162"/>
                  </a:lnTo>
                  <a:lnTo>
                    <a:pt x="212" y="157"/>
                  </a:lnTo>
                  <a:lnTo>
                    <a:pt x="132" y="143"/>
                  </a:lnTo>
                  <a:lnTo>
                    <a:pt x="94" y="133"/>
                  </a:lnTo>
                  <a:lnTo>
                    <a:pt x="59" y="121"/>
                  </a:lnTo>
                  <a:lnTo>
                    <a:pt x="28" y="108"/>
                  </a:lnTo>
                  <a:lnTo>
                    <a:pt x="5" y="95"/>
                  </a:lnTo>
                  <a:lnTo>
                    <a:pt x="0" y="81"/>
                  </a:lnTo>
                  <a:lnTo>
                    <a:pt x="21" y="79"/>
                  </a:lnTo>
                  <a:lnTo>
                    <a:pt x="21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91" name="Freeform 18"/>
            <p:cNvSpPr>
              <a:spLocks/>
            </p:cNvSpPr>
            <p:nvPr/>
          </p:nvSpPr>
          <p:spPr bwMode="auto">
            <a:xfrm>
              <a:off x="611776" y="835660"/>
              <a:ext cx="67310" cy="88900"/>
            </a:xfrm>
            <a:custGeom>
              <a:avLst/>
              <a:gdLst>
                <a:gd name="T0" fmla="*/ 0 w 210"/>
                <a:gd name="T1" fmla="*/ 70 h 140"/>
                <a:gd name="T2" fmla="*/ 10 w 210"/>
                <a:gd name="T3" fmla="*/ 39 h 140"/>
                <a:gd name="T4" fmla="*/ 19 w 210"/>
                <a:gd name="T5" fmla="*/ 27 h 140"/>
                <a:gd name="T6" fmla="*/ 34 w 210"/>
                <a:gd name="T7" fmla="*/ 18 h 140"/>
                <a:gd name="T8" fmla="*/ 49 w 210"/>
                <a:gd name="T9" fmla="*/ 10 h 140"/>
                <a:gd name="T10" fmla="*/ 67 w 210"/>
                <a:gd name="T11" fmla="*/ 4 h 140"/>
                <a:gd name="T12" fmla="*/ 106 w 210"/>
                <a:gd name="T13" fmla="*/ 0 h 140"/>
                <a:gd name="T14" fmla="*/ 145 w 210"/>
                <a:gd name="T15" fmla="*/ 4 h 140"/>
                <a:gd name="T16" fmla="*/ 178 w 210"/>
                <a:gd name="T17" fmla="*/ 18 h 140"/>
                <a:gd name="T18" fmla="*/ 202 w 210"/>
                <a:gd name="T19" fmla="*/ 39 h 140"/>
                <a:gd name="T20" fmla="*/ 210 w 210"/>
                <a:gd name="T21" fmla="*/ 70 h 140"/>
                <a:gd name="T22" fmla="*/ 202 w 210"/>
                <a:gd name="T23" fmla="*/ 101 h 140"/>
                <a:gd name="T24" fmla="*/ 191 w 210"/>
                <a:gd name="T25" fmla="*/ 113 h 140"/>
                <a:gd name="T26" fmla="*/ 178 w 210"/>
                <a:gd name="T27" fmla="*/ 123 h 140"/>
                <a:gd name="T28" fmla="*/ 161 w 210"/>
                <a:gd name="T29" fmla="*/ 130 h 140"/>
                <a:gd name="T30" fmla="*/ 145 w 210"/>
                <a:gd name="T31" fmla="*/ 136 h 140"/>
                <a:gd name="T32" fmla="*/ 106 w 210"/>
                <a:gd name="T33" fmla="*/ 140 h 140"/>
                <a:gd name="T34" fmla="*/ 67 w 210"/>
                <a:gd name="T35" fmla="*/ 136 h 140"/>
                <a:gd name="T36" fmla="*/ 34 w 210"/>
                <a:gd name="T37" fmla="*/ 123 h 140"/>
                <a:gd name="T38" fmla="*/ 10 w 210"/>
                <a:gd name="T39" fmla="*/ 101 h 140"/>
                <a:gd name="T40" fmla="*/ 0 w 210"/>
                <a:gd name="T41" fmla="*/ 70 h 140"/>
                <a:gd name="T42" fmla="*/ 0 w 210"/>
                <a:gd name="T43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0" h="140">
                  <a:moveTo>
                    <a:pt x="0" y="70"/>
                  </a:moveTo>
                  <a:lnTo>
                    <a:pt x="10" y="39"/>
                  </a:lnTo>
                  <a:lnTo>
                    <a:pt x="19" y="27"/>
                  </a:lnTo>
                  <a:lnTo>
                    <a:pt x="34" y="18"/>
                  </a:lnTo>
                  <a:lnTo>
                    <a:pt x="49" y="10"/>
                  </a:lnTo>
                  <a:lnTo>
                    <a:pt x="67" y="4"/>
                  </a:lnTo>
                  <a:lnTo>
                    <a:pt x="106" y="0"/>
                  </a:lnTo>
                  <a:lnTo>
                    <a:pt x="145" y="4"/>
                  </a:lnTo>
                  <a:lnTo>
                    <a:pt x="178" y="18"/>
                  </a:lnTo>
                  <a:lnTo>
                    <a:pt x="202" y="39"/>
                  </a:lnTo>
                  <a:lnTo>
                    <a:pt x="210" y="70"/>
                  </a:lnTo>
                  <a:lnTo>
                    <a:pt x="202" y="101"/>
                  </a:lnTo>
                  <a:lnTo>
                    <a:pt x="191" y="113"/>
                  </a:lnTo>
                  <a:lnTo>
                    <a:pt x="178" y="123"/>
                  </a:lnTo>
                  <a:lnTo>
                    <a:pt x="161" y="130"/>
                  </a:lnTo>
                  <a:lnTo>
                    <a:pt x="145" y="136"/>
                  </a:lnTo>
                  <a:lnTo>
                    <a:pt x="106" y="140"/>
                  </a:lnTo>
                  <a:lnTo>
                    <a:pt x="67" y="136"/>
                  </a:lnTo>
                  <a:lnTo>
                    <a:pt x="34" y="123"/>
                  </a:lnTo>
                  <a:lnTo>
                    <a:pt x="1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A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92" name="Freeform 19"/>
            <p:cNvSpPr>
              <a:spLocks/>
            </p:cNvSpPr>
            <p:nvPr/>
          </p:nvSpPr>
          <p:spPr bwMode="auto">
            <a:xfrm>
              <a:off x="606061" y="982345"/>
              <a:ext cx="71120" cy="94615"/>
            </a:xfrm>
            <a:custGeom>
              <a:avLst/>
              <a:gdLst>
                <a:gd name="T0" fmla="*/ 0 w 223"/>
                <a:gd name="T1" fmla="*/ 74 h 149"/>
                <a:gd name="T2" fmla="*/ 10 w 223"/>
                <a:gd name="T3" fmla="*/ 41 h 149"/>
                <a:gd name="T4" fmla="*/ 21 w 223"/>
                <a:gd name="T5" fmla="*/ 29 h 149"/>
                <a:gd name="T6" fmla="*/ 34 w 223"/>
                <a:gd name="T7" fmla="*/ 18 h 149"/>
                <a:gd name="T8" fmla="*/ 52 w 223"/>
                <a:gd name="T9" fmla="*/ 11 h 149"/>
                <a:gd name="T10" fmla="*/ 70 w 223"/>
                <a:gd name="T11" fmla="*/ 4 h 149"/>
                <a:gd name="T12" fmla="*/ 112 w 223"/>
                <a:gd name="T13" fmla="*/ 0 h 149"/>
                <a:gd name="T14" fmla="*/ 153 w 223"/>
                <a:gd name="T15" fmla="*/ 4 h 149"/>
                <a:gd name="T16" fmla="*/ 189 w 223"/>
                <a:gd name="T17" fmla="*/ 18 h 149"/>
                <a:gd name="T18" fmla="*/ 213 w 223"/>
                <a:gd name="T19" fmla="*/ 41 h 149"/>
                <a:gd name="T20" fmla="*/ 223 w 223"/>
                <a:gd name="T21" fmla="*/ 74 h 149"/>
                <a:gd name="T22" fmla="*/ 213 w 223"/>
                <a:gd name="T23" fmla="*/ 107 h 149"/>
                <a:gd name="T24" fmla="*/ 204 w 223"/>
                <a:gd name="T25" fmla="*/ 119 h 149"/>
                <a:gd name="T26" fmla="*/ 189 w 223"/>
                <a:gd name="T27" fmla="*/ 130 h 149"/>
                <a:gd name="T28" fmla="*/ 171 w 223"/>
                <a:gd name="T29" fmla="*/ 138 h 149"/>
                <a:gd name="T30" fmla="*/ 153 w 223"/>
                <a:gd name="T31" fmla="*/ 144 h 149"/>
                <a:gd name="T32" fmla="*/ 112 w 223"/>
                <a:gd name="T33" fmla="*/ 149 h 149"/>
                <a:gd name="T34" fmla="*/ 70 w 223"/>
                <a:gd name="T35" fmla="*/ 144 h 149"/>
                <a:gd name="T36" fmla="*/ 34 w 223"/>
                <a:gd name="T37" fmla="*/ 130 h 149"/>
                <a:gd name="T38" fmla="*/ 10 w 223"/>
                <a:gd name="T39" fmla="*/ 107 h 149"/>
                <a:gd name="T40" fmla="*/ 0 w 223"/>
                <a:gd name="T41" fmla="*/ 74 h 149"/>
                <a:gd name="T42" fmla="*/ 0 w 223"/>
                <a:gd name="T43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3" h="149">
                  <a:moveTo>
                    <a:pt x="0" y="74"/>
                  </a:moveTo>
                  <a:lnTo>
                    <a:pt x="10" y="41"/>
                  </a:lnTo>
                  <a:lnTo>
                    <a:pt x="21" y="29"/>
                  </a:lnTo>
                  <a:lnTo>
                    <a:pt x="34" y="18"/>
                  </a:lnTo>
                  <a:lnTo>
                    <a:pt x="52" y="11"/>
                  </a:lnTo>
                  <a:lnTo>
                    <a:pt x="70" y="4"/>
                  </a:lnTo>
                  <a:lnTo>
                    <a:pt x="112" y="0"/>
                  </a:lnTo>
                  <a:lnTo>
                    <a:pt x="153" y="4"/>
                  </a:lnTo>
                  <a:lnTo>
                    <a:pt x="189" y="18"/>
                  </a:lnTo>
                  <a:lnTo>
                    <a:pt x="213" y="41"/>
                  </a:lnTo>
                  <a:lnTo>
                    <a:pt x="223" y="74"/>
                  </a:lnTo>
                  <a:lnTo>
                    <a:pt x="213" y="107"/>
                  </a:lnTo>
                  <a:lnTo>
                    <a:pt x="204" y="119"/>
                  </a:lnTo>
                  <a:lnTo>
                    <a:pt x="189" y="130"/>
                  </a:lnTo>
                  <a:lnTo>
                    <a:pt x="171" y="138"/>
                  </a:lnTo>
                  <a:lnTo>
                    <a:pt x="153" y="144"/>
                  </a:lnTo>
                  <a:lnTo>
                    <a:pt x="112" y="149"/>
                  </a:lnTo>
                  <a:lnTo>
                    <a:pt x="70" y="144"/>
                  </a:lnTo>
                  <a:lnTo>
                    <a:pt x="34" y="130"/>
                  </a:lnTo>
                  <a:lnTo>
                    <a:pt x="10" y="107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93" name="Freeform 20"/>
            <p:cNvSpPr>
              <a:spLocks/>
            </p:cNvSpPr>
            <p:nvPr/>
          </p:nvSpPr>
          <p:spPr bwMode="auto">
            <a:xfrm>
              <a:off x="1077231" y="36195"/>
              <a:ext cx="44450" cy="351155"/>
            </a:xfrm>
            <a:custGeom>
              <a:avLst/>
              <a:gdLst>
                <a:gd name="T0" fmla="*/ 140 w 140"/>
                <a:gd name="T1" fmla="*/ 12 h 553"/>
                <a:gd name="T2" fmla="*/ 119 w 140"/>
                <a:gd name="T3" fmla="*/ 129 h 553"/>
                <a:gd name="T4" fmla="*/ 103 w 140"/>
                <a:gd name="T5" fmla="*/ 233 h 553"/>
                <a:gd name="T6" fmla="*/ 90 w 140"/>
                <a:gd name="T7" fmla="*/ 456 h 553"/>
                <a:gd name="T8" fmla="*/ 93 w 140"/>
                <a:gd name="T9" fmla="*/ 524 h 553"/>
                <a:gd name="T10" fmla="*/ 85 w 140"/>
                <a:gd name="T11" fmla="*/ 544 h 553"/>
                <a:gd name="T12" fmla="*/ 73 w 140"/>
                <a:gd name="T13" fmla="*/ 550 h 553"/>
                <a:gd name="T14" fmla="*/ 60 w 140"/>
                <a:gd name="T15" fmla="*/ 553 h 553"/>
                <a:gd name="T16" fmla="*/ 33 w 140"/>
                <a:gd name="T17" fmla="*/ 549 h 553"/>
                <a:gd name="T18" fmla="*/ 16 w 140"/>
                <a:gd name="T19" fmla="*/ 530 h 553"/>
                <a:gd name="T20" fmla="*/ 0 w 140"/>
                <a:gd name="T21" fmla="*/ 456 h 553"/>
                <a:gd name="T22" fmla="*/ 13 w 140"/>
                <a:gd name="T23" fmla="*/ 337 h 553"/>
                <a:gd name="T24" fmla="*/ 26 w 140"/>
                <a:gd name="T25" fmla="*/ 283 h 553"/>
                <a:gd name="T26" fmla="*/ 42 w 140"/>
                <a:gd name="T27" fmla="*/ 232 h 553"/>
                <a:gd name="T28" fmla="*/ 60 w 140"/>
                <a:gd name="T29" fmla="*/ 180 h 553"/>
                <a:gd name="T30" fmla="*/ 78 w 140"/>
                <a:gd name="T31" fmla="*/ 128 h 553"/>
                <a:gd name="T32" fmla="*/ 109 w 140"/>
                <a:gd name="T33" fmla="*/ 9 h 553"/>
                <a:gd name="T34" fmla="*/ 127 w 140"/>
                <a:gd name="T35" fmla="*/ 0 h 553"/>
                <a:gd name="T36" fmla="*/ 140 w 140"/>
                <a:gd name="T37" fmla="*/ 12 h 553"/>
                <a:gd name="T38" fmla="*/ 140 w 140"/>
                <a:gd name="T39" fmla="*/ 12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0" h="553">
                  <a:moveTo>
                    <a:pt x="140" y="12"/>
                  </a:moveTo>
                  <a:lnTo>
                    <a:pt x="119" y="129"/>
                  </a:lnTo>
                  <a:lnTo>
                    <a:pt x="103" y="233"/>
                  </a:lnTo>
                  <a:lnTo>
                    <a:pt x="90" y="456"/>
                  </a:lnTo>
                  <a:lnTo>
                    <a:pt x="93" y="524"/>
                  </a:lnTo>
                  <a:lnTo>
                    <a:pt x="85" y="544"/>
                  </a:lnTo>
                  <a:lnTo>
                    <a:pt x="73" y="550"/>
                  </a:lnTo>
                  <a:lnTo>
                    <a:pt x="60" y="553"/>
                  </a:lnTo>
                  <a:lnTo>
                    <a:pt x="33" y="549"/>
                  </a:lnTo>
                  <a:lnTo>
                    <a:pt x="16" y="530"/>
                  </a:lnTo>
                  <a:lnTo>
                    <a:pt x="0" y="456"/>
                  </a:lnTo>
                  <a:lnTo>
                    <a:pt x="13" y="337"/>
                  </a:lnTo>
                  <a:lnTo>
                    <a:pt x="26" y="283"/>
                  </a:lnTo>
                  <a:lnTo>
                    <a:pt x="42" y="232"/>
                  </a:lnTo>
                  <a:lnTo>
                    <a:pt x="60" y="180"/>
                  </a:lnTo>
                  <a:lnTo>
                    <a:pt x="78" y="128"/>
                  </a:lnTo>
                  <a:lnTo>
                    <a:pt x="109" y="9"/>
                  </a:lnTo>
                  <a:lnTo>
                    <a:pt x="127" y="0"/>
                  </a:lnTo>
                  <a:lnTo>
                    <a:pt x="140" y="12"/>
                  </a:lnTo>
                  <a:lnTo>
                    <a:pt x="14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94" name="Freeform 21"/>
            <p:cNvSpPr>
              <a:spLocks/>
            </p:cNvSpPr>
            <p:nvPr/>
          </p:nvSpPr>
          <p:spPr bwMode="auto">
            <a:xfrm>
              <a:off x="458102" y="388620"/>
              <a:ext cx="462280" cy="379095"/>
            </a:xfrm>
            <a:custGeom>
              <a:avLst/>
              <a:gdLst>
                <a:gd name="T0" fmla="*/ 613 w 1455"/>
                <a:gd name="T1" fmla="*/ 18 h 597"/>
                <a:gd name="T2" fmla="*/ 847 w 1455"/>
                <a:gd name="T3" fmla="*/ 56 h 597"/>
                <a:gd name="T4" fmla="*/ 1087 w 1455"/>
                <a:gd name="T5" fmla="*/ 84 h 597"/>
                <a:gd name="T6" fmla="*/ 1279 w 1455"/>
                <a:gd name="T7" fmla="*/ 106 h 597"/>
                <a:gd name="T8" fmla="*/ 1436 w 1455"/>
                <a:gd name="T9" fmla="*/ 182 h 597"/>
                <a:gd name="T10" fmla="*/ 1445 w 1455"/>
                <a:gd name="T11" fmla="*/ 310 h 597"/>
                <a:gd name="T12" fmla="*/ 1396 w 1455"/>
                <a:gd name="T13" fmla="*/ 389 h 597"/>
                <a:gd name="T14" fmla="*/ 1336 w 1455"/>
                <a:gd name="T15" fmla="*/ 443 h 597"/>
                <a:gd name="T16" fmla="*/ 1261 w 1455"/>
                <a:gd name="T17" fmla="*/ 492 h 597"/>
                <a:gd name="T18" fmla="*/ 1163 w 1455"/>
                <a:gd name="T19" fmla="*/ 526 h 597"/>
                <a:gd name="T20" fmla="*/ 1067 w 1455"/>
                <a:gd name="T21" fmla="*/ 553 h 597"/>
                <a:gd name="T22" fmla="*/ 921 w 1455"/>
                <a:gd name="T23" fmla="*/ 579 h 597"/>
                <a:gd name="T24" fmla="*/ 585 w 1455"/>
                <a:gd name="T25" fmla="*/ 596 h 597"/>
                <a:gd name="T26" fmla="*/ 290 w 1455"/>
                <a:gd name="T27" fmla="*/ 534 h 597"/>
                <a:gd name="T28" fmla="*/ 192 w 1455"/>
                <a:gd name="T29" fmla="*/ 456 h 597"/>
                <a:gd name="T30" fmla="*/ 181 w 1455"/>
                <a:gd name="T31" fmla="*/ 298 h 597"/>
                <a:gd name="T32" fmla="*/ 225 w 1455"/>
                <a:gd name="T33" fmla="*/ 222 h 597"/>
                <a:gd name="T34" fmla="*/ 81 w 1455"/>
                <a:gd name="T35" fmla="*/ 190 h 597"/>
                <a:gd name="T36" fmla="*/ 0 w 1455"/>
                <a:gd name="T37" fmla="*/ 132 h 597"/>
                <a:gd name="T38" fmla="*/ 68 w 1455"/>
                <a:gd name="T39" fmla="*/ 108 h 597"/>
                <a:gd name="T40" fmla="*/ 355 w 1455"/>
                <a:gd name="T41" fmla="*/ 123 h 597"/>
                <a:gd name="T42" fmla="*/ 446 w 1455"/>
                <a:gd name="T43" fmla="*/ 87 h 597"/>
                <a:gd name="T44" fmla="*/ 590 w 1455"/>
                <a:gd name="T45" fmla="*/ 54 h 597"/>
                <a:gd name="T46" fmla="*/ 595 w 1455"/>
                <a:gd name="T47" fmla="*/ 75 h 597"/>
                <a:gd name="T48" fmla="*/ 428 w 1455"/>
                <a:gd name="T49" fmla="*/ 123 h 597"/>
                <a:gd name="T50" fmla="*/ 526 w 1455"/>
                <a:gd name="T51" fmla="*/ 178 h 597"/>
                <a:gd name="T52" fmla="*/ 671 w 1455"/>
                <a:gd name="T53" fmla="*/ 249 h 597"/>
                <a:gd name="T54" fmla="*/ 624 w 1455"/>
                <a:gd name="T55" fmla="*/ 305 h 597"/>
                <a:gd name="T56" fmla="*/ 455 w 1455"/>
                <a:gd name="T57" fmla="*/ 272 h 597"/>
                <a:gd name="T58" fmla="*/ 293 w 1455"/>
                <a:gd name="T59" fmla="*/ 234 h 597"/>
                <a:gd name="T60" fmla="*/ 257 w 1455"/>
                <a:gd name="T61" fmla="*/ 409 h 597"/>
                <a:gd name="T62" fmla="*/ 321 w 1455"/>
                <a:gd name="T63" fmla="*/ 466 h 597"/>
                <a:gd name="T64" fmla="*/ 428 w 1455"/>
                <a:gd name="T65" fmla="*/ 498 h 597"/>
                <a:gd name="T66" fmla="*/ 598 w 1455"/>
                <a:gd name="T67" fmla="*/ 519 h 597"/>
                <a:gd name="T68" fmla="*/ 896 w 1455"/>
                <a:gd name="T69" fmla="*/ 497 h 597"/>
                <a:gd name="T70" fmla="*/ 1080 w 1455"/>
                <a:gd name="T71" fmla="*/ 459 h 597"/>
                <a:gd name="T72" fmla="*/ 1190 w 1455"/>
                <a:gd name="T73" fmla="*/ 422 h 597"/>
                <a:gd name="T74" fmla="*/ 1291 w 1455"/>
                <a:gd name="T75" fmla="*/ 351 h 597"/>
                <a:gd name="T76" fmla="*/ 1341 w 1455"/>
                <a:gd name="T77" fmla="*/ 239 h 597"/>
                <a:gd name="T78" fmla="*/ 1282 w 1455"/>
                <a:gd name="T79" fmla="*/ 161 h 597"/>
                <a:gd name="T80" fmla="*/ 1211 w 1455"/>
                <a:gd name="T81" fmla="*/ 140 h 597"/>
                <a:gd name="T82" fmla="*/ 1113 w 1455"/>
                <a:gd name="T83" fmla="*/ 148 h 597"/>
                <a:gd name="T84" fmla="*/ 912 w 1455"/>
                <a:gd name="T85" fmla="*/ 112 h 597"/>
                <a:gd name="T86" fmla="*/ 753 w 1455"/>
                <a:gd name="T87" fmla="*/ 75 h 597"/>
                <a:gd name="T88" fmla="*/ 580 w 1455"/>
                <a:gd name="T89" fmla="*/ 35 h 597"/>
                <a:gd name="T90" fmla="*/ 512 w 1455"/>
                <a:gd name="T91" fmla="*/ 1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55" h="597">
                  <a:moveTo>
                    <a:pt x="525" y="0"/>
                  </a:moveTo>
                  <a:lnTo>
                    <a:pt x="570" y="9"/>
                  </a:lnTo>
                  <a:lnTo>
                    <a:pt x="613" y="18"/>
                  </a:lnTo>
                  <a:lnTo>
                    <a:pt x="696" y="33"/>
                  </a:lnTo>
                  <a:lnTo>
                    <a:pt x="772" y="45"/>
                  </a:lnTo>
                  <a:lnTo>
                    <a:pt x="847" y="56"/>
                  </a:lnTo>
                  <a:lnTo>
                    <a:pt x="924" y="65"/>
                  </a:lnTo>
                  <a:lnTo>
                    <a:pt x="1002" y="74"/>
                  </a:lnTo>
                  <a:lnTo>
                    <a:pt x="1087" y="84"/>
                  </a:lnTo>
                  <a:lnTo>
                    <a:pt x="1180" y="96"/>
                  </a:lnTo>
                  <a:lnTo>
                    <a:pt x="1203" y="103"/>
                  </a:lnTo>
                  <a:lnTo>
                    <a:pt x="1279" y="106"/>
                  </a:lnTo>
                  <a:lnTo>
                    <a:pt x="1346" y="117"/>
                  </a:lnTo>
                  <a:lnTo>
                    <a:pt x="1398" y="141"/>
                  </a:lnTo>
                  <a:lnTo>
                    <a:pt x="1436" y="182"/>
                  </a:lnTo>
                  <a:lnTo>
                    <a:pt x="1452" y="226"/>
                  </a:lnTo>
                  <a:lnTo>
                    <a:pt x="1455" y="270"/>
                  </a:lnTo>
                  <a:lnTo>
                    <a:pt x="1445" y="310"/>
                  </a:lnTo>
                  <a:lnTo>
                    <a:pt x="1426" y="351"/>
                  </a:lnTo>
                  <a:lnTo>
                    <a:pt x="1411" y="369"/>
                  </a:lnTo>
                  <a:lnTo>
                    <a:pt x="1396" y="389"/>
                  </a:lnTo>
                  <a:lnTo>
                    <a:pt x="1377" y="406"/>
                  </a:lnTo>
                  <a:lnTo>
                    <a:pt x="1357" y="425"/>
                  </a:lnTo>
                  <a:lnTo>
                    <a:pt x="1336" y="443"/>
                  </a:lnTo>
                  <a:lnTo>
                    <a:pt x="1312" y="459"/>
                  </a:lnTo>
                  <a:lnTo>
                    <a:pt x="1287" y="475"/>
                  </a:lnTo>
                  <a:lnTo>
                    <a:pt x="1261" y="492"/>
                  </a:lnTo>
                  <a:lnTo>
                    <a:pt x="1227" y="504"/>
                  </a:lnTo>
                  <a:lnTo>
                    <a:pt x="1194" y="515"/>
                  </a:lnTo>
                  <a:lnTo>
                    <a:pt x="1163" y="526"/>
                  </a:lnTo>
                  <a:lnTo>
                    <a:pt x="1132" y="534"/>
                  </a:lnTo>
                  <a:lnTo>
                    <a:pt x="1100" y="544"/>
                  </a:lnTo>
                  <a:lnTo>
                    <a:pt x="1067" y="553"/>
                  </a:lnTo>
                  <a:lnTo>
                    <a:pt x="1033" y="562"/>
                  </a:lnTo>
                  <a:lnTo>
                    <a:pt x="997" y="571"/>
                  </a:lnTo>
                  <a:lnTo>
                    <a:pt x="921" y="579"/>
                  </a:lnTo>
                  <a:lnTo>
                    <a:pt x="849" y="587"/>
                  </a:lnTo>
                  <a:lnTo>
                    <a:pt x="717" y="597"/>
                  </a:lnTo>
                  <a:lnTo>
                    <a:pt x="585" y="596"/>
                  </a:lnTo>
                  <a:lnTo>
                    <a:pt x="440" y="579"/>
                  </a:lnTo>
                  <a:lnTo>
                    <a:pt x="336" y="553"/>
                  </a:lnTo>
                  <a:lnTo>
                    <a:pt x="290" y="534"/>
                  </a:lnTo>
                  <a:lnTo>
                    <a:pt x="251" y="511"/>
                  </a:lnTo>
                  <a:lnTo>
                    <a:pt x="218" y="485"/>
                  </a:lnTo>
                  <a:lnTo>
                    <a:pt x="192" y="456"/>
                  </a:lnTo>
                  <a:lnTo>
                    <a:pt x="168" y="386"/>
                  </a:lnTo>
                  <a:lnTo>
                    <a:pt x="169" y="341"/>
                  </a:lnTo>
                  <a:lnTo>
                    <a:pt x="181" y="298"/>
                  </a:lnTo>
                  <a:lnTo>
                    <a:pt x="199" y="259"/>
                  </a:lnTo>
                  <a:lnTo>
                    <a:pt x="210" y="239"/>
                  </a:lnTo>
                  <a:lnTo>
                    <a:pt x="225" y="222"/>
                  </a:lnTo>
                  <a:lnTo>
                    <a:pt x="176" y="212"/>
                  </a:lnTo>
                  <a:lnTo>
                    <a:pt x="127" y="202"/>
                  </a:lnTo>
                  <a:lnTo>
                    <a:pt x="81" y="190"/>
                  </a:lnTo>
                  <a:lnTo>
                    <a:pt x="36" y="177"/>
                  </a:lnTo>
                  <a:lnTo>
                    <a:pt x="3" y="156"/>
                  </a:lnTo>
                  <a:lnTo>
                    <a:pt x="0" y="132"/>
                  </a:lnTo>
                  <a:lnTo>
                    <a:pt x="8" y="121"/>
                  </a:lnTo>
                  <a:lnTo>
                    <a:pt x="23" y="113"/>
                  </a:lnTo>
                  <a:lnTo>
                    <a:pt x="68" y="108"/>
                  </a:lnTo>
                  <a:lnTo>
                    <a:pt x="186" y="119"/>
                  </a:lnTo>
                  <a:lnTo>
                    <a:pt x="327" y="138"/>
                  </a:lnTo>
                  <a:lnTo>
                    <a:pt x="355" y="123"/>
                  </a:lnTo>
                  <a:lnTo>
                    <a:pt x="384" y="110"/>
                  </a:lnTo>
                  <a:lnTo>
                    <a:pt x="415" y="98"/>
                  </a:lnTo>
                  <a:lnTo>
                    <a:pt x="446" y="87"/>
                  </a:lnTo>
                  <a:lnTo>
                    <a:pt x="481" y="77"/>
                  </a:lnTo>
                  <a:lnTo>
                    <a:pt x="515" y="68"/>
                  </a:lnTo>
                  <a:lnTo>
                    <a:pt x="590" y="54"/>
                  </a:lnTo>
                  <a:lnTo>
                    <a:pt x="608" y="63"/>
                  </a:lnTo>
                  <a:lnTo>
                    <a:pt x="606" y="70"/>
                  </a:lnTo>
                  <a:lnTo>
                    <a:pt x="595" y="75"/>
                  </a:lnTo>
                  <a:lnTo>
                    <a:pt x="479" y="102"/>
                  </a:lnTo>
                  <a:lnTo>
                    <a:pt x="453" y="112"/>
                  </a:lnTo>
                  <a:lnTo>
                    <a:pt x="428" y="123"/>
                  </a:lnTo>
                  <a:lnTo>
                    <a:pt x="384" y="147"/>
                  </a:lnTo>
                  <a:lnTo>
                    <a:pt x="458" y="161"/>
                  </a:lnTo>
                  <a:lnTo>
                    <a:pt x="526" y="178"/>
                  </a:lnTo>
                  <a:lnTo>
                    <a:pt x="587" y="195"/>
                  </a:lnTo>
                  <a:lnTo>
                    <a:pt x="635" y="214"/>
                  </a:lnTo>
                  <a:lnTo>
                    <a:pt x="671" y="249"/>
                  </a:lnTo>
                  <a:lnTo>
                    <a:pt x="665" y="283"/>
                  </a:lnTo>
                  <a:lnTo>
                    <a:pt x="648" y="296"/>
                  </a:lnTo>
                  <a:lnTo>
                    <a:pt x="624" y="305"/>
                  </a:lnTo>
                  <a:lnTo>
                    <a:pt x="560" y="301"/>
                  </a:lnTo>
                  <a:lnTo>
                    <a:pt x="508" y="287"/>
                  </a:lnTo>
                  <a:lnTo>
                    <a:pt x="455" y="272"/>
                  </a:lnTo>
                  <a:lnTo>
                    <a:pt x="402" y="258"/>
                  </a:lnTo>
                  <a:lnTo>
                    <a:pt x="347" y="245"/>
                  </a:lnTo>
                  <a:lnTo>
                    <a:pt x="293" y="234"/>
                  </a:lnTo>
                  <a:lnTo>
                    <a:pt x="259" y="305"/>
                  </a:lnTo>
                  <a:lnTo>
                    <a:pt x="251" y="383"/>
                  </a:lnTo>
                  <a:lnTo>
                    <a:pt x="257" y="409"/>
                  </a:lnTo>
                  <a:lnTo>
                    <a:pt x="272" y="431"/>
                  </a:lnTo>
                  <a:lnTo>
                    <a:pt x="293" y="449"/>
                  </a:lnTo>
                  <a:lnTo>
                    <a:pt x="321" y="466"/>
                  </a:lnTo>
                  <a:lnTo>
                    <a:pt x="354" y="479"/>
                  </a:lnTo>
                  <a:lnTo>
                    <a:pt x="389" y="489"/>
                  </a:lnTo>
                  <a:lnTo>
                    <a:pt x="428" y="498"/>
                  </a:lnTo>
                  <a:lnTo>
                    <a:pt x="468" y="505"/>
                  </a:lnTo>
                  <a:lnTo>
                    <a:pt x="536" y="515"/>
                  </a:lnTo>
                  <a:lnTo>
                    <a:pt x="598" y="519"/>
                  </a:lnTo>
                  <a:lnTo>
                    <a:pt x="715" y="517"/>
                  </a:lnTo>
                  <a:lnTo>
                    <a:pt x="833" y="505"/>
                  </a:lnTo>
                  <a:lnTo>
                    <a:pt x="896" y="497"/>
                  </a:lnTo>
                  <a:lnTo>
                    <a:pt x="965" y="489"/>
                  </a:lnTo>
                  <a:lnTo>
                    <a:pt x="1028" y="473"/>
                  </a:lnTo>
                  <a:lnTo>
                    <a:pt x="1080" y="459"/>
                  </a:lnTo>
                  <a:lnTo>
                    <a:pt x="1131" y="443"/>
                  </a:lnTo>
                  <a:lnTo>
                    <a:pt x="1159" y="433"/>
                  </a:lnTo>
                  <a:lnTo>
                    <a:pt x="1190" y="422"/>
                  </a:lnTo>
                  <a:lnTo>
                    <a:pt x="1227" y="399"/>
                  </a:lnTo>
                  <a:lnTo>
                    <a:pt x="1261" y="375"/>
                  </a:lnTo>
                  <a:lnTo>
                    <a:pt x="1291" y="351"/>
                  </a:lnTo>
                  <a:lnTo>
                    <a:pt x="1315" y="324"/>
                  </a:lnTo>
                  <a:lnTo>
                    <a:pt x="1341" y="270"/>
                  </a:lnTo>
                  <a:lnTo>
                    <a:pt x="1341" y="239"/>
                  </a:lnTo>
                  <a:lnTo>
                    <a:pt x="1328" y="207"/>
                  </a:lnTo>
                  <a:lnTo>
                    <a:pt x="1308" y="181"/>
                  </a:lnTo>
                  <a:lnTo>
                    <a:pt x="1282" y="161"/>
                  </a:lnTo>
                  <a:lnTo>
                    <a:pt x="1266" y="155"/>
                  </a:lnTo>
                  <a:lnTo>
                    <a:pt x="1248" y="148"/>
                  </a:lnTo>
                  <a:lnTo>
                    <a:pt x="1211" y="140"/>
                  </a:lnTo>
                  <a:lnTo>
                    <a:pt x="1193" y="153"/>
                  </a:lnTo>
                  <a:lnTo>
                    <a:pt x="1163" y="155"/>
                  </a:lnTo>
                  <a:lnTo>
                    <a:pt x="1113" y="148"/>
                  </a:lnTo>
                  <a:lnTo>
                    <a:pt x="1046" y="140"/>
                  </a:lnTo>
                  <a:lnTo>
                    <a:pt x="968" y="123"/>
                  </a:lnTo>
                  <a:lnTo>
                    <a:pt x="912" y="112"/>
                  </a:lnTo>
                  <a:lnTo>
                    <a:pt x="859" y="100"/>
                  </a:lnTo>
                  <a:lnTo>
                    <a:pt x="805" y="88"/>
                  </a:lnTo>
                  <a:lnTo>
                    <a:pt x="753" y="75"/>
                  </a:lnTo>
                  <a:lnTo>
                    <a:pt x="697" y="62"/>
                  </a:lnTo>
                  <a:lnTo>
                    <a:pt x="640" y="49"/>
                  </a:lnTo>
                  <a:lnTo>
                    <a:pt x="580" y="35"/>
                  </a:lnTo>
                  <a:lnTo>
                    <a:pt x="515" y="19"/>
                  </a:lnTo>
                  <a:lnTo>
                    <a:pt x="505" y="6"/>
                  </a:lnTo>
                  <a:lnTo>
                    <a:pt x="512" y="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95" name="Freeform 22"/>
            <p:cNvSpPr>
              <a:spLocks/>
            </p:cNvSpPr>
            <p:nvPr/>
          </p:nvSpPr>
          <p:spPr bwMode="auto">
            <a:xfrm>
              <a:off x="308881" y="28575"/>
              <a:ext cx="975995" cy="1149985"/>
            </a:xfrm>
            <a:custGeom>
              <a:avLst/>
              <a:gdLst>
                <a:gd name="T0" fmla="*/ 2351 w 3073"/>
                <a:gd name="T1" fmla="*/ 926 h 1811"/>
                <a:gd name="T2" fmla="*/ 2435 w 3073"/>
                <a:gd name="T3" fmla="*/ 955 h 1811"/>
                <a:gd name="T4" fmla="*/ 2497 w 3073"/>
                <a:gd name="T5" fmla="*/ 800 h 1811"/>
                <a:gd name="T6" fmla="*/ 2210 w 3073"/>
                <a:gd name="T7" fmla="*/ 707 h 1811"/>
                <a:gd name="T8" fmla="*/ 2221 w 3073"/>
                <a:gd name="T9" fmla="*/ 620 h 1811"/>
                <a:gd name="T10" fmla="*/ 2246 w 3073"/>
                <a:gd name="T11" fmla="*/ 75 h 1811"/>
                <a:gd name="T12" fmla="*/ 2345 w 3073"/>
                <a:gd name="T13" fmla="*/ 15 h 1811"/>
                <a:gd name="T14" fmla="*/ 2319 w 3073"/>
                <a:gd name="T15" fmla="*/ 652 h 1811"/>
                <a:gd name="T16" fmla="*/ 2469 w 3073"/>
                <a:gd name="T17" fmla="*/ 736 h 1811"/>
                <a:gd name="T18" fmla="*/ 2671 w 3073"/>
                <a:gd name="T19" fmla="*/ 654 h 1811"/>
                <a:gd name="T20" fmla="*/ 2809 w 3073"/>
                <a:gd name="T21" fmla="*/ 479 h 1811"/>
                <a:gd name="T22" fmla="*/ 2941 w 3073"/>
                <a:gd name="T23" fmla="*/ 295 h 1811"/>
                <a:gd name="T24" fmla="*/ 2829 w 3073"/>
                <a:gd name="T25" fmla="*/ 389 h 1811"/>
                <a:gd name="T26" fmla="*/ 2759 w 3073"/>
                <a:gd name="T27" fmla="*/ 332 h 1811"/>
                <a:gd name="T28" fmla="*/ 2749 w 3073"/>
                <a:gd name="T29" fmla="*/ 284 h 1811"/>
                <a:gd name="T30" fmla="*/ 2661 w 3073"/>
                <a:gd name="T31" fmla="*/ 395 h 1811"/>
                <a:gd name="T32" fmla="*/ 2544 w 3073"/>
                <a:gd name="T33" fmla="*/ 422 h 1811"/>
                <a:gd name="T34" fmla="*/ 2620 w 3073"/>
                <a:gd name="T35" fmla="*/ 138 h 1811"/>
                <a:gd name="T36" fmla="*/ 2677 w 3073"/>
                <a:gd name="T37" fmla="*/ 132 h 1811"/>
                <a:gd name="T38" fmla="*/ 2726 w 3073"/>
                <a:gd name="T39" fmla="*/ 228 h 1811"/>
                <a:gd name="T40" fmla="*/ 2847 w 3073"/>
                <a:gd name="T41" fmla="*/ 141 h 1811"/>
                <a:gd name="T42" fmla="*/ 2966 w 3073"/>
                <a:gd name="T43" fmla="*/ 225 h 1811"/>
                <a:gd name="T44" fmla="*/ 3073 w 3073"/>
                <a:gd name="T45" fmla="*/ 220 h 1811"/>
                <a:gd name="T46" fmla="*/ 2954 w 3073"/>
                <a:gd name="T47" fmla="*/ 412 h 1811"/>
                <a:gd name="T48" fmla="*/ 2862 w 3073"/>
                <a:gd name="T49" fmla="*/ 537 h 1811"/>
                <a:gd name="T50" fmla="*/ 2713 w 3073"/>
                <a:gd name="T51" fmla="*/ 721 h 1811"/>
                <a:gd name="T52" fmla="*/ 2596 w 3073"/>
                <a:gd name="T53" fmla="*/ 917 h 1811"/>
                <a:gd name="T54" fmla="*/ 2480 w 3073"/>
                <a:gd name="T55" fmla="*/ 1015 h 1811"/>
                <a:gd name="T56" fmla="*/ 2479 w 3073"/>
                <a:gd name="T57" fmla="*/ 1128 h 1811"/>
                <a:gd name="T58" fmla="*/ 2350 w 3073"/>
                <a:gd name="T59" fmla="*/ 1264 h 1811"/>
                <a:gd name="T60" fmla="*/ 2250 w 3073"/>
                <a:gd name="T61" fmla="*/ 1631 h 1811"/>
                <a:gd name="T62" fmla="*/ 2180 w 3073"/>
                <a:gd name="T63" fmla="*/ 1286 h 1811"/>
                <a:gd name="T64" fmla="*/ 2019 w 3073"/>
                <a:gd name="T65" fmla="*/ 1375 h 1811"/>
                <a:gd name="T66" fmla="*/ 2014 w 3073"/>
                <a:gd name="T67" fmla="*/ 1620 h 1811"/>
                <a:gd name="T68" fmla="*/ 1882 w 3073"/>
                <a:gd name="T69" fmla="*/ 1709 h 1811"/>
                <a:gd name="T70" fmla="*/ 1693 w 3073"/>
                <a:gd name="T71" fmla="*/ 1771 h 1811"/>
                <a:gd name="T72" fmla="*/ 984 w 3073"/>
                <a:gd name="T73" fmla="*/ 1781 h 1811"/>
                <a:gd name="T74" fmla="*/ 738 w 3073"/>
                <a:gd name="T75" fmla="*/ 1702 h 1811"/>
                <a:gd name="T76" fmla="*/ 582 w 3073"/>
                <a:gd name="T77" fmla="*/ 1595 h 1811"/>
                <a:gd name="T78" fmla="*/ 398 w 3073"/>
                <a:gd name="T79" fmla="*/ 1457 h 1811"/>
                <a:gd name="T80" fmla="*/ 257 w 3073"/>
                <a:gd name="T81" fmla="*/ 1517 h 1811"/>
                <a:gd name="T82" fmla="*/ 39 w 3073"/>
                <a:gd name="T83" fmla="*/ 1557 h 1811"/>
                <a:gd name="T84" fmla="*/ 96 w 3073"/>
                <a:gd name="T85" fmla="*/ 1436 h 1811"/>
                <a:gd name="T86" fmla="*/ 280 w 3073"/>
                <a:gd name="T87" fmla="*/ 1377 h 1811"/>
                <a:gd name="T88" fmla="*/ 500 w 3073"/>
                <a:gd name="T89" fmla="*/ 1318 h 1811"/>
                <a:gd name="T90" fmla="*/ 613 w 3073"/>
                <a:gd name="T91" fmla="*/ 1206 h 1811"/>
                <a:gd name="T92" fmla="*/ 787 w 3073"/>
                <a:gd name="T93" fmla="*/ 1131 h 1811"/>
                <a:gd name="T94" fmla="*/ 823 w 3073"/>
                <a:gd name="T95" fmla="*/ 1145 h 1811"/>
                <a:gd name="T96" fmla="*/ 642 w 3073"/>
                <a:gd name="T97" fmla="*/ 1239 h 1811"/>
                <a:gd name="T98" fmla="*/ 575 w 3073"/>
                <a:gd name="T99" fmla="*/ 1442 h 1811"/>
                <a:gd name="T100" fmla="*/ 679 w 3073"/>
                <a:gd name="T101" fmla="*/ 1566 h 1811"/>
                <a:gd name="T102" fmla="*/ 829 w 3073"/>
                <a:gd name="T103" fmla="*/ 1644 h 1811"/>
                <a:gd name="T104" fmla="*/ 1049 w 3073"/>
                <a:gd name="T105" fmla="*/ 1704 h 1811"/>
                <a:gd name="T106" fmla="*/ 1656 w 3073"/>
                <a:gd name="T107" fmla="*/ 1695 h 1811"/>
                <a:gd name="T108" fmla="*/ 1887 w 3073"/>
                <a:gd name="T109" fmla="*/ 1593 h 1811"/>
                <a:gd name="T110" fmla="*/ 1895 w 3073"/>
                <a:gd name="T111" fmla="*/ 1331 h 1811"/>
                <a:gd name="T112" fmla="*/ 1706 w 3073"/>
                <a:gd name="T113" fmla="*/ 1276 h 1811"/>
                <a:gd name="T114" fmla="*/ 1716 w 3073"/>
                <a:gd name="T115" fmla="*/ 1212 h 1811"/>
                <a:gd name="T116" fmla="*/ 1843 w 3073"/>
                <a:gd name="T117" fmla="*/ 1234 h 1811"/>
                <a:gd name="T118" fmla="*/ 2086 w 3073"/>
                <a:gd name="T119" fmla="*/ 1197 h 1811"/>
                <a:gd name="T120" fmla="*/ 2219 w 3073"/>
                <a:gd name="T121" fmla="*/ 1135 h 1811"/>
                <a:gd name="T122" fmla="*/ 2327 w 3073"/>
                <a:gd name="T123" fmla="*/ 1007 h 1811"/>
                <a:gd name="T124" fmla="*/ 2268 w 3073"/>
                <a:gd name="T125" fmla="*/ 761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73" h="1811">
                  <a:moveTo>
                    <a:pt x="2290" y="773"/>
                  </a:moveTo>
                  <a:lnTo>
                    <a:pt x="2281" y="823"/>
                  </a:lnTo>
                  <a:lnTo>
                    <a:pt x="2296" y="868"/>
                  </a:lnTo>
                  <a:lnTo>
                    <a:pt x="2311" y="890"/>
                  </a:lnTo>
                  <a:lnTo>
                    <a:pt x="2329" y="909"/>
                  </a:lnTo>
                  <a:lnTo>
                    <a:pt x="2351" y="926"/>
                  </a:lnTo>
                  <a:lnTo>
                    <a:pt x="2379" y="940"/>
                  </a:lnTo>
                  <a:lnTo>
                    <a:pt x="2405" y="917"/>
                  </a:lnTo>
                  <a:lnTo>
                    <a:pt x="2423" y="909"/>
                  </a:lnTo>
                  <a:lnTo>
                    <a:pt x="2435" y="920"/>
                  </a:lnTo>
                  <a:lnTo>
                    <a:pt x="2436" y="934"/>
                  </a:lnTo>
                  <a:lnTo>
                    <a:pt x="2435" y="955"/>
                  </a:lnTo>
                  <a:lnTo>
                    <a:pt x="2446" y="956"/>
                  </a:lnTo>
                  <a:lnTo>
                    <a:pt x="2474" y="956"/>
                  </a:lnTo>
                  <a:lnTo>
                    <a:pt x="2493" y="946"/>
                  </a:lnTo>
                  <a:lnTo>
                    <a:pt x="2508" y="907"/>
                  </a:lnTo>
                  <a:lnTo>
                    <a:pt x="2505" y="854"/>
                  </a:lnTo>
                  <a:lnTo>
                    <a:pt x="2497" y="800"/>
                  </a:lnTo>
                  <a:lnTo>
                    <a:pt x="2405" y="780"/>
                  </a:lnTo>
                  <a:lnTo>
                    <a:pt x="2361" y="766"/>
                  </a:lnTo>
                  <a:lnTo>
                    <a:pt x="2317" y="750"/>
                  </a:lnTo>
                  <a:lnTo>
                    <a:pt x="2277" y="735"/>
                  </a:lnTo>
                  <a:lnTo>
                    <a:pt x="2241" y="720"/>
                  </a:lnTo>
                  <a:lnTo>
                    <a:pt x="2210" y="707"/>
                  </a:lnTo>
                  <a:lnTo>
                    <a:pt x="2185" y="695"/>
                  </a:lnTo>
                  <a:lnTo>
                    <a:pt x="2158" y="670"/>
                  </a:lnTo>
                  <a:lnTo>
                    <a:pt x="2159" y="644"/>
                  </a:lnTo>
                  <a:lnTo>
                    <a:pt x="2169" y="634"/>
                  </a:lnTo>
                  <a:lnTo>
                    <a:pt x="2184" y="626"/>
                  </a:lnTo>
                  <a:lnTo>
                    <a:pt x="2221" y="620"/>
                  </a:lnTo>
                  <a:lnTo>
                    <a:pt x="2195" y="479"/>
                  </a:lnTo>
                  <a:lnTo>
                    <a:pt x="2192" y="291"/>
                  </a:lnTo>
                  <a:lnTo>
                    <a:pt x="2205" y="197"/>
                  </a:lnTo>
                  <a:lnTo>
                    <a:pt x="2215" y="153"/>
                  </a:lnTo>
                  <a:lnTo>
                    <a:pt x="2229" y="113"/>
                  </a:lnTo>
                  <a:lnTo>
                    <a:pt x="2246" y="75"/>
                  </a:lnTo>
                  <a:lnTo>
                    <a:pt x="2268" y="45"/>
                  </a:lnTo>
                  <a:lnTo>
                    <a:pt x="2280" y="32"/>
                  </a:lnTo>
                  <a:lnTo>
                    <a:pt x="2293" y="20"/>
                  </a:lnTo>
                  <a:lnTo>
                    <a:pt x="2324" y="1"/>
                  </a:lnTo>
                  <a:lnTo>
                    <a:pt x="2345" y="0"/>
                  </a:lnTo>
                  <a:lnTo>
                    <a:pt x="2345" y="15"/>
                  </a:lnTo>
                  <a:lnTo>
                    <a:pt x="2307" y="127"/>
                  </a:lnTo>
                  <a:lnTo>
                    <a:pt x="2298" y="245"/>
                  </a:lnTo>
                  <a:lnTo>
                    <a:pt x="2291" y="448"/>
                  </a:lnTo>
                  <a:lnTo>
                    <a:pt x="2298" y="548"/>
                  </a:lnTo>
                  <a:lnTo>
                    <a:pt x="2306" y="599"/>
                  </a:lnTo>
                  <a:lnTo>
                    <a:pt x="2319" y="652"/>
                  </a:lnTo>
                  <a:lnTo>
                    <a:pt x="2322" y="663"/>
                  </a:lnTo>
                  <a:lnTo>
                    <a:pt x="2365" y="689"/>
                  </a:lnTo>
                  <a:lnTo>
                    <a:pt x="2395" y="705"/>
                  </a:lnTo>
                  <a:lnTo>
                    <a:pt x="2412" y="714"/>
                  </a:lnTo>
                  <a:lnTo>
                    <a:pt x="2430" y="722"/>
                  </a:lnTo>
                  <a:lnTo>
                    <a:pt x="2469" y="736"/>
                  </a:lnTo>
                  <a:lnTo>
                    <a:pt x="2510" y="744"/>
                  </a:lnTo>
                  <a:lnTo>
                    <a:pt x="2552" y="744"/>
                  </a:lnTo>
                  <a:lnTo>
                    <a:pt x="2593" y="733"/>
                  </a:lnTo>
                  <a:lnTo>
                    <a:pt x="2624" y="708"/>
                  </a:lnTo>
                  <a:lnTo>
                    <a:pt x="2646" y="684"/>
                  </a:lnTo>
                  <a:lnTo>
                    <a:pt x="2671" y="654"/>
                  </a:lnTo>
                  <a:lnTo>
                    <a:pt x="2700" y="619"/>
                  </a:lnTo>
                  <a:lnTo>
                    <a:pt x="2731" y="582"/>
                  </a:lnTo>
                  <a:lnTo>
                    <a:pt x="2762" y="541"/>
                  </a:lnTo>
                  <a:lnTo>
                    <a:pt x="2777" y="521"/>
                  </a:lnTo>
                  <a:lnTo>
                    <a:pt x="2793" y="500"/>
                  </a:lnTo>
                  <a:lnTo>
                    <a:pt x="2809" y="479"/>
                  </a:lnTo>
                  <a:lnTo>
                    <a:pt x="2824" y="458"/>
                  </a:lnTo>
                  <a:lnTo>
                    <a:pt x="2853" y="419"/>
                  </a:lnTo>
                  <a:lnTo>
                    <a:pt x="2881" y="382"/>
                  </a:lnTo>
                  <a:lnTo>
                    <a:pt x="2906" y="348"/>
                  </a:lnTo>
                  <a:lnTo>
                    <a:pt x="2925" y="318"/>
                  </a:lnTo>
                  <a:lnTo>
                    <a:pt x="2941" y="295"/>
                  </a:lnTo>
                  <a:lnTo>
                    <a:pt x="2954" y="271"/>
                  </a:lnTo>
                  <a:lnTo>
                    <a:pt x="2923" y="307"/>
                  </a:lnTo>
                  <a:lnTo>
                    <a:pt x="2891" y="342"/>
                  </a:lnTo>
                  <a:lnTo>
                    <a:pt x="2873" y="360"/>
                  </a:lnTo>
                  <a:lnTo>
                    <a:pt x="2852" y="375"/>
                  </a:lnTo>
                  <a:lnTo>
                    <a:pt x="2829" y="389"/>
                  </a:lnTo>
                  <a:lnTo>
                    <a:pt x="2803" y="400"/>
                  </a:lnTo>
                  <a:lnTo>
                    <a:pt x="2775" y="408"/>
                  </a:lnTo>
                  <a:lnTo>
                    <a:pt x="2756" y="410"/>
                  </a:lnTo>
                  <a:lnTo>
                    <a:pt x="2738" y="399"/>
                  </a:lnTo>
                  <a:lnTo>
                    <a:pt x="2741" y="371"/>
                  </a:lnTo>
                  <a:lnTo>
                    <a:pt x="2759" y="332"/>
                  </a:lnTo>
                  <a:lnTo>
                    <a:pt x="2783" y="290"/>
                  </a:lnTo>
                  <a:lnTo>
                    <a:pt x="2808" y="247"/>
                  </a:lnTo>
                  <a:lnTo>
                    <a:pt x="2827" y="187"/>
                  </a:lnTo>
                  <a:lnTo>
                    <a:pt x="2793" y="218"/>
                  </a:lnTo>
                  <a:lnTo>
                    <a:pt x="2774" y="248"/>
                  </a:lnTo>
                  <a:lnTo>
                    <a:pt x="2749" y="284"/>
                  </a:lnTo>
                  <a:lnTo>
                    <a:pt x="2736" y="303"/>
                  </a:lnTo>
                  <a:lnTo>
                    <a:pt x="2723" y="323"/>
                  </a:lnTo>
                  <a:lnTo>
                    <a:pt x="2708" y="342"/>
                  </a:lnTo>
                  <a:lnTo>
                    <a:pt x="2694" y="361"/>
                  </a:lnTo>
                  <a:lnTo>
                    <a:pt x="2677" y="378"/>
                  </a:lnTo>
                  <a:lnTo>
                    <a:pt x="2661" y="395"/>
                  </a:lnTo>
                  <a:lnTo>
                    <a:pt x="2643" y="410"/>
                  </a:lnTo>
                  <a:lnTo>
                    <a:pt x="2624" y="423"/>
                  </a:lnTo>
                  <a:lnTo>
                    <a:pt x="2607" y="432"/>
                  </a:lnTo>
                  <a:lnTo>
                    <a:pt x="2591" y="436"/>
                  </a:lnTo>
                  <a:lnTo>
                    <a:pt x="2563" y="436"/>
                  </a:lnTo>
                  <a:lnTo>
                    <a:pt x="2544" y="422"/>
                  </a:lnTo>
                  <a:lnTo>
                    <a:pt x="2536" y="397"/>
                  </a:lnTo>
                  <a:lnTo>
                    <a:pt x="2550" y="331"/>
                  </a:lnTo>
                  <a:lnTo>
                    <a:pt x="2563" y="284"/>
                  </a:lnTo>
                  <a:lnTo>
                    <a:pt x="2581" y="234"/>
                  </a:lnTo>
                  <a:lnTo>
                    <a:pt x="2601" y="185"/>
                  </a:lnTo>
                  <a:lnTo>
                    <a:pt x="2620" y="138"/>
                  </a:lnTo>
                  <a:lnTo>
                    <a:pt x="2638" y="100"/>
                  </a:lnTo>
                  <a:lnTo>
                    <a:pt x="2651" y="74"/>
                  </a:lnTo>
                  <a:lnTo>
                    <a:pt x="2659" y="68"/>
                  </a:lnTo>
                  <a:lnTo>
                    <a:pt x="2669" y="65"/>
                  </a:lnTo>
                  <a:lnTo>
                    <a:pt x="2682" y="78"/>
                  </a:lnTo>
                  <a:lnTo>
                    <a:pt x="2677" y="132"/>
                  </a:lnTo>
                  <a:lnTo>
                    <a:pt x="2666" y="190"/>
                  </a:lnTo>
                  <a:lnTo>
                    <a:pt x="2645" y="305"/>
                  </a:lnTo>
                  <a:lnTo>
                    <a:pt x="2659" y="292"/>
                  </a:lnTo>
                  <a:lnTo>
                    <a:pt x="2682" y="271"/>
                  </a:lnTo>
                  <a:lnTo>
                    <a:pt x="2712" y="244"/>
                  </a:lnTo>
                  <a:lnTo>
                    <a:pt x="2726" y="228"/>
                  </a:lnTo>
                  <a:lnTo>
                    <a:pt x="2743" y="214"/>
                  </a:lnTo>
                  <a:lnTo>
                    <a:pt x="2759" y="200"/>
                  </a:lnTo>
                  <a:lnTo>
                    <a:pt x="2775" y="186"/>
                  </a:lnTo>
                  <a:lnTo>
                    <a:pt x="2805" y="163"/>
                  </a:lnTo>
                  <a:lnTo>
                    <a:pt x="2831" y="146"/>
                  </a:lnTo>
                  <a:lnTo>
                    <a:pt x="2847" y="141"/>
                  </a:lnTo>
                  <a:lnTo>
                    <a:pt x="2839" y="315"/>
                  </a:lnTo>
                  <a:lnTo>
                    <a:pt x="2879" y="290"/>
                  </a:lnTo>
                  <a:lnTo>
                    <a:pt x="2901" y="276"/>
                  </a:lnTo>
                  <a:lnTo>
                    <a:pt x="2920" y="260"/>
                  </a:lnTo>
                  <a:lnTo>
                    <a:pt x="2953" y="235"/>
                  </a:lnTo>
                  <a:lnTo>
                    <a:pt x="2966" y="225"/>
                  </a:lnTo>
                  <a:lnTo>
                    <a:pt x="2977" y="206"/>
                  </a:lnTo>
                  <a:lnTo>
                    <a:pt x="2994" y="193"/>
                  </a:lnTo>
                  <a:lnTo>
                    <a:pt x="3011" y="187"/>
                  </a:lnTo>
                  <a:lnTo>
                    <a:pt x="3033" y="186"/>
                  </a:lnTo>
                  <a:lnTo>
                    <a:pt x="3065" y="197"/>
                  </a:lnTo>
                  <a:lnTo>
                    <a:pt x="3073" y="220"/>
                  </a:lnTo>
                  <a:lnTo>
                    <a:pt x="3051" y="269"/>
                  </a:lnTo>
                  <a:lnTo>
                    <a:pt x="3031" y="300"/>
                  </a:lnTo>
                  <a:lnTo>
                    <a:pt x="3008" y="335"/>
                  </a:lnTo>
                  <a:lnTo>
                    <a:pt x="2984" y="372"/>
                  </a:lnTo>
                  <a:lnTo>
                    <a:pt x="2969" y="393"/>
                  </a:lnTo>
                  <a:lnTo>
                    <a:pt x="2954" y="412"/>
                  </a:lnTo>
                  <a:lnTo>
                    <a:pt x="2940" y="433"/>
                  </a:lnTo>
                  <a:lnTo>
                    <a:pt x="2925" y="454"/>
                  </a:lnTo>
                  <a:lnTo>
                    <a:pt x="2909" y="475"/>
                  </a:lnTo>
                  <a:lnTo>
                    <a:pt x="2894" y="495"/>
                  </a:lnTo>
                  <a:lnTo>
                    <a:pt x="2878" y="516"/>
                  </a:lnTo>
                  <a:lnTo>
                    <a:pt x="2862" y="537"/>
                  </a:lnTo>
                  <a:lnTo>
                    <a:pt x="2845" y="558"/>
                  </a:lnTo>
                  <a:lnTo>
                    <a:pt x="2829" y="579"/>
                  </a:lnTo>
                  <a:lnTo>
                    <a:pt x="2798" y="618"/>
                  </a:lnTo>
                  <a:lnTo>
                    <a:pt x="2767" y="655"/>
                  </a:lnTo>
                  <a:lnTo>
                    <a:pt x="2739" y="689"/>
                  </a:lnTo>
                  <a:lnTo>
                    <a:pt x="2713" y="721"/>
                  </a:lnTo>
                  <a:lnTo>
                    <a:pt x="2690" y="747"/>
                  </a:lnTo>
                  <a:lnTo>
                    <a:pt x="2671" y="768"/>
                  </a:lnTo>
                  <a:lnTo>
                    <a:pt x="2646" y="787"/>
                  </a:lnTo>
                  <a:lnTo>
                    <a:pt x="2615" y="800"/>
                  </a:lnTo>
                  <a:lnTo>
                    <a:pt x="2607" y="877"/>
                  </a:lnTo>
                  <a:lnTo>
                    <a:pt x="2596" y="917"/>
                  </a:lnTo>
                  <a:lnTo>
                    <a:pt x="2578" y="952"/>
                  </a:lnTo>
                  <a:lnTo>
                    <a:pt x="2552" y="981"/>
                  </a:lnTo>
                  <a:lnTo>
                    <a:pt x="2537" y="993"/>
                  </a:lnTo>
                  <a:lnTo>
                    <a:pt x="2519" y="1003"/>
                  </a:lnTo>
                  <a:lnTo>
                    <a:pt x="2501" y="1011"/>
                  </a:lnTo>
                  <a:lnTo>
                    <a:pt x="2480" y="1015"/>
                  </a:lnTo>
                  <a:lnTo>
                    <a:pt x="2431" y="1016"/>
                  </a:lnTo>
                  <a:lnTo>
                    <a:pt x="2420" y="1014"/>
                  </a:lnTo>
                  <a:lnTo>
                    <a:pt x="2400" y="1080"/>
                  </a:lnTo>
                  <a:lnTo>
                    <a:pt x="2448" y="1091"/>
                  </a:lnTo>
                  <a:lnTo>
                    <a:pt x="2472" y="1107"/>
                  </a:lnTo>
                  <a:lnTo>
                    <a:pt x="2479" y="1128"/>
                  </a:lnTo>
                  <a:lnTo>
                    <a:pt x="2469" y="1150"/>
                  </a:lnTo>
                  <a:lnTo>
                    <a:pt x="2449" y="1173"/>
                  </a:lnTo>
                  <a:lnTo>
                    <a:pt x="2422" y="1193"/>
                  </a:lnTo>
                  <a:lnTo>
                    <a:pt x="2391" y="1212"/>
                  </a:lnTo>
                  <a:lnTo>
                    <a:pt x="2360" y="1226"/>
                  </a:lnTo>
                  <a:lnTo>
                    <a:pt x="2350" y="1264"/>
                  </a:lnTo>
                  <a:lnTo>
                    <a:pt x="2335" y="1317"/>
                  </a:lnTo>
                  <a:lnTo>
                    <a:pt x="2317" y="1378"/>
                  </a:lnTo>
                  <a:lnTo>
                    <a:pt x="2298" y="1444"/>
                  </a:lnTo>
                  <a:lnTo>
                    <a:pt x="2280" y="1507"/>
                  </a:lnTo>
                  <a:lnTo>
                    <a:pt x="2263" y="1563"/>
                  </a:lnTo>
                  <a:lnTo>
                    <a:pt x="2250" y="1631"/>
                  </a:lnTo>
                  <a:lnTo>
                    <a:pt x="2221" y="1633"/>
                  </a:lnTo>
                  <a:lnTo>
                    <a:pt x="2213" y="1541"/>
                  </a:lnTo>
                  <a:lnTo>
                    <a:pt x="2221" y="1449"/>
                  </a:lnTo>
                  <a:lnTo>
                    <a:pt x="2244" y="1267"/>
                  </a:lnTo>
                  <a:lnTo>
                    <a:pt x="2213" y="1276"/>
                  </a:lnTo>
                  <a:lnTo>
                    <a:pt x="2180" y="1286"/>
                  </a:lnTo>
                  <a:lnTo>
                    <a:pt x="2148" y="1295"/>
                  </a:lnTo>
                  <a:lnTo>
                    <a:pt x="2114" y="1303"/>
                  </a:lnTo>
                  <a:lnTo>
                    <a:pt x="2045" y="1316"/>
                  </a:lnTo>
                  <a:lnTo>
                    <a:pt x="1977" y="1326"/>
                  </a:lnTo>
                  <a:lnTo>
                    <a:pt x="1999" y="1351"/>
                  </a:lnTo>
                  <a:lnTo>
                    <a:pt x="2019" y="1375"/>
                  </a:lnTo>
                  <a:lnTo>
                    <a:pt x="2047" y="1421"/>
                  </a:lnTo>
                  <a:lnTo>
                    <a:pt x="2066" y="1508"/>
                  </a:lnTo>
                  <a:lnTo>
                    <a:pt x="2058" y="1548"/>
                  </a:lnTo>
                  <a:lnTo>
                    <a:pt x="2040" y="1585"/>
                  </a:lnTo>
                  <a:lnTo>
                    <a:pt x="2029" y="1602"/>
                  </a:lnTo>
                  <a:lnTo>
                    <a:pt x="2014" y="1620"/>
                  </a:lnTo>
                  <a:lnTo>
                    <a:pt x="1996" y="1636"/>
                  </a:lnTo>
                  <a:lnTo>
                    <a:pt x="1977" y="1653"/>
                  </a:lnTo>
                  <a:lnTo>
                    <a:pt x="1957" y="1667"/>
                  </a:lnTo>
                  <a:lnTo>
                    <a:pt x="1934" y="1682"/>
                  </a:lnTo>
                  <a:lnTo>
                    <a:pt x="1908" y="1695"/>
                  </a:lnTo>
                  <a:lnTo>
                    <a:pt x="1882" y="1709"/>
                  </a:lnTo>
                  <a:lnTo>
                    <a:pt x="1854" y="1721"/>
                  </a:lnTo>
                  <a:lnTo>
                    <a:pt x="1825" y="1733"/>
                  </a:lnTo>
                  <a:lnTo>
                    <a:pt x="1794" y="1744"/>
                  </a:lnTo>
                  <a:lnTo>
                    <a:pt x="1762" y="1753"/>
                  </a:lnTo>
                  <a:lnTo>
                    <a:pt x="1727" y="1762"/>
                  </a:lnTo>
                  <a:lnTo>
                    <a:pt x="1693" y="1771"/>
                  </a:lnTo>
                  <a:lnTo>
                    <a:pt x="1620" y="1785"/>
                  </a:lnTo>
                  <a:lnTo>
                    <a:pt x="1545" y="1797"/>
                  </a:lnTo>
                  <a:lnTo>
                    <a:pt x="1467" y="1805"/>
                  </a:lnTo>
                  <a:lnTo>
                    <a:pt x="1304" y="1811"/>
                  </a:lnTo>
                  <a:lnTo>
                    <a:pt x="1142" y="1804"/>
                  </a:lnTo>
                  <a:lnTo>
                    <a:pt x="984" y="1781"/>
                  </a:lnTo>
                  <a:lnTo>
                    <a:pt x="909" y="1763"/>
                  </a:lnTo>
                  <a:lnTo>
                    <a:pt x="873" y="1753"/>
                  </a:lnTo>
                  <a:lnTo>
                    <a:pt x="838" y="1741"/>
                  </a:lnTo>
                  <a:lnTo>
                    <a:pt x="803" y="1729"/>
                  </a:lnTo>
                  <a:lnTo>
                    <a:pt x="771" y="1716"/>
                  </a:lnTo>
                  <a:lnTo>
                    <a:pt x="738" y="1702"/>
                  </a:lnTo>
                  <a:lnTo>
                    <a:pt x="709" y="1687"/>
                  </a:lnTo>
                  <a:lnTo>
                    <a:pt x="679" y="1671"/>
                  </a:lnTo>
                  <a:lnTo>
                    <a:pt x="652" y="1654"/>
                  </a:lnTo>
                  <a:lnTo>
                    <a:pt x="627" y="1635"/>
                  </a:lnTo>
                  <a:lnTo>
                    <a:pt x="603" y="1616"/>
                  </a:lnTo>
                  <a:lnTo>
                    <a:pt x="582" y="1595"/>
                  </a:lnTo>
                  <a:lnTo>
                    <a:pt x="561" y="1573"/>
                  </a:lnTo>
                  <a:lnTo>
                    <a:pt x="528" y="1527"/>
                  </a:lnTo>
                  <a:lnTo>
                    <a:pt x="487" y="1420"/>
                  </a:lnTo>
                  <a:lnTo>
                    <a:pt x="443" y="1437"/>
                  </a:lnTo>
                  <a:lnTo>
                    <a:pt x="420" y="1447"/>
                  </a:lnTo>
                  <a:lnTo>
                    <a:pt x="398" y="1457"/>
                  </a:lnTo>
                  <a:lnTo>
                    <a:pt x="375" y="1467"/>
                  </a:lnTo>
                  <a:lnTo>
                    <a:pt x="352" y="1478"/>
                  </a:lnTo>
                  <a:lnTo>
                    <a:pt x="327" y="1488"/>
                  </a:lnTo>
                  <a:lnTo>
                    <a:pt x="305" y="1497"/>
                  </a:lnTo>
                  <a:lnTo>
                    <a:pt x="280" y="1507"/>
                  </a:lnTo>
                  <a:lnTo>
                    <a:pt x="257" y="1517"/>
                  </a:lnTo>
                  <a:lnTo>
                    <a:pt x="233" y="1526"/>
                  </a:lnTo>
                  <a:lnTo>
                    <a:pt x="209" y="1535"/>
                  </a:lnTo>
                  <a:lnTo>
                    <a:pt x="161" y="1550"/>
                  </a:lnTo>
                  <a:lnTo>
                    <a:pt x="111" y="1561"/>
                  </a:lnTo>
                  <a:lnTo>
                    <a:pt x="72" y="1563"/>
                  </a:lnTo>
                  <a:lnTo>
                    <a:pt x="39" y="1557"/>
                  </a:lnTo>
                  <a:lnTo>
                    <a:pt x="0" y="1525"/>
                  </a:lnTo>
                  <a:lnTo>
                    <a:pt x="2" y="1484"/>
                  </a:lnTo>
                  <a:lnTo>
                    <a:pt x="21" y="1465"/>
                  </a:lnTo>
                  <a:lnTo>
                    <a:pt x="36" y="1457"/>
                  </a:lnTo>
                  <a:lnTo>
                    <a:pt x="54" y="1449"/>
                  </a:lnTo>
                  <a:lnTo>
                    <a:pt x="96" y="1436"/>
                  </a:lnTo>
                  <a:lnTo>
                    <a:pt x="122" y="1427"/>
                  </a:lnTo>
                  <a:lnTo>
                    <a:pt x="150" y="1419"/>
                  </a:lnTo>
                  <a:lnTo>
                    <a:pt x="181" y="1409"/>
                  </a:lnTo>
                  <a:lnTo>
                    <a:pt x="213" y="1398"/>
                  </a:lnTo>
                  <a:lnTo>
                    <a:pt x="246" y="1388"/>
                  </a:lnTo>
                  <a:lnTo>
                    <a:pt x="280" y="1377"/>
                  </a:lnTo>
                  <a:lnTo>
                    <a:pt x="314" y="1366"/>
                  </a:lnTo>
                  <a:lnTo>
                    <a:pt x="347" y="1356"/>
                  </a:lnTo>
                  <a:lnTo>
                    <a:pt x="378" y="1348"/>
                  </a:lnTo>
                  <a:lnTo>
                    <a:pt x="409" y="1339"/>
                  </a:lnTo>
                  <a:lnTo>
                    <a:pt x="461" y="1326"/>
                  </a:lnTo>
                  <a:lnTo>
                    <a:pt x="500" y="1318"/>
                  </a:lnTo>
                  <a:lnTo>
                    <a:pt x="512" y="1296"/>
                  </a:lnTo>
                  <a:lnTo>
                    <a:pt x="528" y="1275"/>
                  </a:lnTo>
                  <a:lnTo>
                    <a:pt x="546" y="1257"/>
                  </a:lnTo>
                  <a:lnTo>
                    <a:pt x="565" y="1239"/>
                  </a:lnTo>
                  <a:lnTo>
                    <a:pt x="588" y="1222"/>
                  </a:lnTo>
                  <a:lnTo>
                    <a:pt x="613" y="1206"/>
                  </a:lnTo>
                  <a:lnTo>
                    <a:pt x="639" y="1191"/>
                  </a:lnTo>
                  <a:lnTo>
                    <a:pt x="666" y="1178"/>
                  </a:lnTo>
                  <a:lnTo>
                    <a:pt x="696" y="1165"/>
                  </a:lnTo>
                  <a:lnTo>
                    <a:pt x="725" y="1153"/>
                  </a:lnTo>
                  <a:lnTo>
                    <a:pt x="756" y="1142"/>
                  </a:lnTo>
                  <a:lnTo>
                    <a:pt x="787" y="1131"/>
                  </a:lnTo>
                  <a:lnTo>
                    <a:pt x="818" y="1121"/>
                  </a:lnTo>
                  <a:lnTo>
                    <a:pt x="849" y="1112"/>
                  </a:lnTo>
                  <a:lnTo>
                    <a:pt x="911" y="1096"/>
                  </a:lnTo>
                  <a:lnTo>
                    <a:pt x="921" y="1116"/>
                  </a:lnTo>
                  <a:lnTo>
                    <a:pt x="855" y="1134"/>
                  </a:lnTo>
                  <a:lnTo>
                    <a:pt x="823" y="1145"/>
                  </a:lnTo>
                  <a:lnTo>
                    <a:pt x="789" y="1158"/>
                  </a:lnTo>
                  <a:lnTo>
                    <a:pt x="756" y="1171"/>
                  </a:lnTo>
                  <a:lnTo>
                    <a:pt x="725" y="1187"/>
                  </a:lnTo>
                  <a:lnTo>
                    <a:pt x="696" y="1203"/>
                  </a:lnTo>
                  <a:lnTo>
                    <a:pt x="668" y="1221"/>
                  </a:lnTo>
                  <a:lnTo>
                    <a:pt x="642" y="1239"/>
                  </a:lnTo>
                  <a:lnTo>
                    <a:pt x="619" y="1259"/>
                  </a:lnTo>
                  <a:lnTo>
                    <a:pt x="583" y="1302"/>
                  </a:lnTo>
                  <a:lnTo>
                    <a:pt x="564" y="1349"/>
                  </a:lnTo>
                  <a:lnTo>
                    <a:pt x="561" y="1373"/>
                  </a:lnTo>
                  <a:lnTo>
                    <a:pt x="562" y="1399"/>
                  </a:lnTo>
                  <a:lnTo>
                    <a:pt x="575" y="1442"/>
                  </a:lnTo>
                  <a:lnTo>
                    <a:pt x="596" y="1481"/>
                  </a:lnTo>
                  <a:lnTo>
                    <a:pt x="609" y="1499"/>
                  </a:lnTo>
                  <a:lnTo>
                    <a:pt x="624" y="1517"/>
                  </a:lnTo>
                  <a:lnTo>
                    <a:pt x="642" y="1534"/>
                  </a:lnTo>
                  <a:lnTo>
                    <a:pt x="660" y="1550"/>
                  </a:lnTo>
                  <a:lnTo>
                    <a:pt x="679" y="1566"/>
                  </a:lnTo>
                  <a:lnTo>
                    <a:pt x="702" y="1581"/>
                  </a:lnTo>
                  <a:lnTo>
                    <a:pt x="725" y="1595"/>
                  </a:lnTo>
                  <a:lnTo>
                    <a:pt x="750" y="1608"/>
                  </a:lnTo>
                  <a:lnTo>
                    <a:pt x="776" y="1621"/>
                  </a:lnTo>
                  <a:lnTo>
                    <a:pt x="802" y="1633"/>
                  </a:lnTo>
                  <a:lnTo>
                    <a:pt x="829" y="1644"/>
                  </a:lnTo>
                  <a:lnTo>
                    <a:pt x="859" y="1655"/>
                  </a:lnTo>
                  <a:lnTo>
                    <a:pt x="890" y="1665"/>
                  </a:lnTo>
                  <a:lnTo>
                    <a:pt x="919" y="1675"/>
                  </a:lnTo>
                  <a:lnTo>
                    <a:pt x="952" y="1682"/>
                  </a:lnTo>
                  <a:lnTo>
                    <a:pt x="984" y="1690"/>
                  </a:lnTo>
                  <a:lnTo>
                    <a:pt x="1049" y="1704"/>
                  </a:lnTo>
                  <a:lnTo>
                    <a:pt x="1118" y="1714"/>
                  </a:lnTo>
                  <a:lnTo>
                    <a:pt x="1188" y="1722"/>
                  </a:lnTo>
                  <a:lnTo>
                    <a:pt x="1258" y="1726"/>
                  </a:lnTo>
                  <a:lnTo>
                    <a:pt x="1397" y="1727"/>
                  </a:lnTo>
                  <a:lnTo>
                    <a:pt x="1532" y="1717"/>
                  </a:lnTo>
                  <a:lnTo>
                    <a:pt x="1656" y="1695"/>
                  </a:lnTo>
                  <a:lnTo>
                    <a:pt x="1711" y="1680"/>
                  </a:lnTo>
                  <a:lnTo>
                    <a:pt x="1763" y="1663"/>
                  </a:lnTo>
                  <a:lnTo>
                    <a:pt x="1788" y="1653"/>
                  </a:lnTo>
                  <a:lnTo>
                    <a:pt x="1810" y="1642"/>
                  </a:lnTo>
                  <a:lnTo>
                    <a:pt x="1851" y="1619"/>
                  </a:lnTo>
                  <a:lnTo>
                    <a:pt x="1887" y="1593"/>
                  </a:lnTo>
                  <a:lnTo>
                    <a:pt x="1913" y="1563"/>
                  </a:lnTo>
                  <a:lnTo>
                    <a:pt x="1946" y="1497"/>
                  </a:lnTo>
                  <a:lnTo>
                    <a:pt x="1941" y="1420"/>
                  </a:lnTo>
                  <a:lnTo>
                    <a:pt x="1925" y="1377"/>
                  </a:lnTo>
                  <a:lnTo>
                    <a:pt x="1911" y="1355"/>
                  </a:lnTo>
                  <a:lnTo>
                    <a:pt x="1895" y="1331"/>
                  </a:lnTo>
                  <a:lnTo>
                    <a:pt x="1739" y="1328"/>
                  </a:lnTo>
                  <a:lnTo>
                    <a:pt x="1628" y="1310"/>
                  </a:lnTo>
                  <a:lnTo>
                    <a:pt x="1613" y="1299"/>
                  </a:lnTo>
                  <a:lnTo>
                    <a:pt x="1620" y="1293"/>
                  </a:lnTo>
                  <a:lnTo>
                    <a:pt x="1636" y="1287"/>
                  </a:lnTo>
                  <a:lnTo>
                    <a:pt x="1706" y="1276"/>
                  </a:lnTo>
                  <a:lnTo>
                    <a:pt x="1832" y="1268"/>
                  </a:lnTo>
                  <a:lnTo>
                    <a:pt x="1796" y="1245"/>
                  </a:lnTo>
                  <a:lnTo>
                    <a:pt x="1778" y="1235"/>
                  </a:lnTo>
                  <a:lnTo>
                    <a:pt x="1757" y="1226"/>
                  </a:lnTo>
                  <a:lnTo>
                    <a:pt x="1737" y="1219"/>
                  </a:lnTo>
                  <a:lnTo>
                    <a:pt x="1716" y="1212"/>
                  </a:lnTo>
                  <a:lnTo>
                    <a:pt x="1670" y="1200"/>
                  </a:lnTo>
                  <a:lnTo>
                    <a:pt x="1680" y="1180"/>
                  </a:lnTo>
                  <a:lnTo>
                    <a:pt x="1737" y="1194"/>
                  </a:lnTo>
                  <a:lnTo>
                    <a:pt x="1791" y="1212"/>
                  </a:lnTo>
                  <a:lnTo>
                    <a:pt x="1817" y="1223"/>
                  </a:lnTo>
                  <a:lnTo>
                    <a:pt x="1843" y="1234"/>
                  </a:lnTo>
                  <a:lnTo>
                    <a:pt x="1890" y="1259"/>
                  </a:lnTo>
                  <a:lnTo>
                    <a:pt x="1942" y="1247"/>
                  </a:lnTo>
                  <a:lnTo>
                    <a:pt x="1991" y="1233"/>
                  </a:lnTo>
                  <a:lnTo>
                    <a:pt x="2039" y="1215"/>
                  </a:lnTo>
                  <a:lnTo>
                    <a:pt x="2061" y="1206"/>
                  </a:lnTo>
                  <a:lnTo>
                    <a:pt x="2086" y="1197"/>
                  </a:lnTo>
                  <a:lnTo>
                    <a:pt x="2109" y="1187"/>
                  </a:lnTo>
                  <a:lnTo>
                    <a:pt x="2130" y="1177"/>
                  </a:lnTo>
                  <a:lnTo>
                    <a:pt x="2153" y="1166"/>
                  </a:lnTo>
                  <a:lnTo>
                    <a:pt x="2175" y="1156"/>
                  </a:lnTo>
                  <a:lnTo>
                    <a:pt x="2198" y="1145"/>
                  </a:lnTo>
                  <a:lnTo>
                    <a:pt x="2219" y="1135"/>
                  </a:lnTo>
                  <a:lnTo>
                    <a:pt x="2242" y="1124"/>
                  </a:lnTo>
                  <a:lnTo>
                    <a:pt x="2263" y="1115"/>
                  </a:lnTo>
                  <a:lnTo>
                    <a:pt x="2273" y="1094"/>
                  </a:lnTo>
                  <a:lnTo>
                    <a:pt x="2291" y="1063"/>
                  </a:lnTo>
                  <a:lnTo>
                    <a:pt x="2314" y="1026"/>
                  </a:lnTo>
                  <a:lnTo>
                    <a:pt x="2327" y="1007"/>
                  </a:lnTo>
                  <a:lnTo>
                    <a:pt x="2340" y="989"/>
                  </a:lnTo>
                  <a:lnTo>
                    <a:pt x="2286" y="946"/>
                  </a:lnTo>
                  <a:lnTo>
                    <a:pt x="2255" y="891"/>
                  </a:lnTo>
                  <a:lnTo>
                    <a:pt x="2247" y="830"/>
                  </a:lnTo>
                  <a:lnTo>
                    <a:pt x="2260" y="768"/>
                  </a:lnTo>
                  <a:lnTo>
                    <a:pt x="2268" y="761"/>
                  </a:lnTo>
                  <a:lnTo>
                    <a:pt x="2280" y="761"/>
                  </a:lnTo>
                  <a:lnTo>
                    <a:pt x="2290" y="773"/>
                  </a:lnTo>
                  <a:lnTo>
                    <a:pt x="2290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</p:grpSp>
      <p:sp>
        <p:nvSpPr>
          <p:cNvPr id="3" name="Pravokotnik 2"/>
          <p:cNvSpPr/>
          <p:nvPr/>
        </p:nvSpPr>
        <p:spPr>
          <a:xfrm>
            <a:off x="539552" y="548680"/>
            <a:ext cx="8177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cap="small" dirty="0" smtClean="0">
                <a:latin typeface="Times New Roman" pitchFamily="18" charset="0"/>
                <a:cs typeface="Times New Roman" pitchFamily="18" charset="0"/>
              </a:rPr>
              <a:t>SNEŽAKE SMO RAZVRSTILI V CARROLLOV DIAGRAM PO DVEH LASTNOSTIH.</a:t>
            </a:r>
            <a:endParaRPr lang="sl-SI" sz="24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6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DREVESNI PRIKAZ</a:t>
            </a:r>
            <a:endParaRPr lang="sl-SI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3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KAKO BOMO ODŠLI NA POTOVANJE?</a:t>
            </a:r>
            <a:endParaRPr lang="sl-SI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grada vsebine 3" descr="(3.PNG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105819"/>
            <a:ext cx="4953000" cy="3514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2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772400" cy="2592288"/>
          </a:xfrm>
        </p:spPr>
        <p:txBody>
          <a:bodyPr>
            <a:normAutofit/>
          </a:bodyPr>
          <a:lstStyle/>
          <a:p>
            <a:r>
              <a:rPr lang="sl-SI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PUŠČIČNI PRIKAZ</a:t>
            </a:r>
            <a:endParaRPr lang="sl-SI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8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728192"/>
          </a:xfrm>
        </p:spPr>
        <p:txBody>
          <a:bodyPr>
            <a:noAutofit/>
          </a:bodyPr>
          <a:lstStyle/>
          <a:p>
            <a:r>
              <a:rPr lang="sl-SI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l-SI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Deklice so risale cvetlice z različnimi števili cvetnih listov. Puščični diagram prikazuje, katere cvetlice (s kolikimi cvetnimi listi) je narisala posamezna deklica.</a:t>
            </a:r>
            <a:br>
              <a:rPr lang="sl-SI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l-SI" sz="2400" cap="all" dirty="0"/>
          </a:p>
        </p:txBody>
      </p:sp>
      <p:pic>
        <p:nvPicPr>
          <p:cNvPr id="4" name="Ograda vsebine 3" descr="Opis: img85_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92895"/>
            <a:ext cx="4608512" cy="37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0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47</Words>
  <Application>Microsoft Office PowerPoint</Application>
  <PresentationFormat>Diaprojekcija na zaslonu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PRIKAZ MNOŽIC</vt:lpstr>
      <vt:lpstr>EULER – VENNOV DIAGRAM</vt:lpstr>
      <vt:lpstr>Otroci neke večstanovanjske hiše obiskujejo tri različne krožke: matematičnega, likovnega in plesnega.</vt:lpstr>
      <vt:lpstr>CARROLLOV DIAGRAM</vt:lpstr>
      <vt:lpstr>PowerPointova predstavitev</vt:lpstr>
      <vt:lpstr>DREVESNI PRIKAZ</vt:lpstr>
      <vt:lpstr>KAKO BOMO ODŠLI NA POTOVANJE?</vt:lpstr>
      <vt:lpstr>PUŠČIČNI PRIKAZ</vt:lpstr>
      <vt:lpstr> Deklice so risale cvetlice z različnimi števili cvetnih listov. Puščični diagram prikazuje, katere cvetlice (s kolikimi cvetnimi listi) je narisala posamezna deklica.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PRIKAZI</dc:title>
  <dc:creator>Uporabnik</dc:creator>
  <cp:lastModifiedBy>Uporabnik</cp:lastModifiedBy>
  <cp:revision>19</cp:revision>
  <dcterms:created xsi:type="dcterms:W3CDTF">2011-11-17T16:48:34Z</dcterms:created>
  <dcterms:modified xsi:type="dcterms:W3CDTF">2015-11-27T05:53:10Z</dcterms:modified>
</cp:coreProperties>
</file>