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28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72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946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09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921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743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212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097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650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855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142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7857-348B-4F4D-8BB5-38DF8CBCD191}" type="datetimeFigureOut">
              <a:rPr lang="sl-SI" smtClean="0"/>
              <a:t>28. 11. 2021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1B78-6D11-4513-9485-29421D9FBA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795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DAN IN NOČ POVEZUJETA SVIT IN MRAK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28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Sonce potuje po nebu le </a:t>
            </a:r>
            <a:r>
              <a:rPr lang="sl-SI" dirty="0" smtClean="0">
                <a:solidFill>
                  <a:srgbClr val="FF0000"/>
                </a:solidFill>
              </a:rPr>
              <a:t>navidezno,</a:t>
            </a:r>
            <a:r>
              <a:rPr lang="sl-SI" dirty="0" smtClean="0"/>
              <a:t> ker se </a:t>
            </a:r>
            <a:r>
              <a:rPr lang="sl-SI" dirty="0" smtClean="0">
                <a:solidFill>
                  <a:srgbClr val="FF0000"/>
                </a:solidFill>
              </a:rPr>
              <a:t>Zemlja vrti okoli svoje osi.</a:t>
            </a:r>
          </a:p>
          <a:p>
            <a:pPr marL="514350" indent="-514350">
              <a:buAutoNum type="arabicPeriod"/>
            </a:pPr>
            <a:r>
              <a:rPr lang="sl-SI" dirty="0" smtClean="0"/>
              <a:t>Zemlja se okoli svoje osi zavrti v </a:t>
            </a:r>
            <a:r>
              <a:rPr lang="sl-SI" dirty="0" smtClean="0">
                <a:solidFill>
                  <a:srgbClr val="FF0000"/>
                </a:solidFill>
              </a:rPr>
              <a:t>enem dnevu ali v 24 urah.</a:t>
            </a:r>
          </a:p>
          <a:p>
            <a:pPr marL="0" lvl="0" indent="0">
              <a:buNone/>
            </a:pPr>
            <a:r>
              <a:rPr lang="sl-SI" dirty="0" smtClean="0"/>
              <a:t>      Svetli </a:t>
            </a:r>
            <a:r>
              <a:rPr lang="sl-SI" dirty="0"/>
              <a:t>del dneva se začne s </a:t>
            </a:r>
            <a:r>
              <a:rPr lang="sl-SI" dirty="0">
                <a:solidFill>
                  <a:srgbClr val="FF0000"/>
                </a:solidFill>
              </a:rPr>
              <a:t>SVITOM</a:t>
            </a:r>
            <a:r>
              <a:rPr lang="sl-SI" dirty="0"/>
              <a:t>, konča pa z </a:t>
            </a:r>
            <a:r>
              <a:rPr lang="sl-SI" dirty="0" smtClean="0">
                <a:solidFill>
                  <a:srgbClr val="FF0000"/>
                </a:solidFill>
              </a:rPr>
              <a:t>MRAKOM</a:t>
            </a:r>
          </a:p>
          <a:p>
            <a:pPr marL="0" lvl="0" indent="0">
              <a:buNone/>
            </a:pPr>
            <a:r>
              <a:rPr lang="sl-SI" dirty="0" smtClean="0"/>
              <a:t>3.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Nastanek dneva in noči.</a:t>
            </a:r>
          </a:p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r>
              <a:rPr lang="sl-SI" sz="1800" dirty="0" smtClean="0"/>
              <a:t>                 temni del dneva</a:t>
            </a:r>
            <a:endParaRPr lang="sl-SI" sz="1800" dirty="0"/>
          </a:p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r>
              <a:rPr lang="sl-SI" dirty="0" smtClean="0"/>
              <a:t>Sonce osvetljuje Zemljo le z ene strani. 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162566" y="4343647"/>
            <a:ext cx="381000" cy="31750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 flipH="1">
            <a:off x="4819791" y="4397516"/>
            <a:ext cx="762000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7" name="AutoShape 4"/>
          <p:cNvSpPr>
            <a:spLocks noChangeShapeType="1"/>
          </p:cNvSpPr>
          <p:nvPr/>
        </p:nvSpPr>
        <p:spPr bwMode="auto">
          <a:xfrm flipH="1">
            <a:off x="4873766" y="4616414"/>
            <a:ext cx="708025" cy="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22133" y="4699247"/>
            <a:ext cx="640433" cy="3920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dirty="0" smtClean="0"/>
              <a:t>noč</a:t>
            </a:r>
            <a:endParaRPr lang="sl-SI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402667" y="4699247"/>
            <a:ext cx="553649" cy="3920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dirty="0" smtClean="0"/>
              <a:t>dan</a:t>
            </a:r>
            <a:endParaRPr lang="sl-SI" dirty="0"/>
          </a:p>
        </p:txBody>
      </p:sp>
      <p:sp>
        <p:nvSpPr>
          <p:cNvPr id="10" name="Oval 1"/>
          <p:cNvSpPr>
            <a:spLocks noChangeArrowheads="1"/>
          </p:cNvSpPr>
          <p:nvPr/>
        </p:nvSpPr>
        <p:spPr bwMode="auto">
          <a:xfrm>
            <a:off x="5683391" y="4143622"/>
            <a:ext cx="747713" cy="6842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 flipH="1">
            <a:off x="4956315" y="4911091"/>
            <a:ext cx="2245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</a:t>
            </a:r>
            <a:r>
              <a:rPr lang="sl-SI" dirty="0" smtClean="0"/>
              <a:t>vetli del dneva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57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1760" t="2131" r="3752" b="9612"/>
          <a:stretch/>
        </p:blipFill>
        <p:spPr bwMode="hidden">
          <a:xfrm>
            <a:off x="874059" y="537882"/>
            <a:ext cx="10724495" cy="58629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484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73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DAN IN NOČ POVEZUJETA SVIT IN MRAK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IN NOČ POVEZUJETA SVIT IN MRAK</dc:title>
  <dc:creator>Uporabnik</dc:creator>
  <cp:lastModifiedBy>Uporabnik</cp:lastModifiedBy>
  <cp:revision>12</cp:revision>
  <dcterms:created xsi:type="dcterms:W3CDTF">2015-11-15T08:51:27Z</dcterms:created>
  <dcterms:modified xsi:type="dcterms:W3CDTF">2021-11-28T19:34:23Z</dcterms:modified>
</cp:coreProperties>
</file>