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E963-A49D-4808-A5CA-1E739438EE84}" type="datetimeFigureOut">
              <a:rPr lang="sl-SI" smtClean="0"/>
              <a:t>16. 06. 2021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4997-DCD8-489B-B276-A0293B0B77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4935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E963-A49D-4808-A5CA-1E739438EE84}" type="datetimeFigureOut">
              <a:rPr lang="sl-SI" smtClean="0"/>
              <a:t>16. 06. 2021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4997-DCD8-489B-B276-A0293B0B77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7098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E963-A49D-4808-A5CA-1E739438EE84}" type="datetimeFigureOut">
              <a:rPr lang="sl-SI" smtClean="0"/>
              <a:t>16. 06. 2021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4997-DCD8-489B-B276-A0293B0B77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61865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E963-A49D-4808-A5CA-1E739438EE84}" type="datetimeFigureOut">
              <a:rPr lang="sl-SI" smtClean="0"/>
              <a:t>16. 06. 2021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4997-DCD8-489B-B276-A0293B0B77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7462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E963-A49D-4808-A5CA-1E739438EE84}" type="datetimeFigureOut">
              <a:rPr lang="sl-SI" smtClean="0"/>
              <a:t>16. 06. 2021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4997-DCD8-489B-B276-A0293B0B77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088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E963-A49D-4808-A5CA-1E739438EE84}" type="datetimeFigureOut">
              <a:rPr lang="sl-SI" smtClean="0"/>
              <a:t>16. 06. 2021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4997-DCD8-489B-B276-A0293B0B77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2226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E963-A49D-4808-A5CA-1E739438EE84}" type="datetimeFigureOut">
              <a:rPr lang="sl-SI" smtClean="0"/>
              <a:t>16. 06. 2021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4997-DCD8-489B-B276-A0293B0B77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687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E963-A49D-4808-A5CA-1E739438EE84}" type="datetimeFigureOut">
              <a:rPr lang="sl-SI" smtClean="0"/>
              <a:t>16. 06. 2021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4997-DCD8-489B-B276-A0293B0B77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524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E963-A49D-4808-A5CA-1E739438EE84}" type="datetimeFigureOut">
              <a:rPr lang="sl-SI" smtClean="0"/>
              <a:t>16. 06. 2021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4997-DCD8-489B-B276-A0293B0B77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073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E963-A49D-4808-A5CA-1E739438EE84}" type="datetimeFigureOut">
              <a:rPr lang="sl-SI" smtClean="0"/>
              <a:t>16. 06. 2021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4997-DCD8-489B-B276-A0293B0B77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07610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E963-A49D-4808-A5CA-1E739438EE84}" type="datetimeFigureOut">
              <a:rPr lang="sl-SI" smtClean="0"/>
              <a:t>16. 06. 2021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04997-DCD8-489B-B276-A0293B0B77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555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CE963-A49D-4808-A5CA-1E739438EE84}" type="datetimeFigureOut">
              <a:rPr lang="sl-SI" smtClean="0"/>
              <a:t>16. 06. 2021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04997-DCD8-489B-B276-A0293B0B77F3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9628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kalOuidBbR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465541"/>
            <a:ext cx="9144000" cy="2387600"/>
          </a:xfrm>
        </p:spPr>
        <p:txBody>
          <a:bodyPr/>
          <a:lstStyle/>
          <a:p>
            <a:r>
              <a:rPr lang="sl-SI" dirty="0" smtClean="0"/>
              <a:t>ČE SE IZGUBIM V GOZDU…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 dirty="0"/>
          </a:p>
        </p:txBody>
      </p:sp>
      <p:pic>
        <p:nvPicPr>
          <p:cNvPr id="1026" name="Picture 2" descr="Child Lost Woods Images, Stock Photos &amp;amp; Vectors | Shutterstoc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0" b="10495"/>
          <a:stretch/>
        </p:blipFill>
        <p:spPr bwMode="auto">
          <a:xfrm>
            <a:off x="3723023" y="3056061"/>
            <a:ext cx="4795539" cy="308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655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695459"/>
            <a:ext cx="10515600" cy="5481504"/>
          </a:xfrm>
        </p:spPr>
        <p:txBody>
          <a:bodyPr/>
          <a:lstStyle/>
          <a:p>
            <a:r>
              <a:rPr lang="sl-SI" dirty="0" smtClean="0"/>
              <a:t>Med poletnimi pohajkovanji in raziskovanji  se lahko zgodi tudi to, da se izgubimo.</a:t>
            </a:r>
          </a:p>
          <a:p>
            <a:r>
              <a:rPr lang="sl-SI" dirty="0" smtClean="0"/>
              <a:t>Če se nam to zgodi, moramo ostali pogumni.</a:t>
            </a:r>
          </a:p>
          <a:p>
            <a:r>
              <a:rPr lang="sl-SI" dirty="0" smtClean="0"/>
              <a:t>Ohraniti moramo mirno kri.</a:t>
            </a:r>
          </a:p>
          <a:p>
            <a:r>
              <a:rPr lang="sl-SI" dirty="0" smtClean="0"/>
              <a:t>Ne sme nas zagrabiti panika.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 smtClean="0"/>
              <a:t>Dobro je, da imamo s seboj telefon in pokličemo starše, povežemo pa se tudi z regijskim centrom  za obveščanje (112</a:t>
            </a:r>
            <a:r>
              <a:rPr lang="sl-SI" dirty="0" smtClean="0"/>
              <a:t>).</a:t>
            </a:r>
          </a:p>
          <a:p>
            <a:pPr marL="0" indent="0">
              <a:buNone/>
            </a:pPr>
            <a:r>
              <a:rPr lang="sl-SI" smtClean="0">
                <a:hlinkClick r:id="rId2"/>
              </a:rPr>
              <a:t>https</a:t>
            </a:r>
            <a:r>
              <a:rPr lang="sl-SI">
                <a:hlinkClick r:id="rId2"/>
              </a:rPr>
              <a:t>://</a:t>
            </a:r>
            <a:r>
              <a:rPr lang="sl-SI" smtClean="0">
                <a:hlinkClick r:id="rId2"/>
              </a:rPr>
              <a:t>www.youtube.com/watch?v=kalOuidBbR4</a:t>
            </a:r>
            <a:endParaRPr lang="sl-SI" smtClean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2050" name="Picture 2" descr="Free Panic Cliparts, Download Free Panic Cliparts png images, Free ClipArts  on Clipart Libr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62" y="1197735"/>
            <a:ext cx="2513955" cy="235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951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Če se odpravim v gozd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Če se odpravim v gozd, moramo biti primerno opremljeni: imejmo s seboj piščalko, </a:t>
            </a:r>
            <a:r>
              <a:rPr lang="sl-SI" dirty="0" err="1" smtClean="0"/>
              <a:t>svetliko</a:t>
            </a:r>
            <a:r>
              <a:rPr lang="sl-SI" dirty="0" smtClean="0"/>
              <a:t>, telefon.</a:t>
            </a:r>
          </a:p>
        </p:txBody>
      </p:sp>
      <p:pic>
        <p:nvPicPr>
          <p:cNvPr id="3074" name="Picture 2" descr="PREŽIVETVENA PIŠČAL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680247"/>
            <a:ext cx="3564184" cy="3564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NightSearcher Ultra Violet UV LED svetilka - Ebat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374" y="3004232"/>
            <a:ext cx="3240199" cy="324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Mobiteli - Zasebni uporabniki - Telekom Slovenij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658" y="2680247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389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Izgubil sem se – strah me 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Da me ni strah, si pojem, žvižgam.</a:t>
            </a:r>
          </a:p>
          <a:p>
            <a:r>
              <a:rPr lang="sl-SI" dirty="0" smtClean="0"/>
              <a:t>Divje živali se običajno umaknejo, saj ne marajo biti v bližini ljudi.</a:t>
            </a:r>
          </a:p>
          <a:p>
            <a:r>
              <a:rPr lang="sl-SI" dirty="0" smtClean="0"/>
              <a:t>Če slišiš ropot, zaropotaj nazaj. Če je bila žival, bo pobegnila, če pa te kdo išče, te bo našel.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662735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32138" y="450760"/>
            <a:ext cx="6399727" cy="5808372"/>
          </a:xfrm>
        </p:spPr>
        <p:txBody>
          <a:bodyPr>
            <a:normAutofit fontScale="92500"/>
          </a:bodyPr>
          <a:lstStyle/>
          <a:p>
            <a:r>
              <a:rPr lang="sl-SI" dirty="0" smtClean="0"/>
              <a:t>Če si skupaj s prijateljem, je pomembno, da ostaneta skupaj. To je pomembno, da lahko drug drugega ogrejeta.</a:t>
            </a:r>
          </a:p>
          <a:p>
            <a:r>
              <a:rPr lang="sl-SI" dirty="0" smtClean="0"/>
              <a:t>Ne tavaj okrog. Osebe, ki te iščejo, te bodo tako težko našle.</a:t>
            </a:r>
          </a:p>
          <a:p>
            <a:r>
              <a:rPr lang="sl-SI" dirty="0" smtClean="0"/>
              <a:t>Paziti moraš, da ne padeš in se še dodatno poškoduješ.</a:t>
            </a:r>
          </a:p>
          <a:p>
            <a:r>
              <a:rPr lang="sl-SI" dirty="0" smtClean="0"/>
              <a:t>Poskrbi, da te ne zebe. Če imaš več oblačil, si pokrij vso kožo, lahko tudi glavo, saj skozi glavo izgubimo veliko toplote.</a:t>
            </a:r>
          </a:p>
          <a:p>
            <a:r>
              <a:rPr lang="sl-SI" dirty="0" smtClean="0"/>
              <a:t>Poišči si zavetje pred dežjem in vetrom – vendar naj to ne bo </a:t>
            </a:r>
            <a:r>
              <a:rPr lang="sl-SI" dirty="0" smtClean="0"/>
              <a:t>skrivališče.</a:t>
            </a:r>
            <a:endParaRPr lang="sl-SI" dirty="0" smtClean="0"/>
          </a:p>
          <a:p>
            <a:r>
              <a:rPr lang="sl-SI" dirty="0" smtClean="0"/>
              <a:t>Pusti za seboj kakšen znak (npr. kakšen robček, papirček…).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1026" name="Picture 2" descr="Preživetje v gozdu. Pouk preživetja v gozd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865" y="1707291"/>
            <a:ext cx="5036498" cy="3295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930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2050" name="Picture 2" descr="Июнь: Выживание и психологическая подготовка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172494"/>
            <a:ext cx="48768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7131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Napiši SOS na tla iz paličic ali kamnov – če je le mogoče nekje na odprtem (npr. jasa). Če te bodo iskali s helikopterjem, te bodo tako lažje našli.</a:t>
            </a:r>
          </a:p>
          <a:p>
            <a:r>
              <a:rPr lang="sl-SI" dirty="0" smtClean="0"/>
              <a:t>Nikar ne leži na golih tleh – tako boš izgubi preveč toplote. </a:t>
            </a:r>
          </a:p>
          <a:p>
            <a:r>
              <a:rPr lang="sl-SI" dirty="0" smtClean="0"/>
              <a:t>Pripravi si ležišče iz vej, mahu, listja.</a:t>
            </a:r>
          </a:p>
          <a:p>
            <a:r>
              <a:rPr lang="sl-SI" dirty="0" smtClean="0"/>
              <a:t>Ne jej hrane, ki jo ne poznaš. Nekateri gozdni plodovi so tudi strupeni.</a:t>
            </a:r>
          </a:p>
          <a:p>
            <a:r>
              <a:rPr lang="sl-SI" dirty="0" smtClean="0"/>
              <a:t>Ne približuj se velikim rekam ali jezerom, da ne padeš noter.</a:t>
            </a:r>
          </a:p>
          <a:p>
            <a:r>
              <a:rPr lang="sl-SI" dirty="0" smtClean="0"/>
              <a:t>Če se moraš odžejati, ti pride prav tudi rosa na listih.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1234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356</Words>
  <Application>Microsoft Office PowerPoint</Application>
  <PresentationFormat>Širokozaslonsko</PresentationFormat>
  <Paragraphs>26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Officeova tema</vt:lpstr>
      <vt:lpstr>ČE SE IZGUBIM V GOZDU…</vt:lpstr>
      <vt:lpstr>PowerPointova predstavitev</vt:lpstr>
      <vt:lpstr>Če se odpravim v gozd</vt:lpstr>
      <vt:lpstr>Izgubil sem se – strah me je</vt:lpstr>
      <vt:lpstr>PowerPointova predstavitev</vt:lpstr>
      <vt:lpstr>PowerPointova predstavitev</vt:lpstr>
      <vt:lpstr>PowerPointova predstavitev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 SE IZGUBIM V GOZDU…</dc:title>
  <dc:creator>petra.bergoc@gmail.com</dc:creator>
  <cp:lastModifiedBy>petra.bergoc@gmail.com</cp:lastModifiedBy>
  <cp:revision>6</cp:revision>
  <dcterms:created xsi:type="dcterms:W3CDTF">2021-06-16T19:05:24Z</dcterms:created>
  <dcterms:modified xsi:type="dcterms:W3CDTF">2021-06-16T20:21:03Z</dcterms:modified>
</cp:coreProperties>
</file>