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p:cViewPr varScale="1">
        <p:scale>
          <a:sx n="74" d="100"/>
          <a:sy n="74" d="100"/>
        </p:scale>
        <p:origin x="57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sl-SI"/>
          </a:p>
        </p:txBody>
      </p:sp>
      <p:sp>
        <p:nvSpPr>
          <p:cNvPr id="4" name="Označba mesta datuma 3"/>
          <p:cNvSpPr>
            <a:spLocks noGrp="1"/>
          </p:cNvSpPr>
          <p:nvPr>
            <p:ph type="dt" sz="half" idx="10"/>
          </p:nvPr>
        </p:nvSpPr>
        <p:spPr/>
        <p:txBody>
          <a:bodyPr/>
          <a:lstStyle/>
          <a:p>
            <a:fld id="{F7AB0011-D1E3-4987-A54C-CBAC899BE8BA}" type="datetimeFigureOut">
              <a:rPr lang="sl-SI" smtClean="0"/>
              <a:t>1. 06. 2021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0D5DFE60-E92A-415C-89AF-50E54CB7258A}" type="slidenum">
              <a:rPr lang="sl-SI" smtClean="0"/>
              <a:t>‹#›</a:t>
            </a:fld>
            <a:endParaRPr lang="sl-SI"/>
          </a:p>
        </p:txBody>
      </p:sp>
    </p:spTree>
    <p:extLst>
      <p:ext uri="{BB962C8B-B14F-4D97-AF65-F5344CB8AC3E}">
        <p14:creationId xmlns:p14="http://schemas.microsoft.com/office/powerpoint/2010/main" val="838148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F7AB0011-D1E3-4987-A54C-CBAC899BE8BA}" type="datetimeFigureOut">
              <a:rPr lang="sl-SI" smtClean="0"/>
              <a:t>1. 06. 2021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0D5DFE60-E92A-415C-89AF-50E54CB7258A}" type="slidenum">
              <a:rPr lang="sl-SI" smtClean="0"/>
              <a:t>‹#›</a:t>
            </a:fld>
            <a:endParaRPr lang="sl-SI"/>
          </a:p>
        </p:txBody>
      </p:sp>
    </p:spTree>
    <p:extLst>
      <p:ext uri="{BB962C8B-B14F-4D97-AF65-F5344CB8AC3E}">
        <p14:creationId xmlns:p14="http://schemas.microsoft.com/office/powerpoint/2010/main" val="680634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F7AB0011-D1E3-4987-A54C-CBAC899BE8BA}" type="datetimeFigureOut">
              <a:rPr lang="sl-SI" smtClean="0"/>
              <a:t>1. 06. 2021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0D5DFE60-E92A-415C-89AF-50E54CB7258A}" type="slidenum">
              <a:rPr lang="sl-SI" smtClean="0"/>
              <a:t>‹#›</a:t>
            </a:fld>
            <a:endParaRPr lang="sl-SI"/>
          </a:p>
        </p:txBody>
      </p:sp>
    </p:spTree>
    <p:extLst>
      <p:ext uri="{BB962C8B-B14F-4D97-AF65-F5344CB8AC3E}">
        <p14:creationId xmlns:p14="http://schemas.microsoft.com/office/powerpoint/2010/main" val="3021518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F7AB0011-D1E3-4987-A54C-CBAC899BE8BA}" type="datetimeFigureOut">
              <a:rPr lang="sl-SI" smtClean="0"/>
              <a:t>1. 06. 2021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0D5DFE60-E92A-415C-89AF-50E54CB7258A}" type="slidenum">
              <a:rPr lang="sl-SI" smtClean="0"/>
              <a:t>‹#›</a:t>
            </a:fld>
            <a:endParaRPr lang="sl-SI"/>
          </a:p>
        </p:txBody>
      </p:sp>
    </p:spTree>
    <p:extLst>
      <p:ext uri="{BB962C8B-B14F-4D97-AF65-F5344CB8AC3E}">
        <p14:creationId xmlns:p14="http://schemas.microsoft.com/office/powerpoint/2010/main" val="3165644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F7AB0011-D1E3-4987-A54C-CBAC899BE8BA}" type="datetimeFigureOut">
              <a:rPr lang="sl-SI" smtClean="0"/>
              <a:t>1. 06. 2021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0D5DFE60-E92A-415C-89AF-50E54CB7258A}" type="slidenum">
              <a:rPr lang="sl-SI" smtClean="0"/>
              <a:t>‹#›</a:t>
            </a:fld>
            <a:endParaRPr lang="sl-SI"/>
          </a:p>
        </p:txBody>
      </p:sp>
    </p:spTree>
    <p:extLst>
      <p:ext uri="{BB962C8B-B14F-4D97-AF65-F5344CB8AC3E}">
        <p14:creationId xmlns:p14="http://schemas.microsoft.com/office/powerpoint/2010/main" val="712614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F7AB0011-D1E3-4987-A54C-CBAC899BE8BA}" type="datetimeFigureOut">
              <a:rPr lang="sl-SI" smtClean="0"/>
              <a:t>1. 06. 2021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0D5DFE60-E92A-415C-89AF-50E54CB7258A}" type="slidenum">
              <a:rPr lang="sl-SI" smtClean="0"/>
              <a:t>‹#›</a:t>
            </a:fld>
            <a:endParaRPr lang="sl-SI"/>
          </a:p>
        </p:txBody>
      </p:sp>
    </p:spTree>
    <p:extLst>
      <p:ext uri="{BB962C8B-B14F-4D97-AF65-F5344CB8AC3E}">
        <p14:creationId xmlns:p14="http://schemas.microsoft.com/office/powerpoint/2010/main" val="3629109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F7AB0011-D1E3-4987-A54C-CBAC899BE8BA}" type="datetimeFigureOut">
              <a:rPr lang="sl-SI" smtClean="0"/>
              <a:t>1. 06. 2021</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0D5DFE60-E92A-415C-89AF-50E54CB7258A}" type="slidenum">
              <a:rPr lang="sl-SI" smtClean="0"/>
              <a:t>‹#›</a:t>
            </a:fld>
            <a:endParaRPr lang="sl-SI"/>
          </a:p>
        </p:txBody>
      </p:sp>
    </p:spTree>
    <p:extLst>
      <p:ext uri="{BB962C8B-B14F-4D97-AF65-F5344CB8AC3E}">
        <p14:creationId xmlns:p14="http://schemas.microsoft.com/office/powerpoint/2010/main" val="2937800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F7AB0011-D1E3-4987-A54C-CBAC899BE8BA}" type="datetimeFigureOut">
              <a:rPr lang="sl-SI" smtClean="0"/>
              <a:t>1. 06. 2021</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0D5DFE60-E92A-415C-89AF-50E54CB7258A}" type="slidenum">
              <a:rPr lang="sl-SI" smtClean="0"/>
              <a:t>‹#›</a:t>
            </a:fld>
            <a:endParaRPr lang="sl-SI"/>
          </a:p>
        </p:txBody>
      </p:sp>
    </p:spTree>
    <p:extLst>
      <p:ext uri="{BB962C8B-B14F-4D97-AF65-F5344CB8AC3E}">
        <p14:creationId xmlns:p14="http://schemas.microsoft.com/office/powerpoint/2010/main" val="2173314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F7AB0011-D1E3-4987-A54C-CBAC899BE8BA}" type="datetimeFigureOut">
              <a:rPr lang="sl-SI" smtClean="0"/>
              <a:t>1. 06. 2021</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0D5DFE60-E92A-415C-89AF-50E54CB7258A}" type="slidenum">
              <a:rPr lang="sl-SI" smtClean="0"/>
              <a:t>‹#›</a:t>
            </a:fld>
            <a:endParaRPr lang="sl-SI"/>
          </a:p>
        </p:txBody>
      </p:sp>
    </p:spTree>
    <p:extLst>
      <p:ext uri="{BB962C8B-B14F-4D97-AF65-F5344CB8AC3E}">
        <p14:creationId xmlns:p14="http://schemas.microsoft.com/office/powerpoint/2010/main" val="2342473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F7AB0011-D1E3-4987-A54C-CBAC899BE8BA}" type="datetimeFigureOut">
              <a:rPr lang="sl-SI" smtClean="0"/>
              <a:t>1. 06. 2021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0D5DFE60-E92A-415C-89AF-50E54CB7258A}" type="slidenum">
              <a:rPr lang="sl-SI" smtClean="0"/>
              <a:t>‹#›</a:t>
            </a:fld>
            <a:endParaRPr lang="sl-SI"/>
          </a:p>
        </p:txBody>
      </p:sp>
    </p:spTree>
    <p:extLst>
      <p:ext uri="{BB962C8B-B14F-4D97-AF65-F5344CB8AC3E}">
        <p14:creationId xmlns:p14="http://schemas.microsoft.com/office/powerpoint/2010/main" val="4270032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F7AB0011-D1E3-4987-A54C-CBAC899BE8BA}" type="datetimeFigureOut">
              <a:rPr lang="sl-SI" smtClean="0"/>
              <a:t>1. 06. 2021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0D5DFE60-E92A-415C-89AF-50E54CB7258A}" type="slidenum">
              <a:rPr lang="sl-SI" smtClean="0"/>
              <a:t>‹#›</a:t>
            </a:fld>
            <a:endParaRPr lang="sl-SI"/>
          </a:p>
        </p:txBody>
      </p:sp>
    </p:spTree>
    <p:extLst>
      <p:ext uri="{BB962C8B-B14F-4D97-AF65-F5344CB8AC3E}">
        <p14:creationId xmlns:p14="http://schemas.microsoft.com/office/powerpoint/2010/main" val="732724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AB0011-D1E3-4987-A54C-CBAC899BE8BA}" type="datetimeFigureOut">
              <a:rPr lang="sl-SI" smtClean="0"/>
              <a:t>1. 06. 2021</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5DFE60-E92A-415C-89AF-50E54CB7258A}" type="slidenum">
              <a:rPr lang="sl-SI" smtClean="0"/>
              <a:t>‹#›</a:t>
            </a:fld>
            <a:endParaRPr lang="sl-SI"/>
          </a:p>
        </p:txBody>
      </p:sp>
    </p:spTree>
    <p:extLst>
      <p:ext uri="{BB962C8B-B14F-4D97-AF65-F5344CB8AC3E}">
        <p14:creationId xmlns:p14="http://schemas.microsoft.com/office/powerpoint/2010/main" val="3616359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smtClean="0"/>
              <a:t>Peki</a:t>
            </a:r>
            <a:br>
              <a:rPr lang="sl-SI" dirty="0" smtClean="0"/>
            </a:br>
            <a:endParaRPr lang="sl-SI" dirty="0"/>
          </a:p>
        </p:txBody>
      </p:sp>
      <p:sp>
        <p:nvSpPr>
          <p:cNvPr id="3" name="Podnaslov 2"/>
          <p:cNvSpPr>
            <a:spLocks noGrp="1"/>
          </p:cNvSpPr>
          <p:nvPr>
            <p:ph type="subTitle" idx="1"/>
          </p:nvPr>
        </p:nvSpPr>
        <p:spPr/>
        <p:txBody>
          <a:bodyPr/>
          <a:lstStyle/>
          <a:p>
            <a:r>
              <a:rPr lang="sl-SI" dirty="0" smtClean="0"/>
              <a:t>Preglej nalogo.</a:t>
            </a:r>
            <a:endParaRPr lang="sl-SI" dirty="0"/>
          </a:p>
        </p:txBody>
      </p:sp>
    </p:spTree>
    <p:extLst>
      <p:ext uri="{BB962C8B-B14F-4D97-AF65-F5344CB8AC3E}">
        <p14:creationId xmlns:p14="http://schemas.microsoft.com/office/powerpoint/2010/main" val="2632130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271530" y="293039"/>
            <a:ext cx="10515600" cy="4351338"/>
          </a:xfrm>
        </p:spPr>
        <p:txBody>
          <a:bodyPr>
            <a:normAutofit lnSpcReduction="10000"/>
          </a:bodyPr>
          <a:lstStyle/>
          <a:p>
            <a:pPr marL="514350" indent="-514350">
              <a:buAutoNum type="arabicPeriod"/>
            </a:pPr>
            <a:r>
              <a:rPr lang="sl-SI" dirty="0" smtClean="0"/>
              <a:t>V srednjeveški Ljubljani so meščani pogosto namakali peke, ker so goljufali. Namakali so jih v reki Ljubljanici.</a:t>
            </a:r>
          </a:p>
          <a:p>
            <a:pPr marL="514350" indent="-514350">
              <a:buAutoNum type="arabicPeriod"/>
            </a:pPr>
            <a:r>
              <a:rPr lang="sl-SI" dirty="0" smtClean="0"/>
              <a:t>Peki so bili čisti, ker so pogosto goljufali in so jih torej pogosto kaznovali z namakanjem v reko. Danes bi ne bili čisti, ker reka ni čista in je onesnažena.</a:t>
            </a:r>
          </a:p>
          <a:p>
            <a:pPr marL="514350" indent="-514350">
              <a:buAutoNum type="arabicPeriod"/>
            </a:pPr>
            <a:r>
              <a:rPr lang="sl-SI" dirty="0" smtClean="0"/>
              <a:t>Če so prodajali zastonj ali za dober tek, so zaslužili zelo malo – skoraj nič.</a:t>
            </a:r>
          </a:p>
          <a:p>
            <a:pPr marL="514350" indent="-514350">
              <a:buAutoNum type="arabicPeriod"/>
            </a:pPr>
            <a:r>
              <a:rPr lang="sl-SI" dirty="0" smtClean="0"/>
              <a:t>Da kakšen človek vzhaja kot testo, rečemo ko se zredi.</a:t>
            </a:r>
          </a:p>
          <a:p>
            <a:pPr marL="514350" indent="-514350">
              <a:buAutoNum type="arabicPeriod"/>
            </a:pPr>
            <a:r>
              <a:rPr lang="sl-SI" dirty="0" smtClean="0"/>
              <a:t>Ob polni luni se v Ljubljanici sveti odsev lune, pa tudi odsev stavb, ki so ob Ljubljanici.</a:t>
            </a:r>
            <a:endParaRPr lang="sl-SI" dirty="0"/>
          </a:p>
        </p:txBody>
      </p:sp>
      <p:pic>
        <p:nvPicPr>
          <p:cNvPr id="2050" name="Picture 2" descr="Ljubljanica ponoči, Ljubljana (Eslovenia). | Voy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7149" y="3974593"/>
            <a:ext cx="3848591" cy="2565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6458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pPr marL="0" indent="0">
              <a:buNone/>
            </a:pPr>
            <a:r>
              <a:rPr lang="sl-SI" dirty="0" smtClean="0"/>
              <a:t>6. Besede, ki se rimajo:</a:t>
            </a:r>
          </a:p>
          <a:p>
            <a:pPr marL="0" indent="0">
              <a:buNone/>
            </a:pPr>
            <a:r>
              <a:rPr lang="sl-SI" dirty="0"/>
              <a:t>p</a:t>
            </a:r>
            <a:r>
              <a:rPr lang="sl-SI" dirty="0" smtClean="0"/>
              <a:t>eki – reki, isti – čisti, hrusta – usta, pek – tek, spekli – rekli, domišljijo – pekarijo, moke – roke, kruha – duha, testom – mestom, peki – reki</a:t>
            </a:r>
          </a:p>
          <a:p>
            <a:pPr marL="0" indent="0">
              <a:buNone/>
            </a:pPr>
            <a:r>
              <a:rPr lang="sl-SI" dirty="0" smtClean="0"/>
              <a:t>7. Vsak pošten pek je v stari Ljubljani prodajal kruh za dober tek ali zastonj.</a:t>
            </a:r>
          </a:p>
          <a:p>
            <a:pPr marL="0" indent="0">
              <a:buNone/>
            </a:pPr>
            <a:r>
              <a:rPr lang="sl-SI" dirty="0" smtClean="0"/>
              <a:t>V stari Ljubljani je vsak pošten pek</a:t>
            </a:r>
          </a:p>
          <a:p>
            <a:pPr marL="0" indent="0">
              <a:buNone/>
            </a:pPr>
            <a:r>
              <a:rPr lang="sl-SI" dirty="0" smtClean="0"/>
              <a:t>Prodajal kruh zastonj ali za dober tek.</a:t>
            </a:r>
          </a:p>
          <a:p>
            <a:pPr marL="0" indent="0">
              <a:buNone/>
            </a:pPr>
            <a:r>
              <a:rPr lang="sl-SI" dirty="0" smtClean="0"/>
              <a:t>8. Kdor se napoka toplega kruha,</a:t>
            </a:r>
          </a:p>
          <a:p>
            <a:pPr marL="0" indent="0">
              <a:buNone/>
            </a:pPr>
            <a:r>
              <a:rPr lang="sl-SI" dirty="0"/>
              <a:t> </a:t>
            </a:r>
            <a:r>
              <a:rPr lang="sl-SI" dirty="0" smtClean="0"/>
              <a:t>  ga cel dan slabo počutje kuha.</a:t>
            </a:r>
            <a:endParaRPr lang="sl-SI" dirty="0"/>
          </a:p>
        </p:txBody>
      </p:sp>
    </p:spTree>
    <p:extLst>
      <p:ext uri="{BB962C8B-B14F-4D97-AF65-F5344CB8AC3E}">
        <p14:creationId xmlns:p14="http://schemas.microsoft.com/office/powerpoint/2010/main" val="3660697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pPr marL="0" indent="0">
              <a:buNone/>
            </a:pPr>
            <a:r>
              <a:rPr lang="sl-SI" dirty="0" smtClean="0"/>
              <a:t>9. Jaz bi jih prosila, naj mi spečejo dobre francoske rogljičke, dišeče, hrustljave in mehke.</a:t>
            </a:r>
          </a:p>
          <a:p>
            <a:pPr marL="0" indent="0">
              <a:buNone/>
            </a:pPr>
            <a:r>
              <a:rPr lang="sl-SI" dirty="0" smtClean="0"/>
              <a:t>10. Da je bil </a:t>
            </a:r>
            <a:r>
              <a:rPr lang="sl-SI" dirty="0" err="1" smtClean="0"/>
              <a:t>staroljubljanski</a:t>
            </a:r>
            <a:r>
              <a:rPr lang="sl-SI" dirty="0" smtClean="0"/>
              <a:t> kruh po meri za vsaka usta pomeni, da je bil vsem dober in da je bil za tiste, ki so ga radi veliko pojedli, pa tudi za tiste, ki so ga bolj malo pojedli.</a:t>
            </a:r>
          </a:p>
          <a:p>
            <a:pPr marL="0" indent="0">
              <a:buNone/>
            </a:pPr>
            <a:r>
              <a:rPr lang="sl-SI" dirty="0" smtClean="0"/>
              <a:t>Žemlja in rogljič bi bila po meri tistim, ki niso zelo lačni.</a:t>
            </a:r>
          </a:p>
          <a:p>
            <a:pPr marL="0" indent="0">
              <a:buNone/>
            </a:pPr>
            <a:r>
              <a:rPr lang="sl-SI" dirty="0" smtClean="0"/>
              <a:t>Hlebec in štruca pa bi bila po meri tistim, ki so zelo lačni in radi pojedo veliko kruha.</a:t>
            </a:r>
            <a:endParaRPr lang="sl-SI" dirty="0"/>
          </a:p>
        </p:txBody>
      </p:sp>
    </p:spTree>
    <p:extLst>
      <p:ext uri="{BB962C8B-B14F-4D97-AF65-F5344CB8AC3E}">
        <p14:creationId xmlns:p14="http://schemas.microsoft.com/office/powerpoint/2010/main" val="1755943852"/>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302</Words>
  <Application>Microsoft Office PowerPoint</Application>
  <PresentationFormat>Širokozaslonsko</PresentationFormat>
  <Paragraphs>18</Paragraphs>
  <Slides>4</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4</vt:i4>
      </vt:variant>
    </vt:vector>
  </HeadingPairs>
  <TitlesOfParts>
    <vt:vector size="8" baseType="lpstr">
      <vt:lpstr>Arial</vt:lpstr>
      <vt:lpstr>Calibri</vt:lpstr>
      <vt:lpstr>Calibri Light</vt:lpstr>
      <vt:lpstr>Officeova tema</vt:lpstr>
      <vt:lpstr>Peki </vt:lpstr>
      <vt:lpstr>PowerPointova predstavitev</vt:lpstr>
      <vt:lpstr>PowerPointova predstavitev</vt:lpstr>
      <vt:lpstr>PowerPointova predstavitev</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petra.bergoc@gmail.com</dc:creator>
  <cp:lastModifiedBy>petra.bergoc@gmail.com</cp:lastModifiedBy>
  <cp:revision>3</cp:revision>
  <dcterms:created xsi:type="dcterms:W3CDTF">2021-06-01T09:08:43Z</dcterms:created>
  <dcterms:modified xsi:type="dcterms:W3CDTF">2021-06-01T09:31:01Z</dcterms:modified>
</cp:coreProperties>
</file>