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C27A-9723-4DC0-B636-56C0AE5A40F0}" type="datetimeFigureOut">
              <a:rPr lang="sl-SI" smtClean="0"/>
              <a:t>16. 06. 2021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ECF1-8B86-4047-892F-1DE84EC31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482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C27A-9723-4DC0-B636-56C0AE5A40F0}" type="datetimeFigureOut">
              <a:rPr lang="sl-SI" smtClean="0"/>
              <a:t>16. 06. 2021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ECF1-8B86-4047-892F-1DE84EC31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693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C27A-9723-4DC0-B636-56C0AE5A40F0}" type="datetimeFigureOut">
              <a:rPr lang="sl-SI" smtClean="0"/>
              <a:t>16. 06. 2021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ECF1-8B86-4047-892F-1DE84EC31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012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C27A-9723-4DC0-B636-56C0AE5A40F0}" type="datetimeFigureOut">
              <a:rPr lang="sl-SI" smtClean="0"/>
              <a:t>16. 06. 2021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ECF1-8B86-4047-892F-1DE84EC31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969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C27A-9723-4DC0-B636-56C0AE5A40F0}" type="datetimeFigureOut">
              <a:rPr lang="sl-SI" smtClean="0"/>
              <a:t>16. 06. 2021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ECF1-8B86-4047-892F-1DE84EC31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675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C27A-9723-4DC0-B636-56C0AE5A40F0}" type="datetimeFigureOut">
              <a:rPr lang="sl-SI" smtClean="0"/>
              <a:t>16. 06. 2021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ECF1-8B86-4047-892F-1DE84EC31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871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C27A-9723-4DC0-B636-56C0AE5A40F0}" type="datetimeFigureOut">
              <a:rPr lang="sl-SI" smtClean="0"/>
              <a:t>16. 06. 2021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ECF1-8B86-4047-892F-1DE84EC31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988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C27A-9723-4DC0-B636-56C0AE5A40F0}" type="datetimeFigureOut">
              <a:rPr lang="sl-SI" smtClean="0"/>
              <a:t>16. 06. 2021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ECF1-8B86-4047-892F-1DE84EC31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774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C27A-9723-4DC0-B636-56C0AE5A40F0}" type="datetimeFigureOut">
              <a:rPr lang="sl-SI" smtClean="0"/>
              <a:t>16. 06. 2021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ECF1-8B86-4047-892F-1DE84EC31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181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C27A-9723-4DC0-B636-56C0AE5A40F0}" type="datetimeFigureOut">
              <a:rPr lang="sl-SI" smtClean="0"/>
              <a:t>16. 06. 2021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ECF1-8B86-4047-892F-1DE84EC31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633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C27A-9723-4DC0-B636-56C0AE5A40F0}" type="datetimeFigureOut">
              <a:rPr lang="sl-SI" smtClean="0"/>
              <a:t>16. 06. 2021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ECF1-8B86-4047-892F-1DE84EC31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310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DC27A-9723-4DC0-B636-56C0AE5A40F0}" type="datetimeFigureOut">
              <a:rPr lang="sl-SI" smtClean="0"/>
              <a:t>16. 06. 2021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7ECF1-8B86-4047-892F-1DE84EC31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795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46418" y="388268"/>
            <a:ext cx="9144000" cy="2387600"/>
          </a:xfrm>
        </p:spPr>
        <p:txBody>
          <a:bodyPr/>
          <a:lstStyle/>
          <a:p>
            <a:r>
              <a:rPr lang="sl-SI" dirty="0" smtClean="0"/>
              <a:t>POZOR, PIKI!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2290" name="Picture 2" descr="Bee sting boy - Stock Illustration [65808634] - PIX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" b="6836"/>
          <a:stretch/>
        </p:blipFill>
        <p:spPr bwMode="auto">
          <a:xfrm>
            <a:off x="3393918" y="2775868"/>
            <a:ext cx="4248999" cy="390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KO ZAPIČIJO ŽELO V NAŠO KOŽO, V NAŠE TELO IZLOČIJO NEKAJ STRUPA.</a:t>
            </a:r>
            <a:endParaRPr lang="sl-SI" dirty="0"/>
          </a:p>
        </p:txBody>
      </p:sp>
      <p:pic>
        <p:nvPicPr>
          <p:cNvPr id="7170" name="Picture 2" descr="Zakaj nas ose ne pustijo pri miru, čebele pa? #video - siol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87" y="2543174"/>
            <a:ext cx="64770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27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NAŠE TELO SE ODZOVE:</a:t>
            </a:r>
          </a:p>
          <a:p>
            <a:r>
              <a:rPr lang="sl-SI" dirty="0" smtClean="0"/>
              <a:t>1. MESTO PIKA NAS BOLI</a:t>
            </a:r>
          </a:p>
          <a:p>
            <a:r>
              <a:rPr lang="sl-SI" dirty="0" smtClean="0"/>
              <a:t>2. VIDNA JE OTEKLINA</a:t>
            </a:r>
          </a:p>
          <a:p>
            <a:r>
              <a:rPr lang="sl-SI" dirty="0" smtClean="0"/>
              <a:t>3. KOŽA POSTANE RDEČKASTA</a:t>
            </a:r>
          </a:p>
        </p:txBody>
      </p:sp>
      <p:pic>
        <p:nvPicPr>
          <p:cNvPr id="8194" name="Picture 2" descr="Kaj storiti, če čebela malo v glavo, oči, vrat, roko, prst, n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" b="14063"/>
          <a:stretch/>
        </p:blipFill>
        <p:spPr bwMode="auto">
          <a:xfrm>
            <a:off x="5872767" y="1825625"/>
            <a:ext cx="5278984" cy="345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201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5718175" cy="4351338"/>
          </a:xfrm>
        </p:spPr>
        <p:txBody>
          <a:bodyPr/>
          <a:lstStyle/>
          <a:p>
            <a:r>
              <a:rPr lang="sl-SI" dirty="0" smtClean="0"/>
              <a:t>PRVA POMOČ:</a:t>
            </a:r>
          </a:p>
          <a:p>
            <a:pPr marL="514350" indent="-514350">
              <a:buAutoNum type="arabicPeriod"/>
            </a:pPr>
            <a:r>
              <a:rPr lang="sl-SI" dirty="0" smtClean="0"/>
              <a:t>NAJPREJ ODSTRANIMO ŽELO</a:t>
            </a:r>
          </a:p>
          <a:p>
            <a:pPr marL="514350" indent="-514350">
              <a:buAutoNum type="arabicPeriod"/>
            </a:pPr>
            <a:r>
              <a:rPr lang="sl-SI" dirty="0" smtClean="0"/>
              <a:t>MESTO PIKA HLADIMO S HLADNIMI OBKLADKI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242" name="Picture 2" descr="Hladno-topli obkladki 20 cm x 30 cm, 1 kom - Medicinski pripomoč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23962"/>
            <a:ext cx="4953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8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ALERGIJA NA PIK:</a:t>
            </a:r>
          </a:p>
          <a:p>
            <a:pPr marL="514350" indent="-514350">
              <a:buAutoNum type="arabicPeriod"/>
            </a:pPr>
            <a:r>
              <a:rPr lang="sl-SI" dirty="0" smtClean="0"/>
              <a:t>PORDELOST KOŽE VSEGA TELESA</a:t>
            </a:r>
          </a:p>
          <a:p>
            <a:pPr marL="514350" indent="-514350">
              <a:buAutoNum type="arabicPeriod"/>
            </a:pPr>
            <a:r>
              <a:rPr lang="sl-SI" dirty="0" smtClean="0"/>
              <a:t>SRBENJE PO VSEM TELESU</a:t>
            </a:r>
          </a:p>
          <a:p>
            <a:pPr marL="514350" indent="-514350">
              <a:buAutoNum type="arabicPeriod"/>
            </a:pPr>
            <a:r>
              <a:rPr lang="sl-SI" dirty="0" smtClean="0"/>
              <a:t>OTEKANJE OBRAZA</a:t>
            </a:r>
          </a:p>
          <a:p>
            <a:pPr marL="514350" indent="-514350">
              <a:buAutoNum type="arabicPeriod"/>
            </a:pPr>
            <a:r>
              <a:rPr lang="sl-SI" dirty="0" smtClean="0"/>
              <a:t>TEŽKO DIHANJE</a:t>
            </a:r>
          </a:p>
          <a:p>
            <a:pPr marL="514350" indent="-514350">
              <a:buAutoNum type="arabicPeriod"/>
            </a:pPr>
            <a:r>
              <a:rPr lang="sl-SI" dirty="0" smtClean="0"/>
              <a:t>OMOTIČNOST</a:t>
            </a:r>
          </a:p>
          <a:p>
            <a:pPr marL="514350" indent="-514350">
              <a:buAutoNum type="arabicPeriod"/>
            </a:pPr>
            <a:r>
              <a:rPr lang="sl-SI" dirty="0" smtClean="0"/>
              <a:t>NEZAVEST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1266" name="Picture 2" descr="Bee sting allergy and allergic 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35" y="821553"/>
            <a:ext cx="3422516" cy="256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Nice pictures of swollen faces. - Weird Pictu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293993" y="3622228"/>
            <a:ext cx="2555339" cy="191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Bee Sting Allergy: Symptoms of Anaphylax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39" y="4001294"/>
            <a:ext cx="3176499" cy="238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450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6533" y="125613"/>
            <a:ext cx="10515600" cy="4351338"/>
          </a:xfrm>
        </p:spPr>
        <p:txBody>
          <a:bodyPr/>
          <a:lstStyle/>
          <a:p>
            <a:r>
              <a:rPr lang="sl-SI" dirty="0" smtClean="0"/>
              <a:t>PRVA POMOČ PRI ALERGIJI:</a:t>
            </a:r>
          </a:p>
          <a:p>
            <a:pPr marL="514350" indent="-514350">
              <a:buAutoNum type="arabicPeriod"/>
            </a:pPr>
            <a:r>
              <a:rPr lang="sl-SI" dirty="0" smtClean="0"/>
              <a:t>ODSTRANIMO ŽELO</a:t>
            </a:r>
          </a:p>
          <a:p>
            <a:pPr marL="514350" indent="-514350">
              <a:buAutoNum type="arabicPeriod"/>
            </a:pPr>
            <a:r>
              <a:rPr lang="sl-SI" dirty="0" smtClean="0"/>
              <a:t>MESTO PIKA HLADIMO</a:t>
            </a:r>
          </a:p>
          <a:p>
            <a:pPr marL="514350" indent="-514350">
              <a:buAutoNum type="arabicPeriod"/>
            </a:pPr>
            <a:r>
              <a:rPr lang="sl-SI" dirty="0" smtClean="0"/>
              <a:t>ČE NAS PIČI V VRAT JE ZELO NEVARNO – OTEKANJE NAM LAHKO ZAPRE DIHALNO POT – V TEM PRIMERU VRAT OVIJEMO V HLADNE OBKLADKE IN TAKOJ POKLIČEMO 112</a:t>
            </a:r>
          </a:p>
          <a:p>
            <a:pPr marL="514350" indent="-514350">
              <a:buAutoNum type="arabicPeriod"/>
            </a:pPr>
            <a:r>
              <a:rPr lang="sl-SI" dirty="0" smtClean="0"/>
              <a:t>LJUDJE, KI SO ALERGIKI, IMAJO POSEBNO ZDRAVILO – TAKOJ PO PIKU GA JE POTREBNO VBRIZGATI V MIŠICO NA STEGNU.</a:t>
            </a:r>
          </a:p>
          <a:p>
            <a:pPr marL="514350" indent="-514350">
              <a:buAutoNum type="arabicPeriod"/>
            </a:pPr>
            <a:endParaRPr lang="sl-SI" dirty="0"/>
          </a:p>
        </p:txBody>
      </p:sp>
      <p:pic>
        <p:nvPicPr>
          <p:cNvPr id="9218" name="Picture 2" descr="Alergična ali vnetna reakcija na pike žuželk – Zdravstveni nasv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863148" y="3891191"/>
            <a:ext cx="4182370" cy="278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78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Ali veš, katere žuželke nas lahko pičijo?</a:t>
            </a:r>
          </a:p>
          <a:p>
            <a:r>
              <a:rPr lang="sl-SI" dirty="0" smtClean="0"/>
              <a:t>Ali veš, da so nekateri ljudje na pike alergični?</a:t>
            </a:r>
          </a:p>
          <a:p>
            <a:r>
              <a:rPr lang="sl-SI" dirty="0" smtClean="0"/>
              <a:t>Naučili se bomo, kako nudimo prvo pomoč pri pikih žuželk.</a:t>
            </a:r>
          </a:p>
          <a:p>
            <a:r>
              <a:rPr lang="sl-SI" dirty="0" smtClean="0"/>
              <a:t>Spoznali bomo, kaj naredimo, ko ima nekdo alergijsko reakcijo na pik žuželke.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285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ČEBELA</a:t>
            </a:r>
            <a:endParaRPr lang="sl-SI" dirty="0"/>
          </a:p>
        </p:txBody>
      </p:sp>
      <p:pic>
        <p:nvPicPr>
          <p:cNvPr id="1026" name="Picture 2" descr="Danes dan odprtih vrat slovenskih čebelarjev | Insajder.com - Objektivno.  Odkrito. Točno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04" y="1825625"/>
            <a:ext cx="55875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97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OSA</a:t>
            </a:r>
            <a:endParaRPr lang="sl-SI" dirty="0"/>
          </a:p>
        </p:txBody>
      </p:sp>
      <p:pic>
        <p:nvPicPr>
          <p:cNvPr id="2050" name="Picture 2" descr="Ose v naši bližini - Klub Ga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76" y="2008460"/>
            <a:ext cx="5276045" cy="350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52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SRŠEN</a:t>
            </a:r>
            <a:endParaRPr lang="sl-SI" dirty="0"/>
          </a:p>
        </p:txBody>
      </p:sp>
      <p:pic>
        <p:nvPicPr>
          <p:cNvPr id="3074" name="Picture 2" descr="Sršen Fotke, Slik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" b="17812"/>
          <a:stretch/>
        </p:blipFill>
        <p:spPr bwMode="auto">
          <a:xfrm>
            <a:off x="2261253" y="1999781"/>
            <a:ext cx="7669494" cy="380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5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ČMRLJ</a:t>
            </a:r>
            <a:endParaRPr lang="sl-SI" dirty="0"/>
          </a:p>
        </p:txBody>
      </p:sp>
      <p:pic>
        <p:nvPicPr>
          <p:cNvPr id="4098" name="Picture 2" descr="Kako čmrlj pretenta rastlino v cvetenje | Student.s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037464"/>
            <a:ext cx="5458066" cy="363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21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OBAD</a:t>
            </a:r>
            <a:endParaRPr lang="sl-SI" dirty="0"/>
          </a:p>
        </p:txBody>
      </p:sp>
      <p:pic>
        <p:nvPicPr>
          <p:cNvPr id="5122" name="Picture 2" descr="Ubod obada – simptomi, liječenje i prevencija | Kreni zdravo!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234406"/>
            <a:ext cx="62865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5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KOMAR</a:t>
            </a:r>
            <a:endParaRPr lang="sl-SI" dirty="0"/>
          </a:p>
        </p:txBody>
      </p:sp>
      <p:pic>
        <p:nvPicPr>
          <p:cNvPr id="6146" name="Picture 2" descr="Tigrasti komar - Wikipedija, prosta enciklopedij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86" y="1825625"/>
            <a:ext cx="64134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10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ŽUŽELKE NAS PIČIJO TAKRAT, KO SE POČUTIJO OGROŽENE, NPR.:</a:t>
            </a:r>
          </a:p>
          <a:p>
            <a:pPr marL="514350" indent="-514350">
              <a:buAutoNum type="arabicPeriod"/>
            </a:pPr>
            <a:r>
              <a:rPr lang="sl-SI" dirty="0" smtClean="0"/>
              <a:t>OSE</a:t>
            </a:r>
          </a:p>
          <a:p>
            <a:pPr marL="514350" indent="-514350">
              <a:buAutoNum type="arabicPeriod"/>
            </a:pPr>
            <a:r>
              <a:rPr lang="sl-SI" dirty="0" smtClean="0"/>
              <a:t>ČEBELE</a:t>
            </a:r>
          </a:p>
          <a:p>
            <a:pPr marL="514350" indent="-514350">
              <a:buAutoNum type="arabicPeriod"/>
            </a:pPr>
            <a:r>
              <a:rPr lang="sl-SI" dirty="0" smtClean="0"/>
              <a:t>SRŠENI</a:t>
            </a:r>
          </a:p>
          <a:p>
            <a:pPr marL="514350" indent="-514350">
              <a:buAutoNum type="arabicPeriod"/>
            </a:pPr>
            <a:r>
              <a:rPr lang="sl-SI" dirty="0" smtClean="0"/>
              <a:t>ČMRLJI</a:t>
            </a:r>
          </a:p>
          <a:p>
            <a:pPr marL="514350" indent="-514350">
              <a:buAutoNum type="arabicPeriod"/>
            </a:pPr>
            <a:r>
              <a:rPr lang="sl-SI" dirty="0" smtClean="0"/>
              <a:t>OBADI…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65495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200</Words>
  <Application>Microsoft Office PowerPoint</Application>
  <PresentationFormat>Širokozaslonsko</PresentationFormat>
  <Paragraphs>37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Officeova tema</vt:lpstr>
      <vt:lpstr>POZOR, PIKI!</vt:lpstr>
      <vt:lpstr>PowerPointova predstavitev</vt:lpstr>
      <vt:lpstr>ČEBELA</vt:lpstr>
      <vt:lpstr>OSA</vt:lpstr>
      <vt:lpstr>SRŠEN</vt:lpstr>
      <vt:lpstr>ČMRLJ</vt:lpstr>
      <vt:lpstr>OBAD</vt:lpstr>
      <vt:lpstr>KOMAR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POZOR, PIKI!</dc:title>
  <dc:creator>petra.bergoc@gmail.com</dc:creator>
  <cp:lastModifiedBy>petra.bergoc@gmail.com</cp:lastModifiedBy>
  <cp:revision>4</cp:revision>
  <dcterms:created xsi:type="dcterms:W3CDTF">2021-06-16T18:02:40Z</dcterms:created>
  <dcterms:modified xsi:type="dcterms:W3CDTF">2021-06-16T18:31:14Z</dcterms:modified>
</cp:coreProperties>
</file>