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6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A98B-2867-45CF-B449-69738861D4D5}" type="datetimeFigureOut">
              <a:rPr lang="sl-SI" smtClean="0"/>
              <a:t>31. 03. 2020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0C156-B9E6-4C1F-A931-987F6E6EC43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54718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A98B-2867-45CF-B449-69738861D4D5}" type="datetimeFigureOut">
              <a:rPr lang="sl-SI" smtClean="0"/>
              <a:t>31. 03. 2020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0C156-B9E6-4C1F-A931-987F6E6EC43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71904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A98B-2867-45CF-B449-69738861D4D5}" type="datetimeFigureOut">
              <a:rPr lang="sl-SI" smtClean="0"/>
              <a:t>31. 03. 2020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0C156-B9E6-4C1F-A931-987F6E6EC43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129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A98B-2867-45CF-B449-69738861D4D5}" type="datetimeFigureOut">
              <a:rPr lang="sl-SI" smtClean="0"/>
              <a:t>31. 03. 2020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0C156-B9E6-4C1F-A931-987F6E6EC43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26179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A98B-2867-45CF-B449-69738861D4D5}" type="datetimeFigureOut">
              <a:rPr lang="sl-SI" smtClean="0"/>
              <a:t>31. 03. 2020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0C156-B9E6-4C1F-A931-987F6E6EC43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0071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A98B-2867-45CF-B449-69738861D4D5}" type="datetimeFigureOut">
              <a:rPr lang="sl-SI" smtClean="0"/>
              <a:t>31. 03. 2020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0C156-B9E6-4C1F-A931-987F6E6EC43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17371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A98B-2867-45CF-B449-69738861D4D5}" type="datetimeFigureOut">
              <a:rPr lang="sl-SI" smtClean="0"/>
              <a:t>31. 03. 2020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0C156-B9E6-4C1F-A931-987F6E6EC43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2368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A98B-2867-45CF-B449-69738861D4D5}" type="datetimeFigureOut">
              <a:rPr lang="sl-SI" smtClean="0"/>
              <a:t>31. 03. 2020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0C156-B9E6-4C1F-A931-987F6E6EC43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43791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A98B-2867-45CF-B449-69738861D4D5}" type="datetimeFigureOut">
              <a:rPr lang="sl-SI" smtClean="0"/>
              <a:t>31. 03. 2020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0C156-B9E6-4C1F-A931-987F6E6EC43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39967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A98B-2867-45CF-B449-69738861D4D5}" type="datetimeFigureOut">
              <a:rPr lang="sl-SI" smtClean="0"/>
              <a:t>31. 03. 2020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0C156-B9E6-4C1F-A931-987F6E6EC43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854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A98B-2867-45CF-B449-69738861D4D5}" type="datetimeFigureOut">
              <a:rPr lang="sl-SI" smtClean="0"/>
              <a:t>31. 03. 2020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0C156-B9E6-4C1F-A931-987F6E6EC43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74548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FA98B-2867-45CF-B449-69738861D4D5}" type="datetimeFigureOut">
              <a:rPr lang="sl-SI" smtClean="0"/>
              <a:t>31. 03. 2020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0C156-B9E6-4C1F-A931-987F6E6EC43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70101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PREGLED DOMAČE NALOGE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1652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" t="4561" r="11038"/>
          <a:stretch/>
        </p:blipFill>
        <p:spPr>
          <a:xfrm rot="5400000">
            <a:off x="-775912" y="1477010"/>
            <a:ext cx="6312312" cy="4088542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683" y="676810"/>
            <a:ext cx="7808000" cy="4392000"/>
          </a:xfrm>
          <a:prstGeom prst="rect">
            <a:avLst/>
          </a:prstGeom>
        </p:spPr>
      </p:pic>
      <p:pic>
        <p:nvPicPr>
          <p:cNvPr id="7" name="Zvok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411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3394"/>
    </mc:Choice>
    <mc:Fallback>
      <p:transition spd="slow" advTm="3533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</Words>
  <Application>Microsoft Office PowerPoint</Application>
  <PresentationFormat>Širokozaslonsko</PresentationFormat>
  <Paragraphs>1</Paragraphs>
  <Slides>2</Slides>
  <Notes>0</Notes>
  <HiddenSlides>0</HiddenSlides>
  <MMClips>1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Officeova tema</vt:lpstr>
      <vt:lpstr>PREGLED DOMAČE NALOGE</vt:lpstr>
      <vt:lpstr>PowerPointova predstavitev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PREGLED DOMAČE NALOGE</dc:title>
  <dc:creator>petra.bergoc@gmail.com</dc:creator>
  <cp:lastModifiedBy>petra.bergoc@gmail.com</cp:lastModifiedBy>
  <cp:revision>2</cp:revision>
  <dcterms:created xsi:type="dcterms:W3CDTF">2020-03-31T20:25:48Z</dcterms:created>
  <dcterms:modified xsi:type="dcterms:W3CDTF">2020-03-31T20:39:38Z</dcterms:modified>
</cp:coreProperties>
</file>