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56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4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9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4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4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8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33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9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26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AFD7-800C-4F86-AE97-150683909BC5}" type="datetimeFigureOut">
              <a:rPr lang="sl-SI" smtClean="0"/>
              <a:t>31. 05. 2021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11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OD OBRTI DO INDUSTRIJE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2" y="1844825"/>
            <a:ext cx="2400265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6623"/>
            <a:ext cx="2764565" cy="20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273152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sl-SI" dirty="0"/>
              <a:t>Industrija je dejavnost, ki s pomočjo strojev izdeluje različne izdelke.</a:t>
            </a:r>
          </a:p>
          <a:p>
            <a:r>
              <a:rPr lang="sl-SI" dirty="0"/>
              <a:t>Industrija je dejavnost, ki je najbolj vplivala na spremembe v pokrajini in način življenja ljudi.</a:t>
            </a:r>
          </a:p>
          <a:p>
            <a:r>
              <a:rPr lang="sl-SI" dirty="0"/>
              <a:t>Poznamo različne vrste industrije: tekstilno, avtomobilsko, </a:t>
            </a:r>
            <a:r>
              <a:rPr lang="sl-SI" dirty="0" err="1"/>
              <a:t>prehrambeno</a:t>
            </a:r>
            <a:r>
              <a:rPr lang="sl-SI" dirty="0"/>
              <a:t>…</a:t>
            </a:r>
          </a:p>
          <a:p>
            <a:r>
              <a:rPr lang="sl-SI" dirty="0"/>
              <a:t>V obrtnih delavnicah je zaposlenih manj ljudi in izdelajo manj izdelkov iste vrste.</a:t>
            </a:r>
          </a:p>
        </p:txBody>
      </p:sp>
    </p:spTree>
    <p:extLst>
      <p:ext uri="{BB962C8B-B14F-4D97-AF65-F5344CB8AC3E}">
        <p14:creationId xmlns:p14="http://schemas.microsoft.com/office/powerpoint/2010/main" val="3820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58</Words>
  <Application>Microsoft Office PowerPoint</Application>
  <PresentationFormat>Diaprojekcija na zaslonu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OD OBRTI DO INDUSTRIJE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OBRTI DO INDUSTRIJE</dc:title>
  <dc:creator>Uporabnik</dc:creator>
  <cp:lastModifiedBy>MCesnik</cp:lastModifiedBy>
  <cp:revision>3</cp:revision>
  <dcterms:created xsi:type="dcterms:W3CDTF">2016-04-14T06:35:22Z</dcterms:created>
  <dcterms:modified xsi:type="dcterms:W3CDTF">2021-05-31T06:16:04Z</dcterms:modified>
</cp:coreProperties>
</file>