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7" r:id="rId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948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169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752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689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527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81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980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59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373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343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445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0543F-5C1A-45E0-9E36-E79C625949A8}" type="datetimeFigureOut">
              <a:rPr lang="sl-SI" smtClean="0"/>
              <a:t>26. 05. 2021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A9C7F-22B6-4A52-A912-B0A3C3B5A8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58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KAMENA DOBA  IN  DOBE KOVIN – PREGLED NALOGE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786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KAMENA DOBA</a:t>
            </a:r>
            <a:endParaRPr lang="sl-SI" dirty="0"/>
          </a:p>
        </p:txBody>
      </p:sp>
      <p:pic>
        <p:nvPicPr>
          <p:cNvPr id="4" name="Glas 08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68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957553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dirty="0" smtClean="0"/>
              <a:t>DOBE KOVIN</a:t>
            </a:r>
            <a:endParaRPr lang="sl-SI" sz="4000" dirty="0"/>
          </a:p>
        </p:txBody>
      </p:sp>
      <p:pic>
        <p:nvPicPr>
          <p:cNvPr id="4" name="Glas 08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175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12</Words>
  <Application>Microsoft Office PowerPoint</Application>
  <PresentationFormat>Širokozaslonsko</PresentationFormat>
  <Paragraphs>3</Paragraphs>
  <Slides>3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Officeova tema</vt:lpstr>
      <vt:lpstr>KAMENA DOBA  IN  DOBE KOVIN – PREGLED NALOGE</vt:lpstr>
      <vt:lpstr>KAMENA DOBA</vt:lpstr>
      <vt:lpstr>DOBE KOVIN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petra.bergoc@gmail.com</dc:creator>
  <cp:lastModifiedBy>petra.bergoc@gmail.com</cp:lastModifiedBy>
  <cp:revision>3</cp:revision>
  <dcterms:created xsi:type="dcterms:W3CDTF">2021-05-26T17:30:08Z</dcterms:created>
  <dcterms:modified xsi:type="dcterms:W3CDTF">2021-05-26T18:06:00Z</dcterms:modified>
</cp:coreProperties>
</file>