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53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068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2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37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90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51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010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31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59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0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6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0999-3CE9-4E30-8893-41933475D14A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2890-59DD-447E-80B5-41250B2AEE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ljubljanapuppettheatre/review/497072201/56273295f9?sort=lastUserActionEventDate&amp;direction=des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1447301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63040" y="991734"/>
            <a:ext cx="9144000" cy="1821134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 smtClean="0"/>
              <a:t>3. KULTURNI DAN:</a:t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GLEDALIŠKA PREDSTAVA</a:t>
            </a:r>
            <a:br>
              <a:rPr lang="sl-SI" sz="4000" dirty="0" smtClean="0"/>
            </a:br>
            <a:r>
              <a:rPr lang="sl-SI" b="1" dirty="0" smtClean="0">
                <a:solidFill>
                  <a:srgbClr val="FF0000"/>
                </a:solidFill>
              </a:rPr>
              <a:t>GROZNOVILCA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1" y="3847011"/>
            <a:ext cx="3335382" cy="25015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11" y="3378925"/>
            <a:ext cx="2969623" cy="29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5851" y="42689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Gledališče je področje igralskih umetnosti, ki se ukvarja z igranjem zgodb pred občinstvom s pomočjo govora, giba, glasbe, plesa, zvoka in z razkošno predstavo oziroma z enim ali več elementi drugih igralskih umetnosti. Poleg standardnega pogovornega sloga se lahko gledališče izvaja tudi v drugačnih oblikah, kot so opera, balet, mimika, </a:t>
            </a:r>
            <a:r>
              <a:rPr lang="sl-SI" dirty="0" err="1" smtClean="0"/>
              <a:t>kabuki</a:t>
            </a:r>
            <a:r>
              <a:rPr lang="sl-SI" dirty="0" smtClean="0"/>
              <a:t> (</a:t>
            </a:r>
            <a:r>
              <a:rPr lang="sl-SI" dirty="0"/>
              <a:t> klasična oblika </a:t>
            </a:r>
            <a:r>
              <a:rPr lang="sl-SI" dirty="0" smtClean="0"/>
              <a:t>japonskega plesa - drame)</a:t>
            </a:r>
            <a:r>
              <a:rPr lang="sl-SI" dirty="0"/>
              <a:t> </a:t>
            </a:r>
            <a:r>
              <a:rPr lang="sl-SI" dirty="0" smtClean="0"/>
              <a:t>, kitajska opera, lutkovno gledališče, glumaška igra, </a:t>
            </a:r>
            <a:r>
              <a:rPr lang="sl-SI" dirty="0" err="1" smtClean="0"/>
              <a:t>improvizacijsko</a:t>
            </a:r>
            <a:r>
              <a:rPr lang="sl-SI" dirty="0" smtClean="0"/>
              <a:t> gledališče, kabaret ali pantomima.</a:t>
            </a:r>
          </a:p>
          <a:p>
            <a:r>
              <a:rPr lang="sl-SI" dirty="0" smtClean="0"/>
              <a:t>Gledališče je predvsem kraj predstave, praznovanja, rituala, a hkrati tradicija in šola o tem, kako prenašati ideje, pripovedi in izročilo množičnem občinstvu.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85" y="4452881"/>
            <a:ext cx="3900226" cy="21928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159" y="4238729"/>
            <a:ext cx="2407034" cy="24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9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7240" y="961594"/>
            <a:ext cx="10515600" cy="4351338"/>
          </a:xfrm>
        </p:spPr>
        <p:txBody>
          <a:bodyPr/>
          <a:lstStyle/>
          <a:p>
            <a:r>
              <a:rPr lang="sl-SI" dirty="0" smtClean="0"/>
              <a:t>Zaradi omejitve širjenja </a:t>
            </a:r>
            <a:r>
              <a:rPr lang="sl-SI" dirty="0" err="1" smtClean="0"/>
              <a:t>koronavirusa</a:t>
            </a:r>
            <a:r>
              <a:rPr lang="sl-SI" dirty="0" smtClean="0"/>
              <a:t>, so v tem trenutku gledališča zaprta. Zato sva se odločili, da vas povabiva v virtualno gledališče, kjer si boste lahko ogledali gledališko predstavo </a:t>
            </a:r>
            <a:r>
              <a:rPr lang="sl-SI" dirty="0" err="1" smtClean="0"/>
              <a:t>Groznovilca</a:t>
            </a:r>
            <a:r>
              <a:rPr lang="sl-SI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34" y="3299051"/>
            <a:ext cx="4876800" cy="3133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2475412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5948" y="667385"/>
            <a:ext cx="10515600" cy="4351338"/>
          </a:xfrm>
        </p:spPr>
        <p:txBody>
          <a:bodyPr/>
          <a:lstStyle/>
          <a:p>
            <a:r>
              <a:rPr lang="sl-SI" dirty="0"/>
              <a:t>Na tej povezavi pisateljica Jana Bauer opiše nastanek zgodb o </a:t>
            </a:r>
            <a:r>
              <a:rPr lang="sl-SI" dirty="0" err="1"/>
              <a:t>Groznovilci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r>
              <a:rPr lang="sl-SI" dirty="0">
                <a:hlinkClick r:id="rId2"/>
              </a:rPr>
              <a:t>https://vimeo.com/ljubljanapuppettheatre/review/497072201/56273295f9?sort=lastUserActionEventDate&amp;direction=desc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8" y="3067815"/>
            <a:ext cx="5416731" cy="36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7959" y="921273"/>
            <a:ext cx="10515600" cy="4351338"/>
          </a:xfrm>
        </p:spPr>
        <p:txBody>
          <a:bodyPr/>
          <a:lstStyle/>
          <a:p>
            <a:r>
              <a:rPr lang="sl-SI" dirty="0" err="1"/>
              <a:t>Groznovilca</a:t>
            </a:r>
            <a:r>
              <a:rPr lang="sl-SI" dirty="0"/>
              <a:t> v nasprotju z večino dobrih mitoloških in pravljičnih likov poskrbi za vrsto prebrisanih dogodivščin. Simpatično poredna junakinja živi nekje daleč in v gozd prileti v čajniku z balonom. Čarobna mivka, ki jo </a:t>
            </a:r>
            <a:r>
              <a:rPr lang="sl-SI" dirty="0" err="1"/>
              <a:t>Groznovilca</a:t>
            </a:r>
            <a:r>
              <a:rPr lang="sl-SI" dirty="0"/>
              <a:t> podtakne živalim, povzroči same težave in trmasto preganjanje ježa, ki naj bi dobil steklino, ponuja prav dovolj prismuknjene potegavščine za razvijanje številnih zapletov. </a:t>
            </a:r>
            <a:r>
              <a:rPr lang="sl-SI" dirty="0" err="1"/>
              <a:t>Groznovilčini</a:t>
            </a:r>
            <a:r>
              <a:rPr lang="sl-SI" dirty="0"/>
              <a:t> nasprotniki so pestra in nenavadna druščina živali: Polž, Jež, Sova, Veverica, Medved in drugi liki, ki pa kljub vsemu na koncu postanejo njeni prijatelji.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66" y="4107315"/>
            <a:ext cx="4876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7087" y="643095"/>
            <a:ext cx="10515600" cy="4418501"/>
          </a:xfrm>
        </p:spPr>
        <p:txBody>
          <a:bodyPr/>
          <a:lstStyle/>
          <a:p>
            <a:endParaRPr lang="sl-SI" u="sng" dirty="0" smtClean="0">
              <a:hlinkClick r:id="rId2"/>
            </a:endParaRPr>
          </a:p>
          <a:p>
            <a:r>
              <a:rPr lang="sl-SI" dirty="0" smtClean="0"/>
              <a:t>Sedaj pa je čas, da si ogledate predstavo. Udobno se namestite in uživajte.</a:t>
            </a:r>
            <a:endParaRPr lang="sl-SI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sl-SI" u="sng" dirty="0" smtClean="0">
                <a:hlinkClick r:id="rId2"/>
              </a:rPr>
              <a:t>https</a:t>
            </a:r>
            <a:r>
              <a:rPr lang="sl-SI" u="sng" dirty="0">
                <a:hlinkClick r:id="rId2"/>
              </a:rPr>
              <a:t>://vimeo.com/144730174</a:t>
            </a:r>
            <a:endParaRPr lang="sl-SI" dirty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95" y="3031383"/>
            <a:ext cx="5916659" cy="31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8007" y="472273"/>
            <a:ext cx="10515600" cy="6089301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l-SI" sz="3800" b="1" dirty="0" smtClean="0"/>
              <a:t>Razmislite in ustno odgovorite.</a:t>
            </a:r>
          </a:p>
          <a:p>
            <a:pPr lvl="0"/>
            <a:r>
              <a:rPr lang="sl-SI" sz="3800" dirty="0" smtClean="0"/>
              <a:t>Vam </a:t>
            </a:r>
            <a:r>
              <a:rPr lang="sl-SI" sz="3800" dirty="0"/>
              <a:t>je bila predstava všeč? Zakaj?</a:t>
            </a:r>
          </a:p>
          <a:p>
            <a:pPr lvl="0"/>
            <a:r>
              <a:rPr lang="sl-SI" sz="3800" dirty="0"/>
              <a:t>Ali bi v predstavi kaj spremenili?</a:t>
            </a:r>
          </a:p>
          <a:p>
            <a:pPr lvl="0"/>
            <a:r>
              <a:rPr lang="sl-SI" sz="3800" dirty="0" smtClean="0"/>
              <a:t>Ali </a:t>
            </a:r>
            <a:r>
              <a:rPr lang="sl-SI" sz="3800" dirty="0"/>
              <a:t>vam je bila glasba v predstavi všeč?</a:t>
            </a:r>
          </a:p>
          <a:p>
            <a:pPr lvl="0"/>
            <a:r>
              <a:rPr lang="sl-SI" sz="3800" dirty="0"/>
              <a:t>Kakšna je </a:t>
            </a:r>
            <a:r>
              <a:rPr lang="sl-SI" sz="3800" dirty="0" err="1"/>
              <a:t>Groznovilca</a:t>
            </a:r>
            <a:r>
              <a:rPr lang="sl-SI" sz="3800" dirty="0"/>
              <a:t>? Ali je tipična vila?</a:t>
            </a:r>
          </a:p>
          <a:p>
            <a:pPr lvl="0"/>
            <a:r>
              <a:rPr lang="sl-SI" sz="3800" dirty="0"/>
              <a:t>Zakaj je prišla v Hudo hosto?</a:t>
            </a:r>
          </a:p>
          <a:p>
            <a:pPr lvl="0"/>
            <a:r>
              <a:rPr lang="sl-SI" sz="3800" dirty="0"/>
              <a:t>Zakaj se druži z Južnim vetrom?</a:t>
            </a:r>
          </a:p>
          <a:p>
            <a:pPr lvl="0"/>
            <a:r>
              <a:rPr lang="sl-SI" sz="3800" dirty="0"/>
              <a:t>Kakšni pa so prebivalci Hude hoste?</a:t>
            </a:r>
          </a:p>
          <a:p>
            <a:pPr lvl="0"/>
            <a:r>
              <a:rPr lang="sl-SI" sz="3800" dirty="0"/>
              <a:t>Kako prebivalci hoste opišejo </a:t>
            </a:r>
            <a:r>
              <a:rPr lang="sl-SI" sz="3800" dirty="0" err="1"/>
              <a:t>Groznovilco</a:t>
            </a:r>
            <a:r>
              <a:rPr lang="sl-SI" sz="3800" dirty="0"/>
              <a:t>?</a:t>
            </a:r>
          </a:p>
          <a:p>
            <a:pPr lvl="0"/>
            <a:r>
              <a:rPr lang="sl-SI" sz="3800" dirty="0"/>
              <a:t>Ste se s katerim od likov lahko poistovetili?</a:t>
            </a:r>
          </a:p>
          <a:p>
            <a:pPr lvl="0"/>
            <a:r>
              <a:rPr lang="sl-SI" sz="3800" dirty="0"/>
              <a:t>Kakšne spremembe v Hudo hosto prinese </a:t>
            </a:r>
            <a:r>
              <a:rPr lang="sl-SI" sz="3800" dirty="0" err="1"/>
              <a:t>Groznovilca</a:t>
            </a:r>
            <a:r>
              <a:rPr lang="sl-SI" sz="3800" dirty="0"/>
              <a:t>?</a:t>
            </a:r>
          </a:p>
          <a:p>
            <a:pPr lvl="0"/>
            <a:r>
              <a:rPr lang="sl-SI" sz="3800" dirty="0"/>
              <a:t>Zakaj hoče Jež </a:t>
            </a:r>
            <a:r>
              <a:rPr lang="sl-SI" sz="3800" dirty="0" err="1"/>
              <a:t>Groznovilco</a:t>
            </a:r>
            <a:r>
              <a:rPr lang="sl-SI" sz="3800" dirty="0"/>
              <a:t> pregnati iz Hude hoste? Se njegov odnos do nje na koncu spremeni?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36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Prvi del kulturnega dne je opravljen.</a:t>
            </a:r>
          </a:p>
          <a:p>
            <a:r>
              <a:rPr lang="sl-SI" dirty="0" smtClean="0"/>
              <a:t>Nadaljevali bomo ob 10.00 na ZOOM-u.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565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339</Words>
  <Application>Microsoft Office PowerPoint</Application>
  <PresentationFormat>Širokozaslonsko</PresentationFormat>
  <Paragraphs>25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       3. KULTURNI DAN:  GLEDALIŠKA PREDSTAVA GROZNOVILCA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GLEDALIŠKA PREDSTAVA GROZNOVILCA</dc:title>
  <dc:creator>Učenec</dc:creator>
  <cp:lastModifiedBy>Učenec</cp:lastModifiedBy>
  <cp:revision>24</cp:revision>
  <dcterms:created xsi:type="dcterms:W3CDTF">2021-04-01T14:01:22Z</dcterms:created>
  <dcterms:modified xsi:type="dcterms:W3CDTF">2021-04-07T06:07:28Z</dcterms:modified>
</cp:coreProperties>
</file>