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58" r:id="rId7"/>
    <p:sldId id="259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4-07T14:56:11.86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55F5DCB-C230-4E6B-BE21-4394A61510CC}" emma:medium="tactile" emma:mode="ink">
          <msink:context xmlns:msink="http://schemas.microsoft.com/ink/2010/main" type="writingRegion" rotatedBoundingBox="28651,3255 27114,4028 26831,3465 28368,2691"/>
        </emma:interpretation>
      </emma:emma>
    </inkml:annotationXML>
    <inkml:traceGroup>
      <inkml:annotationXML>
        <emma:emma xmlns:emma="http://www.w3.org/2003/04/emma" version="1.0">
          <emma:interpretation id="{CB685FF4-1BCB-4F7D-861F-136C612F3200}" emma:medium="tactile" emma:mode="ink">
            <msink:context xmlns:msink="http://schemas.microsoft.com/ink/2010/main" type="paragraph" rotatedBoundingBox="28651,3255 27114,4028 26831,3465 28368,2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1C8C4C-E06C-46F3-AE28-85E9554F77AD}" emma:medium="tactile" emma:mode="ink">
              <msink:context xmlns:msink="http://schemas.microsoft.com/ink/2010/main" type="line" rotatedBoundingBox="28651,3255 27114,4028 26831,3465 28368,2691"/>
            </emma:interpretation>
          </emma:emma>
        </inkml:annotationXML>
        <inkml:traceGroup>
          <inkml:annotationXML>
            <emma:emma xmlns:emma="http://www.w3.org/2003/04/emma" version="1.0">
              <emma:interpretation id="{57554A02-FFF8-4584-BC32-B81BCC6454D5}" emma:medium="tactile" emma:mode="ink">
                <msink:context xmlns:msink="http://schemas.microsoft.com/ink/2010/main" type="inkWord" rotatedBoundingBox="28561,3075 27278,3720 27186,3537 28469,28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1270 0 0,'0'35'16,"0"0"15,-35-35-31,-1 36 16,1-1-16,0 0 31,35 1-31,-36-1 16,1-35-1,0 0-15,0 35 16,-1-35-16,1 35 16,0 1-1,-1-36-15,-34 0 16,70 35-16,-71 0 15,36-35 1,0 36-16,-36-36 16,36 35-1,0-35-15,-1 35 16,-34-35 0,35 35-1,-1-35 16,1 0-31,0 36 16,-1-1 0,1-35-1,0 0 1,0 0 0,-1 35-1,1-35 16,0 0 1</inkml:trace>
          <inkml:trace contextRef="#ctx0" brushRef="#br0" timeOffset="-1656.1497">1129 282 0</inkml:trace>
        </inkml:traceGroup>
        <inkml:traceGroup>
          <inkml:annotationXML>
            <emma:emma xmlns:emma="http://www.w3.org/2003/04/emma" version="1.0">
              <emma:interpretation id="{68EEB529-4A34-450D-83D4-10C0ADF3A692}" emma:medium="tactile" emma:mode="ink">
                <msink:context xmlns:msink="http://schemas.microsoft.com/ink/2010/main" type="inkWord" rotatedBoundingBox="27495,3836 27114,4028 26831,3465 27211,3273"/>
              </emma:interpretation>
              <emma:one-of disjunction-type="recognition" id="oneOf1"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r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2952.91">-141 459 0,'35'35'93,"36"0"-77,-36 0 0,0 1-16,0-1 15,-35 0 1,36-35-1,-1 0-15,-35 36 16,35-1 0,-35 0-1,35-35-15,36 141 203,-71-106 110,-35-35-266,-1 0-32,1 0 17,0 0 15,0 0-47,-1 0 46,1 0 1,0 0-15,0 0-1,-1 0 47,1 0-31,0 0 0,-1 0 0,36-35 203,0 0-219,0 0 0,0-1-15,0 1 15,0 0-31,0 0 16,0-1 15,0 1 0,0 0-15,0-1 15,0 1 16,0 0-32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1F2F-29F4-4CF8-B9F9-FA6937407DD6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4490-6C4F-4D13-B47E-EF1554B3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921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1F2F-29F4-4CF8-B9F9-FA6937407DD6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4490-6C4F-4D13-B47E-EF1554B3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296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1F2F-29F4-4CF8-B9F9-FA6937407DD6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4490-6C4F-4D13-B47E-EF1554B3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257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1F2F-29F4-4CF8-B9F9-FA6937407DD6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4490-6C4F-4D13-B47E-EF1554B3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594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1F2F-29F4-4CF8-B9F9-FA6937407DD6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4490-6C4F-4D13-B47E-EF1554B3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973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1F2F-29F4-4CF8-B9F9-FA6937407DD6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4490-6C4F-4D13-B47E-EF1554B3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840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1F2F-29F4-4CF8-B9F9-FA6937407DD6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4490-6C4F-4D13-B47E-EF1554B3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62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1F2F-29F4-4CF8-B9F9-FA6937407DD6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4490-6C4F-4D13-B47E-EF1554B3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920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1F2F-29F4-4CF8-B9F9-FA6937407DD6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4490-6C4F-4D13-B47E-EF1554B3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913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1F2F-29F4-4CF8-B9F9-FA6937407DD6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4490-6C4F-4D13-B47E-EF1554B3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9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1F2F-29F4-4CF8-B9F9-FA6937407DD6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4490-6C4F-4D13-B47E-EF1554B3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326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71F2F-29F4-4CF8-B9F9-FA6937407DD6}" type="datetimeFigureOut">
              <a:rPr lang="sl-SI" smtClean="0"/>
              <a:t>7. 04. 2021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34490-6C4F-4D13-B47E-EF1554B38A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708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MATEMATIKA – PREGLED NALOGE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345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t="2099" r="34143"/>
          <a:stretch/>
        </p:blipFill>
        <p:spPr>
          <a:xfrm rot="5400000">
            <a:off x="2808240" y="-468365"/>
            <a:ext cx="6270726" cy="83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1" t="776" r="14598"/>
          <a:stretch/>
        </p:blipFill>
        <p:spPr>
          <a:xfrm rot="5400000">
            <a:off x="3458423" y="-1172424"/>
            <a:ext cx="4787903" cy="10028349"/>
          </a:xfrm>
        </p:spPr>
      </p:pic>
    </p:spTree>
    <p:extLst>
      <p:ext uri="{BB962C8B-B14F-4D97-AF65-F5344CB8AC3E}">
        <p14:creationId xmlns:p14="http://schemas.microsoft.com/office/powerpoint/2010/main" val="374387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3" t="-471" r="20277" b="-1"/>
          <a:stretch/>
        </p:blipFill>
        <p:spPr>
          <a:xfrm rot="5400000">
            <a:off x="2480858" y="-1643452"/>
            <a:ext cx="5257799" cy="10219515"/>
          </a:xfrm>
        </p:spPr>
      </p:pic>
      <p:sp>
        <p:nvSpPr>
          <p:cNvPr id="5" name="PoljeZBesedilom 4"/>
          <p:cNvSpPr txBox="1"/>
          <p:nvPr/>
        </p:nvSpPr>
        <p:spPr>
          <a:xfrm>
            <a:off x="10219515" y="603984"/>
            <a:ext cx="1968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 šestilom prenesi na poltrak najprej dolžino daljice AB, nato jo s šestilom podaljšaš za 2 cm (2 cm odmeriš na ravnilu).</a:t>
            </a:r>
            <a:endParaRPr lang="sl-SI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Rokopis 7"/>
              <p14:cNvContentPartPr/>
              <p14:nvPr/>
            </p14:nvContentPartPr>
            <p14:xfrm>
              <a:off x="9728040" y="1041420"/>
              <a:ext cx="521280" cy="343080"/>
            </p14:xfrm>
          </p:contentPart>
        </mc:Choice>
        <mc:Fallback>
          <p:pic>
            <p:nvPicPr>
              <p:cNvPr id="8" name="Rokopis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6160" y="1029540"/>
                <a:ext cx="545040" cy="3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97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" b="11589"/>
          <a:stretch/>
        </p:blipFill>
        <p:spPr>
          <a:xfrm>
            <a:off x="1366837" y="477441"/>
            <a:ext cx="8786155" cy="5923359"/>
          </a:xfrm>
        </p:spPr>
      </p:pic>
    </p:spTree>
    <p:extLst>
      <p:ext uri="{BB962C8B-B14F-4D97-AF65-F5344CB8AC3E}">
        <p14:creationId xmlns:p14="http://schemas.microsoft.com/office/powerpoint/2010/main" val="210578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r="357"/>
          <a:stretch/>
        </p:blipFill>
        <p:spPr>
          <a:xfrm>
            <a:off x="688975" y="647700"/>
            <a:ext cx="9928721" cy="5816600"/>
          </a:xfrm>
        </p:spPr>
      </p:pic>
    </p:spTree>
    <p:extLst>
      <p:ext uri="{BB962C8B-B14F-4D97-AF65-F5344CB8AC3E}">
        <p14:creationId xmlns:p14="http://schemas.microsoft.com/office/powerpoint/2010/main" val="392120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4258" r="-374" b="27875"/>
          <a:stretch/>
        </p:blipFill>
        <p:spPr>
          <a:xfrm>
            <a:off x="462775" y="1943100"/>
            <a:ext cx="11266450" cy="3187700"/>
          </a:xfrm>
        </p:spPr>
      </p:pic>
    </p:spTree>
    <p:extLst>
      <p:ext uri="{BB962C8B-B14F-4D97-AF65-F5344CB8AC3E}">
        <p14:creationId xmlns:p14="http://schemas.microsoft.com/office/powerpoint/2010/main" val="3160773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</Words>
  <Application>Microsoft Office PowerPoint</Application>
  <PresentationFormat>Širokozaslonsko</PresentationFormat>
  <Paragraphs>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MATEMATIKA – PREGLED NALOGE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– PREGLED NALOGE</dc:title>
  <dc:creator>petra.bergoc@gmail.com</dc:creator>
  <cp:lastModifiedBy>petra.bergoc@gmail.com</cp:lastModifiedBy>
  <cp:revision>2</cp:revision>
  <dcterms:created xsi:type="dcterms:W3CDTF">2021-04-07T14:42:10Z</dcterms:created>
  <dcterms:modified xsi:type="dcterms:W3CDTF">2021-04-07T14:58:56Z</dcterms:modified>
</cp:coreProperties>
</file>