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2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02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33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8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7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426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285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538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8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9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502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8675-E1C3-4791-BE71-DE7ADB21F592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9DE0-67C6-46B5-8473-2716933E1E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0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Velikonočni izdelki</a:t>
            </a:r>
          </a:p>
        </p:txBody>
      </p:sp>
      <p:pic>
        <p:nvPicPr>
          <p:cNvPr id="1026" name="Picture 2" descr="Slikovni rezultati za velikonočni izdel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1094781"/>
            <a:ext cx="1971675" cy="17145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ikovni rezultati za velikonočni izdel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981" y="187920"/>
            <a:ext cx="3440660" cy="2128243"/>
          </a:xfrm>
          <a:prstGeom prst="rect">
            <a:avLst/>
          </a:prstGeom>
        </p:spPr>
      </p:pic>
      <p:sp>
        <p:nvSpPr>
          <p:cNvPr id="7" name="AutoShape 8" descr="Slikovni rezultati za velikonočni izdel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12" descr="Slikovni rezultati za velikonočni izdelk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40" name="Picture 16" descr="Slikovni rezultati za velikonočni izdel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34" y="4039398"/>
            <a:ext cx="3448708" cy="254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5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b="1" dirty="0"/>
              <a:t>3. izdelek</a:t>
            </a:r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388" y="1690688"/>
            <a:ext cx="2531843" cy="4351338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 rotWithShape="1">
          <a:blip r:embed="rId3"/>
          <a:srcRect t="8453"/>
          <a:stretch/>
        </p:blipFill>
        <p:spPr bwMode="auto">
          <a:xfrm>
            <a:off x="4204200" y="914400"/>
            <a:ext cx="5996090" cy="5703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45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28805A-4D1A-49E0-B8EF-F03F9847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AD9A23-EAE8-4CE0-80D2-81FA3C86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Izberete si en izdelek (lahko tudi več) in ga naredite.</a:t>
            </a:r>
          </a:p>
          <a:p>
            <a:r>
              <a:rPr lang="sl-SI" sz="2400" dirty="0"/>
              <a:t>Lahko naredite tudi izdelek po lastni zamisli.</a:t>
            </a:r>
          </a:p>
          <a:p>
            <a:r>
              <a:rPr lang="sl-SI" sz="2400" dirty="0"/>
              <a:t>Z izdelki si polepšajte dom med prazniki.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946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69842" y="901147"/>
            <a:ext cx="10143625" cy="535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l-SI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Nekatere simbole, ki veljajo za Veliko noč, so ljudje prenesli is starih verovanj. 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sl-SI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Eden izmed takih simbolov je zajček. Legenda pravi, da je boginja </a:t>
            </a:r>
            <a:r>
              <a:rPr lang="sl-SI" sz="28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Eastra</a:t>
            </a:r>
            <a:r>
              <a:rPr lang="sl-SI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 sprehodom v gozdu našla ptico z zlomljenimi krili. Ker je vedela, da je ne more pozdraviti, jo je, da bi ostala hitra, spremenila v zajčka. Ker pa ji čarovnija ni popolnoma uspela, je ta zajček še naprej nosil jajčka, enega je okrasil in ji ga podaril v znak hvaležnosti. Ona je bila tega daru tako vesela, da je želela, da se to prenese po svetu, v katerem bodo okrašena jajčka razveseljevala ljudi. Kristjani so to jajce ohranili kot znak prelite Kristusove krvi in simbol novega življenja.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1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250621" cy="596078"/>
          </a:xfrm>
        </p:spPr>
        <p:txBody>
          <a:bodyPr>
            <a:normAutofit/>
          </a:bodyPr>
          <a:lstStyle/>
          <a:p>
            <a:pPr algn="l"/>
            <a:r>
              <a:rPr lang="sl-SI" sz="2000" b="1" dirty="0"/>
              <a:t>1. izdelek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66" y="3429000"/>
            <a:ext cx="4010383" cy="3003331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718441"/>
            <a:ext cx="9196552" cy="4713890"/>
          </a:xfrm>
        </p:spPr>
        <p:txBody>
          <a:bodyPr/>
          <a:lstStyle/>
          <a:p>
            <a:r>
              <a:rPr lang="sl-SI" dirty="0"/>
              <a:t>a)Tudi pri barvanju velikonočnih jajc se lahko zavedamo pomena zdravja in se izognemo umetnim barvilom, ki jih kupimo v trgovinah.</a:t>
            </a:r>
            <a:br>
              <a:rPr lang="sl-SI" dirty="0"/>
            </a:br>
            <a:r>
              <a:rPr lang="sl-SI" dirty="0"/>
              <a:t>Za pripravo/dekoracijo jajc boste potrebovali: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– hlačne nogavice- </a:t>
            </a:r>
            <a:r>
              <a:rPr lang="sl-SI" dirty="0" err="1"/>
              <a:t>najlonke</a:t>
            </a:r>
            <a:br>
              <a:rPr lang="sl-SI" dirty="0"/>
            </a:br>
            <a:r>
              <a:rPr lang="sl-SI" dirty="0"/>
              <a:t>– gumice ali vrvice</a:t>
            </a:r>
            <a:br>
              <a:rPr lang="sl-SI" dirty="0"/>
            </a:br>
            <a:r>
              <a:rPr lang="sl-SI" dirty="0"/>
              <a:t>– podolgovato žlico</a:t>
            </a:r>
            <a:br>
              <a:rPr lang="sl-SI" dirty="0"/>
            </a:br>
            <a:r>
              <a:rPr lang="sl-SI" dirty="0"/>
              <a:t>– papirnate brisače</a:t>
            </a:r>
          </a:p>
          <a:p>
            <a:r>
              <a:rPr lang="sl-SI" dirty="0"/>
              <a:t>- različne vrste listov</a:t>
            </a:r>
          </a:p>
        </p:txBody>
      </p:sp>
    </p:spTree>
    <p:extLst>
      <p:ext uri="{BB962C8B-B14F-4D97-AF65-F5344CB8AC3E}">
        <p14:creationId xmlns:p14="http://schemas.microsoft.com/office/powerpoint/2010/main" val="303734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4952" y="425669"/>
            <a:ext cx="10562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b) </a:t>
            </a:r>
            <a:r>
              <a:rPr lang="sl-SI" sz="2400" dirty="0"/>
              <a:t>Potrebujete jajca s čim svetlejšo lupino, nekuhana in škatlo za jajca za odlaganje. Potrebujemo zelenjavo/sadje iz katerih bomo pridobili naravna barvila:</a:t>
            </a:r>
            <a:br>
              <a:rPr lang="sl-SI" sz="2400" dirty="0"/>
            </a:br>
            <a:r>
              <a:rPr lang="sl-SI" sz="2400" dirty="0"/>
              <a:t>– 1 glava rdečega zelja (za modro barvilo)</a:t>
            </a:r>
            <a:br>
              <a:rPr lang="sl-SI" sz="2400" dirty="0"/>
            </a:br>
            <a:r>
              <a:rPr lang="sl-SI" sz="2400" dirty="0"/>
              <a:t>– olupki treh »rumenih« čebul (za rjasto barvo)</a:t>
            </a:r>
            <a:br>
              <a:rPr lang="sl-SI" sz="2400" dirty="0"/>
            </a:br>
            <a:r>
              <a:rPr lang="sl-SI" sz="2400" dirty="0"/>
              <a:t>– 1 vrečka svežih brusnic (za rjavkasto barvo)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23" y="2647654"/>
            <a:ext cx="5239007" cy="3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930869" cy="217706"/>
          </a:xfrm>
        </p:spPr>
        <p:txBody>
          <a:bodyPr>
            <a:noAutofit/>
          </a:bodyPr>
          <a:lstStyle/>
          <a:p>
            <a:r>
              <a:rPr lang="sl-SI" sz="1800" b="1" dirty="0"/>
              <a:t>2. Izdelek – velikonočni zajček ( na podoben način smo izdelali snežaka</a:t>
            </a:r>
            <a:r>
              <a:rPr lang="sl-SI" sz="1800" dirty="0"/>
              <a:t>)</a:t>
            </a:r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4098" y="1876097"/>
            <a:ext cx="9401502" cy="4319751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114098" y="60855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Namesto riža lahko uporabite mivko, pšenico ali katerokoli drugo polnilo.</a:t>
            </a:r>
          </a:p>
        </p:txBody>
      </p:sp>
    </p:spTree>
    <p:extLst>
      <p:ext uri="{BB962C8B-B14F-4D97-AF65-F5344CB8AC3E}">
        <p14:creationId xmlns:p14="http://schemas.microsoft.com/office/powerpoint/2010/main" val="131892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259" y="550286"/>
            <a:ext cx="4105275" cy="2505075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07469" y="550286"/>
            <a:ext cx="4828848" cy="2505075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4"/>
          <a:stretch>
            <a:fillRect/>
          </a:stretch>
        </p:blipFill>
        <p:spPr>
          <a:xfrm>
            <a:off x="897729" y="4073194"/>
            <a:ext cx="10019480" cy="24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19807"/>
            <a:ext cx="9415462" cy="2506717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964324" y="3836549"/>
            <a:ext cx="4443248" cy="2054225"/>
          </a:xfrm>
          <a:prstGeom prst="rect">
            <a:avLst/>
          </a:prstGeom>
        </p:spPr>
      </p:pic>
      <p:pic>
        <p:nvPicPr>
          <p:cNvPr id="6" name="Slika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61883" y="3821944"/>
            <a:ext cx="4243814" cy="20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9EB92D-53D1-4EEC-9500-E9440108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Lahko izdelate tudi takega zajčka.</a:t>
            </a:r>
          </a:p>
        </p:txBody>
      </p:sp>
      <p:pic>
        <p:nvPicPr>
          <p:cNvPr id="1026" name="Picture 2" descr="Naredi sam: Velikonočni zajček iz papirja (primerno za otroke) |  1001ideja.si">
            <a:extLst>
              <a:ext uri="{FF2B5EF4-FFF2-40B4-BE49-F238E27FC236}">
                <a16:creationId xmlns:a16="http://schemas.microsoft.com/office/drawing/2014/main" id="{FC9DE73D-92EE-4A3C-A9DB-869881A19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6" y="1690688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likonočni zajček - izdelek iz lesa - Leseni zakladi">
            <a:extLst>
              <a:ext uri="{FF2B5EF4-FFF2-40B4-BE49-F238E27FC236}">
                <a16:creationId xmlns:a16="http://schemas.microsoft.com/office/drawing/2014/main" id="{B04E4363-7DE2-411B-9890-D4E6ECDA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690688"/>
            <a:ext cx="2381250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likonočno ustvarjanje">
            <a:extLst>
              <a:ext uri="{FF2B5EF4-FFF2-40B4-BE49-F238E27FC236}">
                <a16:creationId xmlns:a16="http://schemas.microsoft.com/office/drawing/2014/main" id="{ED01B182-FA35-4EA0-B0B8-94C0FC9D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77" y="2097156"/>
            <a:ext cx="3854519" cy="38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3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0469" y="1027906"/>
            <a:ext cx="10515600" cy="4351338"/>
          </a:xfrm>
        </p:spPr>
        <p:txBody>
          <a:bodyPr>
            <a:normAutofit/>
          </a:bodyPr>
          <a:lstStyle/>
          <a:p>
            <a:r>
              <a:rPr lang="sl-SI" sz="2400" dirty="0"/>
              <a:t>Tudi samo Kristusovo vstajenje ima simboliko v spomladanskem vstajenju rastlin.</a:t>
            </a:r>
          </a:p>
          <a:p>
            <a:r>
              <a:rPr lang="sl-SI" sz="2400" dirty="0"/>
              <a:t>Tako lahko skoraj za vsak krščanski simbol, praznovanje poiščemo zgodovinske osnove. Tudi v drugih verah velja enako, večinoma si vse vere določene stvari razlagajo na svoj način, kar jih tudi dela drugačne, a so v svojem bistvu enake.</a:t>
            </a:r>
          </a:p>
          <a:p>
            <a:r>
              <a:rPr lang="sl-SI" sz="2400" dirty="0"/>
              <a:t>Tako, da lahko veliko noč praznujemo na krščanski način, ali pa le slavimo prihod pomladi.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697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394</Words>
  <Application>Microsoft Office PowerPoint</Application>
  <PresentationFormat>Širokozaslonsko</PresentationFormat>
  <Paragraphs>17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Officeova tema</vt:lpstr>
      <vt:lpstr>Velikonočni izdelki</vt:lpstr>
      <vt:lpstr>PowerPointova predstavitev</vt:lpstr>
      <vt:lpstr>1. izdelek</vt:lpstr>
      <vt:lpstr>PowerPointova predstavitev</vt:lpstr>
      <vt:lpstr>2. Izdelek – velikonočni zajček ( na podoben način smo izdelali snežaka)</vt:lpstr>
      <vt:lpstr>PowerPointova predstavitev</vt:lpstr>
      <vt:lpstr>PowerPointova predstavitev</vt:lpstr>
      <vt:lpstr>Lahko izdelate tudi takega zajčka.</vt:lpstr>
      <vt:lpstr>PowerPointova predstavitev</vt:lpstr>
      <vt:lpstr>3. izdelek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Velikonočni izdelki</dc:title>
  <dc:creator>OŠ Pivka</dc:creator>
  <cp:lastModifiedBy>MCesnik</cp:lastModifiedBy>
  <cp:revision>12</cp:revision>
  <dcterms:created xsi:type="dcterms:W3CDTF">2021-03-30T08:57:00Z</dcterms:created>
  <dcterms:modified xsi:type="dcterms:W3CDTF">2021-03-31T14:31:20Z</dcterms:modified>
</cp:coreProperties>
</file>