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3" r:id="rId6"/>
    <p:sldId id="259" r:id="rId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4EB018D4-FE80-41D9-9C19-ED577C4378D4}" type="datetimeFigureOut">
              <a:rPr lang="sl-SI" smtClean="0"/>
              <a:t>31. 03. 2021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86833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4EB018D4-FE80-41D9-9C19-ED577C4378D4}" type="datetimeFigureOut">
              <a:rPr lang="sl-SI" smtClean="0"/>
              <a:t>31. 03. 2021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351555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4EB018D4-FE80-41D9-9C19-ED577C4378D4}" type="datetimeFigureOut">
              <a:rPr lang="sl-SI" smtClean="0"/>
              <a:t>31. 03. 2021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26315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4EB018D4-FE80-41D9-9C19-ED577C4378D4}" type="datetimeFigureOut">
              <a:rPr lang="sl-SI" smtClean="0"/>
              <a:t>31. 03. 2021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87015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4EB018D4-FE80-41D9-9C19-ED577C4378D4}" type="datetimeFigureOut">
              <a:rPr lang="sl-SI" smtClean="0"/>
              <a:t>31. 03. 2021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1372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4EB018D4-FE80-41D9-9C19-ED577C4378D4}" type="datetimeFigureOut">
              <a:rPr lang="sl-SI" smtClean="0"/>
              <a:t>31. 03. 2021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68860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4EB018D4-FE80-41D9-9C19-ED577C4378D4}" type="datetimeFigureOut">
              <a:rPr lang="sl-SI" smtClean="0"/>
              <a:t>31. 03. 2021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197244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4EB018D4-FE80-41D9-9C19-ED577C4378D4}" type="datetimeFigureOut">
              <a:rPr lang="sl-SI" smtClean="0"/>
              <a:t>31. 03. 2021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298161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EB018D4-FE80-41D9-9C19-ED577C4378D4}" type="datetimeFigureOut">
              <a:rPr lang="sl-SI" smtClean="0"/>
              <a:t>31. 03. 2021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286764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4EB018D4-FE80-41D9-9C19-ED577C4378D4}" type="datetimeFigureOut">
              <a:rPr lang="sl-SI" smtClean="0"/>
              <a:t>31. 03. 2021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68437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4EB018D4-FE80-41D9-9C19-ED577C4378D4}" type="datetimeFigureOut">
              <a:rPr lang="sl-SI" smtClean="0"/>
              <a:t>31. 03. 2021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E683097-9458-4A37-8FEF-3D8C1B9CCFB6}" type="slidenum">
              <a:rPr lang="sl-SI" smtClean="0"/>
              <a:t>‹#›</a:t>
            </a:fld>
            <a:endParaRPr lang="sl-SI"/>
          </a:p>
        </p:txBody>
      </p:sp>
    </p:spTree>
    <p:extLst>
      <p:ext uri="{BB962C8B-B14F-4D97-AF65-F5344CB8AC3E}">
        <p14:creationId xmlns:p14="http://schemas.microsoft.com/office/powerpoint/2010/main" val="307454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018D4-FE80-41D9-9C19-ED577C4378D4}" type="datetimeFigureOut">
              <a:rPr lang="sl-SI" smtClean="0"/>
              <a:t>31. 03. 2021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83097-9458-4A37-8FEF-3D8C1B9CCFB6}" type="slidenum">
              <a:rPr lang="sl-SI" smtClean="0"/>
              <a:t>‹#›</a:t>
            </a:fld>
            <a:endParaRPr lang="sl-SI"/>
          </a:p>
        </p:txBody>
      </p:sp>
    </p:spTree>
    <p:extLst>
      <p:ext uri="{BB962C8B-B14F-4D97-AF65-F5344CB8AC3E}">
        <p14:creationId xmlns:p14="http://schemas.microsoft.com/office/powerpoint/2010/main" val="203849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620688"/>
            <a:ext cx="7772400" cy="1470025"/>
          </a:xfrm>
        </p:spPr>
        <p:txBody>
          <a:bodyPr>
            <a:normAutofit/>
          </a:bodyPr>
          <a:lstStyle/>
          <a:p>
            <a:r>
              <a:rPr lang="sl-SI" sz="6600" b="1" cap="all" dirty="0">
                <a:solidFill>
                  <a:srgbClr val="FF0000"/>
                </a:solidFill>
              </a:rPr>
              <a:t>Moj domači kraj</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4030709" cy="267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520" y="3429000"/>
            <a:ext cx="3510136" cy="262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FF0000"/>
                </a:solidFill>
              </a:rPr>
              <a:t>DOMAČI KRAJ</a:t>
            </a:r>
          </a:p>
        </p:txBody>
      </p:sp>
      <p:sp>
        <p:nvSpPr>
          <p:cNvPr id="3" name="Ograda vsebine 2"/>
          <p:cNvSpPr>
            <a:spLocks noGrp="1"/>
          </p:cNvSpPr>
          <p:nvPr>
            <p:ph idx="1"/>
          </p:nvPr>
        </p:nvSpPr>
        <p:spPr/>
        <p:txBody>
          <a:bodyPr/>
          <a:lstStyle/>
          <a:p>
            <a:r>
              <a:rPr lang="sl-SI" dirty="0">
                <a:solidFill>
                  <a:srgbClr val="FF0000"/>
                </a:solidFill>
              </a:rPr>
              <a:t>Domači kraj </a:t>
            </a:r>
            <a:r>
              <a:rPr lang="sl-SI" dirty="0"/>
              <a:t>je naselje, v katerem živiš. Tvoj domači kraj je lahko naselje z le nekaj hišami ali naselje z več tisoč prebivalci. Lahko je mestno ali podeželsko naselje. V naselju so lahko poleg stanovanjskih hiš tudi trgovina, šola, pošta, frizerski salon, avtomehanična delavnica…</a:t>
            </a:r>
          </a:p>
        </p:txBody>
      </p:sp>
    </p:spTree>
    <p:extLst>
      <p:ext uri="{BB962C8B-B14F-4D97-AF65-F5344CB8AC3E}">
        <p14:creationId xmlns:p14="http://schemas.microsoft.com/office/powerpoint/2010/main" val="92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FF0000"/>
                </a:solidFill>
              </a:rPr>
              <a:t>OBČINA</a:t>
            </a:r>
          </a:p>
        </p:txBody>
      </p:sp>
      <p:sp>
        <p:nvSpPr>
          <p:cNvPr id="3" name="Ograda vsebine 2"/>
          <p:cNvSpPr>
            <a:spLocks noGrp="1"/>
          </p:cNvSpPr>
          <p:nvPr>
            <p:ph idx="1"/>
          </p:nvPr>
        </p:nvSpPr>
        <p:spPr>
          <a:xfrm>
            <a:off x="251520" y="1268760"/>
            <a:ext cx="8507288" cy="5040560"/>
          </a:xfrm>
        </p:spPr>
        <p:txBody>
          <a:bodyPr>
            <a:normAutofit fontScale="92500" lnSpcReduction="10000"/>
          </a:bodyPr>
          <a:lstStyle/>
          <a:p>
            <a:r>
              <a:rPr lang="sl-SI" dirty="0"/>
              <a:t>Občine so skupnosti enega ali več naselij. Vsaka občina ima svoje </a:t>
            </a:r>
            <a:r>
              <a:rPr lang="sl-SI" dirty="0">
                <a:solidFill>
                  <a:srgbClr val="FF0000"/>
                </a:solidFill>
              </a:rPr>
              <a:t>občinsko središče</a:t>
            </a:r>
            <a:r>
              <a:rPr lang="sl-SI" dirty="0"/>
              <a:t>. To je največje naselje v pokrajini. Prebivalci občine se imenujejo občani. Občine skrbijo za pitno vodo, za odvajanje odpadnih voda, odvoz smeti, avtobusni promet, popravilo cest, za osnovno zdravstveno varstvo, osnovne šole, knjižnice… </a:t>
            </a:r>
          </a:p>
          <a:p>
            <a:r>
              <a:rPr lang="sl-SI" dirty="0"/>
              <a:t>Posebna skupnost je tudi soseska. Soseska je del mesta ali okolice mesta, ki poleg stanovanj vključuje vse, kar potrebujemo za vsakdanje življenje (vrtec, šola, avtobusne postaje, parki…).</a:t>
            </a:r>
          </a:p>
        </p:txBody>
      </p:sp>
    </p:spTree>
    <p:extLst>
      <p:ext uri="{BB962C8B-B14F-4D97-AF65-F5344CB8AC3E}">
        <p14:creationId xmlns:p14="http://schemas.microsoft.com/office/powerpoint/2010/main" val="17379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714202"/>
          </a:xfrm>
        </p:spPr>
        <p:txBody>
          <a:bodyPr>
            <a:normAutofit/>
          </a:bodyPr>
          <a:lstStyle/>
          <a:p>
            <a:pPr algn="l"/>
            <a:r>
              <a:rPr lang="sl-SI" sz="3000" dirty="0">
                <a:latin typeface="+mn-lt"/>
              </a:rPr>
              <a:t>Včeraj ste v šoli dobili zemljevid z razdelitvijo na občine iz leta 2014. Na njem poiščite svojo občino, jo pobarvajte list prilepite v zvezek.</a:t>
            </a:r>
          </a:p>
        </p:txBody>
      </p:sp>
      <p:pic>
        <p:nvPicPr>
          <p:cNvPr id="4" name="Označba mesta vsebine 3"/>
          <p:cNvPicPr>
            <a:picLocks noGrp="1" noChangeAspect="1"/>
          </p:cNvPicPr>
          <p:nvPr>
            <p:ph idx="1"/>
          </p:nvPr>
        </p:nvPicPr>
        <p:blipFill>
          <a:blip r:embed="rId2"/>
          <a:stretch>
            <a:fillRect/>
          </a:stretch>
        </p:blipFill>
        <p:spPr>
          <a:xfrm>
            <a:off x="1251481" y="2204864"/>
            <a:ext cx="6641037" cy="3996191"/>
          </a:xfrm>
          <a:prstGeom prst="rect">
            <a:avLst/>
          </a:prstGeom>
        </p:spPr>
      </p:pic>
    </p:spTree>
    <p:extLst>
      <p:ext uri="{BB962C8B-B14F-4D97-AF65-F5344CB8AC3E}">
        <p14:creationId xmlns:p14="http://schemas.microsoft.com/office/powerpoint/2010/main" val="429156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000" dirty="0">
                <a:latin typeface="+mn-lt"/>
              </a:rPr>
              <a:t>GRB IN ZASTAVA OBČINE PIVKA</a:t>
            </a:r>
          </a:p>
        </p:txBody>
      </p:sp>
      <p:pic>
        <p:nvPicPr>
          <p:cNvPr id="4" name="Označba mesta vsebine 3"/>
          <p:cNvPicPr>
            <a:picLocks noGrp="1" noChangeAspect="1"/>
          </p:cNvPicPr>
          <p:nvPr>
            <p:ph idx="1"/>
          </p:nvPr>
        </p:nvPicPr>
        <p:blipFill>
          <a:blip r:embed="rId2"/>
          <a:stretch>
            <a:fillRect/>
          </a:stretch>
        </p:blipFill>
        <p:spPr>
          <a:xfrm>
            <a:off x="468319" y="2420888"/>
            <a:ext cx="2548349" cy="3072650"/>
          </a:xfrm>
          <a:prstGeom prst="rect">
            <a:avLst/>
          </a:prstGeom>
        </p:spPr>
      </p:pic>
      <p:pic>
        <p:nvPicPr>
          <p:cNvPr id="5" name="Slika 4"/>
          <p:cNvPicPr>
            <a:picLocks noChangeAspect="1"/>
          </p:cNvPicPr>
          <p:nvPr/>
        </p:nvPicPr>
        <p:blipFill>
          <a:blip r:embed="rId3"/>
          <a:stretch>
            <a:fillRect/>
          </a:stretch>
        </p:blipFill>
        <p:spPr>
          <a:xfrm>
            <a:off x="3419872" y="2420888"/>
            <a:ext cx="5139373" cy="2060627"/>
          </a:xfrm>
          <a:prstGeom prst="rect">
            <a:avLst/>
          </a:prstGeom>
        </p:spPr>
      </p:pic>
    </p:spTree>
    <p:extLst>
      <p:ext uri="{BB962C8B-B14F-4D97-AF65-F5344CB8AC3E}">
        <p14:creationId xmlns:p14="http://schemas.microsoft.com/office/powerpoint/2010/main" val="128475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FF0000"/>
                </a:solidFill>
              </a:rPr>
              <a:t>TUDI PREBIVALCI KRAJA SODELUJEMO</a:t>
            </a:r>
          </a:p>
        </p:txBody>
      </p:sp>
      <p:sp>
        <p:nvSpPr>
          <p:cNvPr id="3" name="Ograda vsebine 2"/>
          <p:cNvSpPr>
            <a:spLocks noGrp="1"/>
          </p:cNvSpPr>
          <p:nvPr>
            <p:ph idx="1"/>
          </p:nvPr>
        </p:nvSpPr>
        <p:spPr>
          <a:xfrm>
            <a:off x="323528" y="1556792"/>
            <a:ext cx="8640960" cy="4525963"/>
          </a:xfrm>
        </p:spPr>
        <p:txBody>
          <a:bodyPr/>
          <a:lstStyle/>
          <a:p>
            <a:pPr marL="0" indent="0">
              <a:buNone/>
            </a:pPr>
            <a:r>
              <a:rPr lang="sl-SI" dirty="0"/>
              <a:t>Pomembna je povezanost z ljudmi iz okolja, v katerem živimo. V sodelovanju z drugimi prebivalci se lahko dogovarjamo o ureditvi kraja in si med seboj pomagamo. Pri tem je potrebno misliti na vse prebivalce kraja, na otroke, odrasle in tudi tiste, ki se težko gibljejo. Prebivalci posameznega kraja se zaradi skupnih interesov povezujejo v krajevne skupnosti, mestne četrti in občine. Številne skupnosti imajo svoje grbe in zastave.</a:t>
            </a:r>
          </a:p>
        </p:txBody>
      </p:sp>
    </p:spTree>
    <p:extLst>
      <p:ext uri="{BB962C8B-B14F-4D97-AF65-F5344CB8AC3E}">
        <p14:creationId xmlns:p14="http://schemas.microsoft.com/office/powerpoint/2010/main" val="15513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265</Words>
  <Application>Microsoft Office PowerPoint</Application>
  <PresentationFormat>Diaprojekcija na zaslonu (4:3)</PresentationFormat>
  <Paragraphs>10</Paragraphs>
  <Slides>6</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6</vt:i4>
      </vt:variant>
    </vt:vector>
  </HeadingPairs>
  <TitlesOfParts>
    <vt:vector size="9" baseType="lpstr">
      <vt:lpstr>Arial</vt:lpstr>
      <vt:lpstr>Calibri</vt:lpstr>
      <vt:lpstr>Officeova tema</vt:lpstr>
      <vt:lpstr>Moj domači kraj</vt:lpstr>
      <vt:lpstr>DOMAČI KRAJ</vt:lpstr>
      <vt:lpstr>OBČINA</vt:lpstr>
      <vt:lpstr>Včeraj ste v šoli dobili zemljevid z razdelitvijo na občine iz leta 2014. Na njem poiščite svojo občino, jo pobarvajte list prilepite v zvezek.</vt:lpstr>
      <vt:lpstr>GRB IN ZASTAVA OBČINE PIVKA</vt:lpstr>
      <vt:lpstr>TUDI PREBIVALCI KRAJA SODELUJEMO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 domači kraj</dc:title>
  <dc:creator>Uporabnik</dc:creator>
  <cp:lastModifiedBy>MCesnik</cp:lastModifiedBy>
  <cp:revision>6</cp:revision>
  <dcterms:created xsi:type="dcterms:W3CDTF">2016-02-10T15:15:00Z</dcterms:created>
  <dcterms:modified xsi:type="dcterms:W3CDTF">2021-03-31T14:13:07Z</dcterms:modified>
</cp:coreProperties>
</file>