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92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96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361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516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577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736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420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775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802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30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224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5952-963F-477B-A3D8-0E0E9D9D44BA}" type="datetimeFigureOut">
              <a:rPr lang="sl-SI" smtClean="0"/>
              <a:t>1. 02. 2021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CEB-1503-4C78-A236-E44BFD2E91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805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SLOVENŠČINA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PREGLED NALOGE STR. 84 IN 85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1873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49418" y="316980"/>
            <a:ext cx="10515600" cy="1325563"/>
          </a:xfrm>
        </p:spPr>
        <p:txBody>
          <a:bodyPr/>
          <a:lstStyle/>
          <a:p>
            <a:r>
              <a:rPr lang="sl-SI" dirty="0" smtClean="0"/>
              <a:t>Prisluhni in preglej nalogo.</a:t>
            </a:r>
            <a:endParaRPr lang="sl-SI" dirty="0"/>
          </a:p>
        </p:txBody>
      </p:sp>
      <p:pic>
        <p:nvPicPr>
          <p:cNvPr id="4" name="Glas 0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3161" y="1799342"/>
            <a:ext cx="609600" cy="609600"/>
          </a:xfrm>
        </p:spPr>
      </p:pic>
      <p:pic>
        <p:nvPicPr>
          <p:cNvPr id="5" name="Glas 06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3161" y="3723917"/>
            <a:ext cx="609600" cy="609600"/>
          </a:xfrm>
          <a:prstGeom prst="rect">
            <a:avLst/>
          </a:prstGeom>
        </p:spPr>
      </p:pic>
      <p:pic>
        <p:nvPicPr>
          <p:cNvPr id="6" name="Glas 06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1848" y="5490782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" y="2520681"/>
            <a:ext cx="1812836" cy="1812836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7701566" y="1642543"/>
            <a:ext cx="3348507" cy="878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Str. 84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7701564" y="3407175"/>
            <a:ext cx="3348507" cy="878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Str. 85</a:t>
            </a:r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7701565" y="5222244"/>
            <a:ext cx="3348507" cy="878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Str. 85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711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</Words>
  <Application>Microsoft Office PowerPoint</Application>
  <PresentationFormat>Širokozaslonsko</PresentationFormat>
  <Paragraphs>6</Paragraphs>
  <Slides>2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Officeova tema</vt:lpstr>
      <vt:lpstr>SLOVENŠČINA</vt:lpstr>
      <vt:lpstr>Prisluhni in preglej nalogo.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SLOVENŠČINA</dc:title>
  <dc:creator>petra.bergoc@gmail.com</dc:creator>
  <cp:lastModifiedBy>petra.bergoc@gmail.com</cp:lastModifiedBy>
  <cp:revision>1</cp:revision>
  <dcterms:created xsi:type="dcterms:W3CDTF">2021-02-01T17:15:48Z</dcterms:created>
  <dcterms:modified xsi:type="dcterms:W3CDTF">2021-02-01T17:23:38Z</dcterms:modified>
</cp:coreProperties>
</file>