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7556E-CE93-4199-851E-D5AEA414CD06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B9A09-18E0-473C-83DB-C770CCB331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131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B9A09-18E0-473C-83DB-C770CCB331DA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88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E3763-0ECA-44E6-8B16-76E7915A9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0BAFA8-BA54-4C22-910F-E1E4552F9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F1A8BD-3952-466D-8E25-B9DA8804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12DD527-CADC-4DEF-823B-D28C0722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955EC9-34DF-4C00-B95B-D91E3FE4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89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81A83-1F00-45B9-927C-28F19D1B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F7C8603-9D4A-4273-AF30-F8F5DC456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A25746-7A19-4E5F-B03D-EDCC4D34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277D209-A519-4F0A-B946-5B590AFB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31D5BA1-BBAF-4D98-9FED-4B172E36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47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6FA1DFB-5917-485A-B3BE-A8FE54A4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CBB3696-E8F6-4585-86AA-E3FFF2582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C859D9-A764-4671-B19A-FF4031D2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BD8446-EAE4-49E5-865D-9F5A8057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36D8390-B1EC-4CBA-B4C7-A20D232A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77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78619B-F56E-45DB-ABC3-5BEE51CA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7037F8-09D1-48CE-9FDD-3E6F448CD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6A48D7-EC18-4691-80D6-B7EA446B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B7A302-E951-4DCA-BDF2-3643361E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988B74-056B-4F6F-BD84-C37D0E7C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749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E8F891-36E2-48B6-88A2-082E32F8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34915D9-F666-4528-95B9-C7A13D17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E749D8-85D7-47E9-ABDE-299BBFC5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22466B-E3A1-4AAA-9390-18812611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392525-4254-41DB-BE76-EFAA2693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582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8BF3AC-A13C-4C05-86B2-EA6030E6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5755C7-1D7E-4042-829D-E813A3F65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1C40681-8A99-43A0-88AA-10F45F9D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BB5A012-D81D-480D-9779-9CC72CC2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DBF6BD5-4803-4781-9BCE-0B2856E0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A2F9DE2-7D2E-42F1-9246-8EAD80EA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60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197582-4AC1-4491-93ED-BB37227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93E3275-189B-4989-9734-510BD2AFF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5E8D907-4118-4BCF-AD0B-CB7D61DAF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3526B02-1FB3-473F-B786-28FD574DE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CC06880-4320-4430-9263-4C1AD2B78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8B49167-0947-4440-BD9D-A5C57E4C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2FE4C55-293D-4CD9-A4B3-3EA6A85C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198537-8A66-4D75-9B6F-FE9C36B4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606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6195C-1F2E-42A4-9754-41E39712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E6F0EDE-0936-4938-9FCA-C8351689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2FAED24-9F6D-4D6E-B803-46A6B384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FDC447F-F4F2-47B7-B3F3-CE409B93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094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E1433BC-F517-4B0D-A42D-0A4EEDE2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B40ADD8-CCF4-4CBC-8841-B3820463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FA4251A-B1B9-46D8-A11F-F097AD45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42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BA481C-4CE1-4E1C-90F3-98D4EDD0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4BD924-4746-487C-8877-23B6C8C4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0520A75-D7CA-475D-8596-56182AFA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3C2C8BA-63F3-4427-8B46-EBEADB27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CEB6EBE-5FB7-4B60-B6D3-3F56F64C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0B0F682-FFF0-46F8-A6F3-88E88790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51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A5FD68-4F3D-430A-8769-55527EE8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42560B2-DD15-4848-92E9-63CBFD05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FD51EBE-E527-4C9C-BE82-7100CA3D5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8BD8FDC-12E6-45ED-8B6F-9078D30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61E4CD8-E4A3-4DD3-AA81-8E0B8E82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F103C63-7BB8-47C1-BF33-49913DFB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028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4668229-3AB3-42E6-A514-669DBB3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9191D62-CA54-4136-891B-E4C7686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1D1BBF5-01D1-4E33-B261-15C59F243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5678-5784-43E4-A773-2956AF596595}" type="datetimeFigureOut">
              <a:rPr lang="sl-SI" smtClean="0"/>
              <a:t>10. 02. 2021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86C167-C4A5-4208-A3A9-ECB3925C1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FF66656-8894-4DBC-B3C6-D46CAC759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FA35-D8CC-47A7-B378-C8A450D6A1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3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citeljska.net/kvizi/HotPot/OrientJure/Orient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0977" y="1247680"/>
            <a:ext cx="7772400" cy="1470025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            ORIENTIRAJMO SE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9D7152-11CA-4833-AAD1-38DFD454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194273"/>
            <a:ext cx="2857500" cy="24669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745633B-C6EC-46D4-BAAE-83BAF6E0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429000"/>
            <a:ext cx="3086043" cy="253556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020C995-64A6-4760-B155-229D16BE5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6" t="4230" r="61297" b="45841"/>
          <a:stretch/>
        </p:blipFill>
        <p:spPr>
          <a:xfrm>
            <a:off x="431540" y="260639"/>
            <a:ext cx="1944216" cy="197408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0281C9A-D4C0-49D0-B981-8B345F4C27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01"/>
          <a:stretch/>
        </p:blipFill>
        <p:spPr>
          <a:xfrm>
            <a:off x="5728032" y="478170"/>
            <a:ext cx="2857500" cy="13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rgbClr val="FF0000"/>
                </a:solidFill>
              </a:rPr>
              <a:t>KAJ JE ORIENTACIJA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sz="2800" dirty="0"/>
              <a:t>Orientirati se pomeni, da </a:t>
            </a:r>
            <a:r>
              <a:rPr lang="sl-SI" sz="2800" dirty="0">
                <a:solidFill>
                  <a:srgbClr val="FF0000"/>
                </a:solidFill>
              </a:rPr>
              <a:t>znamo določiti, kje smo in kam gremo</a:t>
            </a:r>
            <a:r>
              <a:rPr lang="sl-SI" sz="2800" dirty="0"/>
              <a:t>. Orientiramo se glede na strani neba ali objekte v naravi.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B5C568B-308C-4C1E-A6B4-CF61EFFA0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872" y="2636911"/>
            <a:ext cx="2125272" cy="36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5A7CD8-FE46-437B-9769-A73931590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8038"/>
            <a:ext cx="8229600" cy="3312368"/>
          </a:xfrm>
        </p:spPr>
        <p:txBody>
          <a:bodyPr/>
          <a:lstStyle/>
          <a:p>
            <a:r>
              <a:rPr lang="sl-SI" sz="2800" dirty="0"/>
              <a:t>Pri orientaciji v naravi si lahko pomagamo s kompasom, zemljevidom in navigacijskimi napravami. Če pripomočkov za orientacijo nimamo s sabo, si lahko pomagamo z naravnimi pojavi. Pri orientaciji v prostoru so nam v pomoč načrti stavb, slikovni znaki in napisi.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770173-E6D5-44E1-9A15-5B9D56B6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9" y="3740406"/>
            <a:ext cx="2168277" cy="246214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3BE6F80-C159-411C-ADE9-36140AE9A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446" y="2924944"/>
            <a:ext cx="2637111" cy="18186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FBB0DF-6125-4306-9DA2-D35FD400A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4495330"/>
            <a:ext cx="2966603" cy="19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0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4CF11E-A177-4396-BEBF-F4898C0A9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sl-SI" sz="2800" dirty="0"/>
              <a:t>Poznamo štiri strani neba: sever, jug, vzhod in zahod. Če se želimo orientirati bolj natančno, uporabimo stranske strani neba: severovzhod, jugovzhod, severozahod in jugozahod.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DD5B78-B1B6-4727-A55E-3E56DEFC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564904"/>
            <a:ext cx="3743268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8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6BEB2D-E1EE-4A1C-827B-0B0A1BA8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Reši kviz na spodnji povezavi: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2419BA-6383-4F1B-ABAF-3E51D016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>
            <a:normAutofit/>
          </a:bodyPr>
          <a:lstStyle/>
          <a:p>
            <a:r>
              <a:rPr lang="sl-SI" sz="2400" dirty="0">
                <a:hlinkClick r:id="rId2"/>
              </a:rPr>
              <a:t>https://uciteljska.net/kvizi/HotPot/OrientJure/Orient.htm</a:t>
            </a:r>
            <a:endParaRPr lang="sl-SI" sz="2400" dirty="0"/>
          </a:p>
          <a:p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A8C6E3C-A17F-4360-A45D-31E8AB28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418159"/>
            <a:ext cx="5778336" cy="38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5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50E3B8-5306-4672-80A9-C0D57BDF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/>
          </a:bodyPr>
          <a:lstStyle/>
          <a:p>
            <a:pPr algn="l"/>
            <a:r>
              <a:rPr lang="sl-SI" sz="2000" dirty="0"/>
              <a:t>ZAPIS V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579BA2-FFDE-4B95-97D7-2EC2486B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b="1" dirty="0">
                <a:solidFill>
                  <a:srgbClr val="FF0000"/>
                </a:solidFill>
              </a:rPr>
              <a:t>ORIENTIRAJMO SE</a:t>
            </a:r>
          </a:p>
          <a:p>
            <a:pPr marL="0" indent="0">
              <a:buNone/>
            </a:pPr>
            <a:r>
              <a:rPr lang="sl-SI" sz="2800" dirty="0"/>
              <a:t>Orientirati se pomeni, da </a:t>
            </a:r>
            <a:r>
              <a:rPr lang="sl-SI" sz="2800" dirty="0">
                <a:solidFill>
                  <a:srgbClr val="FF0000"/>
                </a:solidFill>
              </a:rPr>
              <a:t>znamo določiti, kje smo in kam gremo</a:t>
            </a:r>
            <a:r>
              <a:rPr lang="sl-SI" sz="2800" dirty="0"/>
              <a:t>. Orientiramo se glede na strani neba ali objekte v naravi.</a:t>
            </a:r>
          </a:p>
          <a:p>
            <a:pPr marL="0" indent="0">
              <a:buNone/>
            </a:pPr>
            <a:r>
              <a:rPr lang="sl-SI" sz="2800" dirty="0"/>
              <a:t>Poznamo štiri strani neba: </a:t>
            </a:r>
            <a:r>
              <a:rPr lang="sl-SI" sz="2800" dirty="0">
                <a:solidFill>
                  <a:srgbClr val="FF0000"/>
                </a:solidFill>
              </a:rPr>
              <a:t>sever, jug, vzhod in zahod</a:t>
            </a:r>
            <a:r>
              <a:rPr lang="sl-SI" sz="2800" dirty="0"/>
              <a:t>. Če se želimo orientirati bolj natančno, uporabimo stranske strani neba: </a:t>
            </a:r>
            <a:r>
              <a:rPr lang="sl-SI" sz="2800" dirty="0">
                <a:solidFill>
                  <a:srgbClr val="FF0000"/>
                </a:solidFill>
              </a:rPr>
              <a:t>severovzhod, jugovzhod, severozahod in jugozahod</a:t>
            </a:r>
            <a:r>
              <a:rPr lang="sl-SI" sz="2800" dirty="0"/>
              <a:t>.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400" dirty="0"/>
          </a:p>
          <a:p>
            <a:pPr marL="0" indent="0" algn="ctr">
              <a:buNone/>
            </a:pP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E19044-EBD9-4A2D-A986-64FCE283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861048"/>
            <a:ext cx="3167204" cy="26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3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974A348-1455-4089-8915-4AC7F0458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080" y="2780928"/>
            <a:ext cx="3614056" cy="3402295"/>
          </a:xfrm>
          <a:prstGeom prst="rect">
            <a:avLst/>
          </a:prstGeom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C5D82A84-57E2-40BF-A1F4-56FD82A94644}"/>
              </a:ext>
            </a:extLst>
          </p:cNvPr>
          <p:cNvSpPr/>
          <p:nvPr/>
        </p:nvSpPr>
        <p:spPr>
          <a:xfrm>
            <a:off x="755576" y="980728"/>
            <a:ext cx="4176464" cy="2016224"/>
          </a:xfrm>
          <a:prstGeom prst="wedgeEllipseCallout">
            <a:avLst>
              <a:gd name="adj1" fmla="val 69424"/>
              <a:gd name="adj2" fmla="val 67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REŠI NALOGE V DELOVNEM ZVEZKU NA STRANI 50</a:t>
            </a:r>
          </a:p>
        </p:txBody>
      </p:sp>
    </p:spTree>
    <p:extLst>
      <p:ext uri="{BB962C8B-B14F-4D97-AF65-F5344CB8AC3E}">
        <p14:creationId xmlns:p14="http://schemas.microsoft.com/office/powerpoint/2010/main" val="383626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</TotalTime>
  <Words>203</Words>
  <Application>Microsoft Office PowerPoint</Application>
  <PresentationFormat>Diaprojekcija na zaslonu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            ORIENTIRAJMO SE</vt:lpstr>
      <vt:lpstr>KAJ JE ORIENTACIJA</vt:lpstr>
      <vt:lpstr>PowerPointova predstavitev</vt:lpstr>
      <vt:lpstr>PowerPointova predstavitev</vt:lpstr>
      <vt:lpstr>Reši kviz na spodnji povezavi:</vt:lpstr>
      <vt:lpstr>ZAPIS V ZVEZEK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ORIENTIRAJMO SE</dc:title>
  <dc:creator>Uporabnik</dc:creator>
  <cp:lastModifiedBy>Učenec</cp:lastModifiedBy>
  <cp:revision>17</cp:revision>
  <dcterms:created xsi:type="dcterms:W3CDTF">2016-01-12T16:01:43Z</dcterms:created>
  <dcterms:modified xsi:type="dcterms:W3CDTF">2021-02-10T14:56:59Z</dcterms:modified>
</cp:coreProperties>
</file>