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1F1B-A77B-46C3-A9D8-DDDA5ECEAC36}" type="datetimeFigureOut">
              <a:rPr lang="sl-SI" smtClean="0"/>
              <a:t>14. 12. 2017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D8C8-F914-439E-9188-A93F150A7F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999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1F1B-A77B-46C3-A9D8-DDDA5ECEAC36}" type="datetimeFigureOut">
              <a:rPr lang="sl-SI" smtClean="0"/>
              <a:t>14. 12. 2017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D8C8-F914-439E-9188-A93F150A7F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52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1F1B-A77B-46C3-A9D8-DDDA5ECEAC36}" type="datetimeFigureOut">
              <a:rPr lang="sl-SI" smtClean="0"/>
              <a:t>14. 12. 2017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D8C8-F914-439E-9188-A93F150A7F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399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1F1B-A77B-46C3-A9D8-DDDA5ECEAC36}" type="datetimeFigureOut">
              <a:rPr lang="sl-SI" smtClean="0"/>
              <a:t>14. 12. 2017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D8C8-F914-439E-9188-A93F150A7F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739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1F1B-A77B-46C3-A9D8-DDDA5ECEAC36}" type="datetimeFigureOut">
              <a:rPr lang="sl-SI" smtClean="0"/>
              <a:t>14. 12. 2017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D8C8-F914-439E-9188-A93F150A7F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8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1F1B-A77B-46C3-A9D8-DDDA5ECEAC36}" type="datetimeFigureOut">
              <a:rPr lang="sl-SI" smtClean="0"/>
              <a:t>14. 12. 2017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D8C8-F914-439E-9188-A93F150A7F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997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1F1B-A77B-46C3-A9D8-DDDA5ECEAC36}" type="datetimeFigureOut">
              <a:rPr lang="sl-SI" smtClean="0"/>
              <a:t>14. 12. 2017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D8C8-F914-439E-9188-A93F150A7F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638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1F1B-A77B-46C3-A9D8-DDDA5ECEAC36}" type="datetimeFigureOut">
              <a:rPr lang="sl-SI" smtClean="0"/>
              <a:t>14. 12. 2017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D8C8-F914-439E-9188-A93F150A7F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944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1F1B-A77B-46C3-A9D8-DDDA5ECEAC36}" type="datetimeFigureOut">
              <a:rPr lang="sl-SI" smtClean="0"/>
              <a:t>14. 12. 2017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D8C8-F914-439E-9188-A93F150A7F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327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1F1B-A77B-46C3-A9D8-DDDA5ECEAC36}" type="datetimeFigureOut">
              <a:rPr lang="sl-SI" smtClean="0"/>
              <a:t>14. 12. 2017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D8C8-F914-439E-9188-A93F150A7F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977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1F1B-A77B-46C3-A9D8-DDDA5ECEAC36}" type="datetimeFigureOut">
              <a:rPr lang="sl-SI" smtClean="0"/>
              <a:t>14. 12. 2017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D8C8-F914-439E-9188-A93F150A7F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58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1F1B-A77B-46C3-A9D8-DDDA5ECEAC36}" type="datetimeFigureOut">
              <a:rPr lang="sl-SI" smtClean="0"/>
              <a:t>14. 12. 2017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DD8C8-F914-439E-9188-A93F150A7F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318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OD FOTOGRAFIJE DO ZEMLJEVIDA</a:t>
            </a:r>
            <a:endParaRPr lang="sl-SI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3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Zemljevid je </a:t>
            </a:r>
            <a:r>
              <a:rPr lang="sl-SI" dirty="0" smtClean="0">
                <a:solidFill>
                  <a:srgbClr val="FF0000"/>
                </a:solidFill>
              </a:rPr>
              <a:t>pomanjšan in poenostavljen prikaz Zemljinega površja </a:t>
            </a:r>
            <a:r>
              <a:rPr lang="sl-SI" dirty="0" smtClean="0"/>
              <a:t>na ravni ploskvi.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Zemljino površje je na zemljevidu prikazano tako, kot da bi na Zemljo gledali od zgoraj, torej v tlorisu.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Na zemljevidu </a:t>
            </a:r>
            <a:r>
              <a:rPr lang="sl-SI" dirty="0" smtClean="0">
                <a:solidFill>
                  <a:srgbClr val="FF0000"/>
                </a:solidFill>
              </a:rPr>
              <a:t>prikazujemo izoblikovanost površja, naselja, reke, ceste, železnice…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Vsak zemljevid ima </a:t>
            </a:r>
            <a:r>
              <a:rPr lang="sl-SI" dirty="0" smtClean="0">
                <a:solidFill>
                  <a:srgbClr val="FF0000"/>
                </a:solidFill>
              </a:rPr>
              <a:t>naslov, legendo, </a:t>
            </a:r>
            <a:r>
              <a:rPr lang="sl-SI" dirty="0" smtClean="0">
                <a:solidFill>
                  <a:srgbClr val="FF0000"/>
                </a:solidFill>
              </a:rPr>
              <a:t>merilo, mrežo</a:t>
            </a:r>
            <a:r>
              <a:rPr lang="sl-SI" dirty="0" smtClean="0">
                <a:solidFill>
                  <a:srgbClr val="FF0000"/>
                </a:solidFill>
              </a:rPr>
              <a:t>, avtorja in </a:t>
            </a:r>
            <a:r>
              <a:rPr lang="sl-SI" smtClean="0">
                <a:solidFill>
                  <a:srgbClr val="FF0000"/>
                </a:solidFill>
              </a:rPr>
              <a:t>datum izdelave.</a:t>
            </a:r>
            <a:endParaRPr lang="sl-SI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1178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sl-SI" sz="3500" b="1" dirty="0">
                <a:solidFill>
                  <a:srgbClr val="FF0000"/>
                </a:solidFill>
              </a:rPr>
              <a:t>Legenda</a:t>
            </a:r>
            <a:r>
              <a:rPr lang="sl-SI" sz="3500" dirty="0"/>
              <a:t>: seznam kartografskih znakov in razlaga, kaj </a:t>
            </a:r>
            <a:r>
              <a:rPr lang="sl-SI" sz="3500" dirty="0" smtClean="0"/>
              <a:t>pomenijo</a:t>
            </a:r>
            <a:r>
              <a:rPr lang="sl-SI" sz="3500" dirty="0"/>
              <a:t>.</a:t>
            </a:r>
          </a:p>
          <a:p>
            <a:r>
              <a:rPr lang="sl-SI" sz="3500" b="1" dirty="0">
                <a:solidFill>
                  <a:srgbClr val="FF0000"/>
                </a:solidFill>
              </a:rPr>
              <a:t>Datum </a:t>
            </a:r>
            <a:r>
              <a:rPr lang="sl-SI" sz="3500" b="1" dirty="0" smtClean="0">
                <a:solidFill>
                  <a:srgbClr val="FF0000"/>
                </a:solidFill>
              </a:rPr>
              <a:t>izdelave</a:t>
            </a:r>
            <a:r>
              <a:rPr lang="sl-SI" sz="3500" b="1" dirty="0" smtClean="0"/>
              <a:t>: </a:t>
            </a:r>
            <a:r>
              <a:rPr lang="sl-SI" sz="3500" dirty="0" smtClean="0"/>
              <a:t>kdaj je bil zemljevid izdelan</a:t>
            </a:r>
            <a:endParaRPr lang="sl-SI" sz="3500" dirty="0"/>
          </a:p>
          <a:p>
            <a:r>
              <a:rPr lang="sl-SI" sz="3500" b="1" dirty="0">
                <a:solidFill>
                  <a:srgbClr val="FF0000"/>
                </a:solidFill>
              </a:rPr>
              <a:t>Merilo</a:t>
            </a:r>
            <a:r>
              <a:rPr lang="sl-SI" sz="3500" dirty="0"/>
              <a:t>: pove nam, za kolikokrat smo stvari pomanjšali.</a:t>
            </a:r>
          </a:p>
          <a:p>
            <a:r>
              <a:rPr lang="sl-SI" sz="3500" b="1" dirty="0">
                <a:solidFill>
                  <a:srgbClr val="FF0000"/>
                </a:solidFill>
              </a:rPr>
              <a:t>Naslov</a:t>
            </a:r>
            <a:r>
              <a:rPr lang="sl-SI" sz="3500" dirty="0"/>
              <a:t>: iz naslova razberemo, katero območje je </a:t>
            </a:r>
            <a:r>
              <a:rPr lang="sl-SI" sz="3500" dirty="0" smtClean="0"/>
              <a:t>prikazano </a:t>
            </a:r>
            <a:r>
              <a:rPr lang="sl-SI" sz="3500" dirty="0"/>
              <a:t>na zemljevidu.</a:t>
            </a:r>
          </a:p>
          <a:p>
            <a:r>
              <a:rPr lang="sl-SI" sz="3500" b="1" dirty="0">
                <a:solidFill>
                  <a:srgbClr val="FF0000"/>
                </a:solidFill>
              </a:rPr>
              <a:t>Avtor</a:t>
            </a:r>
            <a:r>
              <a:rPr lang="sl-SI" sz="3500" dirty="0"/>
              <a:t>: kdo je izdelal zemljevid.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505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Mreža</a:t>
            </a:r>
            <a:r>
              <a:rPr lang="sl-SI" dirty="0"/>
              <a:t>: tanke črte, ki delijo zemljevid na kvadrate. Ti </a:t>
            </a:r>
            <a:r>
              <a:rPr lang="sl-SI" dirty="0" smtClean="0"/>
              <a:t>kvadrati </a:t>
            </a:r>
            <a:r>
              <a:rPr lang="sl-SI" dirty="0"/>
              <a:t>so označeni s številkami in črkami. Z njihovo </a:t>
            </a:r>
            <a:r>
              <a:rPr lang="sl-SI" dirty="0" smtClean="0"/>
              <a:t>pomočjo </a:t>
            </a:r>
            <a:r>
              <a:rPr lang="sl-SI" dirty="0"/>
              <a:t>lažje poiščemo določen kraj ali točko na </a:t>
            </a:r>
            <a:r>
              <a:rPr lang="sl-SI" dirty="0" smtClean="0"/>
              <a:t>zemljevidu</a:t>
            </a:r>
            <a:r>
              <a:rPr lang="sl-SI" dirty="0"/>
              <a:t>.</a:t>
            </a:r>
          </a:p>
          <a:p>
            <a:r>
              <a:rPr lang="sl-SI" b="1" dirty="0">
                <a:solidFill>
                  <a:srgbClr val="FF0000"/>
                </a:solidFill>
              </a:rPr>
              <a:t>Dogovorjeni znaki</a:t>
            </a:r>
            <a:r>
              <a:rPr lang="sl-SI" dirty="0"/>
              <a:t>: posebni znaki, s katerimi na </a:t>
            </a:r>
            <a:r>
              <a:rPr lang="sl-SI" dirty="0" smtClean="0"/>
              <a:t>zemljevidu </a:t>
            </a:r>
            <a:r>
              <a:rPr lang="sl-SI" dirty="0"/>
              <a:t>prikazujemo značilnosti Zemljinega površja </a:t>
            </a:r>
            <a:r>
              <a:rPr lang="sl-SI" dirty="0" smtClean="0"/>
              <a:t>in </a:t>
            </a:r>
            <a:r>
              <a:rPr lang="sl-SI" dirty="0"/>
              <a:t>različnih objektov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494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Zemljevid je za nas uporaben le v primeru, da ga znamo prebrati. To pomeni, da vemo, kaj pomeni.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3503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Poznamo različne vrste zemljevidov. Za katero vrsto zemljevida gre, je odvisno od tega, komu je namenjen (avtokarta, planinski zemljevid…).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585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r>
              <a:rPr lang="sl-SI" dirty="0" smtClean="0"/>
              <a:t>V preteklosti so zemljevide risali ročno na osnovi opazovanja ali po spominu. Danes zemljevide rišejo kartografi s pomočjo računalnika, letalskih fotografij in satelitskih posnetkov.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>
                <a:solidFill>
                  <a:srgbClr val="FF0000"/>
                </a:solidFill>
              </a:rPr>
              <a:t>Kartograf</a:t>
            </a:r>
            <a:r>
              <a:rPr lang="sl-SI" dirty="0" smtClean="0"/>
              <a:t>: človek, ki se ukvarja z izdelovanjem zemljevidov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047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251</Words>
  <Application>Microsoft Office PowerPoint</Application>
  <PresentationFormat>Diaprojekcija na zaslonu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Officeova tema</vt:lpstr>
      <vt:lpstr>OD FOTOGRAFIJE DO ZEMLJEVIDA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FOTOGRAFIJE DO ZEMLJEVIDA</dc:title>
  <dc:creator>Uporabnik</dc:creator>
  <cp:lastModifiedBy>OŠ Pivka</cp:lastModifiedBy>
  <cp:revision>7</cp:revision>
  <dcterms:created xsi:type="dcterms:W3CDTF">2016-01-04T14:37:19Z</dcterms:created>
  <dcterms:modified xsi:type="dcterms:W3CDTF">2017-12-14T07:49:30Z</dcterms:modified>
</cp:coreProperties>
</file>