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3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čenec" initials="U" lastIdx="0" clrIdx="0">
    <p:extLst>
      <p:ext uri="{19B8F6BF-5375-455C-9EA6-DF929625EA0E}">
        <p15:presenceInfo xmlns:p15="http://schemas.microsoft.com/office/powerpoint/2012/main" userId="Učene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E9310-FCE4-48EA-B96D-DF788B06C31A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F6C41-9573-4896-A0D6-7E96B408185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3823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8DBEB3-8AEB-4DE1-BA2C-757940DFB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6DA5826-ECAA-4BB8-9230-6993AA1AC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656AA19-9BBF-425E-97C0-C2B73C2D3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8CDB-7C44-4408-9CBF-BC2583839A9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9B45955-E9A0-4396-8077-A3267186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255422B-23BB-44F3-B0A8-54829CE3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F884-54E1-43B2-9092-2E1FBEA536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080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524B8A-CA7A-48D9-B77F-6DC18EB5F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FD3854B-E27C-4DE9-9CF6-5CC90536A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69A299C-E4F9-4432-88F9-805D67847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8CDB-7C44-4408-9CBF-BC2583839A9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02332BB-3E92-431B-B09A-F93BB5734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BBB790A-4757-4D5A-961E-391F695F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F884-54E1-43B2-9092-2E1FBEA536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008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3E48D6FD-CDA3-4F22-BE04-A03554434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1A85A13-0156-41CD-BA50-DA1AB6649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1981CB4-ED4A-41F7-89D2-A8F8D4F91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8CDB-7C44-4408-9CBF-BC2583839A9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71A7A9B-CACF-4B23-8244-08D00EADE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A51BC3E-3CE1-43A5-9D0F-11E7ECC1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F884-54E1-43B2-9092-2E1FBEA536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875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7843B2-FA88-4995-AF74-C92B7ED1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C26A83A-C3BD-464B-AEC8-29261B3A2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3FE1FA8-A09C-49E3-906F-9BB6393AF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8CDB-7C44-4408-9CBF-BC2583839A9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B6A9886-0A7E-4A19-BB86-3227DB8A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EF1DB81-1566-40C8-9495-2E81B7BE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F884-54E1-43B2-9092-2E1FBEA536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409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C9DF6D-AA1C-442B-9FFA-9A37FF8C2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8CC4186-570C-4C62-AA0D-ADDD065BB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9A51412-1BFA-4C08-8DA6-7D3E48F1A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8CDB-7C44-4408-9CBF-BC2583839A9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343047F-B829-410F-8885-34027426E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A7845F1-8F79-4A7C-BF69-6B9263F1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F884-54E1-43B2-9092-2E1FBEA536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243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B7828A-BABB-4035-8DD8-9AC663B6F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08131F7-0BF5-45BB-8EB4-CDDB2011E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722987A-3B07-4955-9778-532AABDBB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3674105-6A92-48D6-8CE8-6D095C539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8CDB-7C44-4408-9CBF-BC2583839A9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F548FA4-CEB8-441E-A477-C13C25043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9AE52BE-85CD-4798-904A-5932AB4C3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F884-54E1-43B2-9092-2E1FBEA536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125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24FE0F-E85B-497A-B582-B092682AD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E59BB83-A42E-486E-9A8C-6D177A9C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082D16F-735E-4FE6-94DD-5E06E38B9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F65EA2C7-91BC-49F9-9C8D-3740E6A0CA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E1DD6052-018A-4C10-8990-A05563BF29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AC51BCAB-E69C-4580-8194-6EAEEBDE5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8CDB-7C44-4408-9CBF-BC2583839A9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C6482949-6B32-48E5-8B89-D461B6FCF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64582AB5-A547-4C41-8427-58BC1B97D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F884-54E1-43B2-9092-2E1FBEA536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938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F3D866-748D-4BE4-85CE-6817034AF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D83613D3-4536-4DF1-B467-F2D88E334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8CDB-7C44-4408-9CBF-BC2583839A9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1676CD6-23DD-4453-8823-8C215483A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0C72ABF8-2F39-44B4-BD33-023AE9DA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F884-54E1-43B2-9092-2E1FBEA536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170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3F7B17F-A29F-4DEB-AE80-7CC14AE51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8CDB-7C44-4408-9CBF-BC2583839A9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F3ACE95A-6C04-406F-86A6-3F0586A6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681A09F8-FB4D-46AD-BC6A-3E3A08709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F884-54E1-43B2-9092-2E1FBEA536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390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D66C11-210D-46C0-A09F-01228F4EB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8D6647E-3660-43FB-8F51-2ED8A38E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86353E5-AD9E-4154-9528-B8475A08A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C78EAE9-D41E-46E2-BF7B-9F5E2FDE2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8CDB-7C44-4408-9CBF-BC2583839A9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10A62A9-FFE1-4B89-8FCA-427B0BB5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AC9F061-CED4-4DF7-8DBA-3686D5249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F884-54E1-43B2-9092-2E1FBEA536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0876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24CF97-3147-445D-A599-6E5CB29B8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787ABB0B-6D80-44DC-B7F4-1D57091DF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938C665-04B7-49C6-B740-6FA02A70D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04A5BAE-E687-4678-BAFA-2CE017661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8CDB-7C44-4408-9CBF-BC2583839A9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C4A193B-E7FB-4F3C-B8EF-1F8AF140E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B3F6009-B6CC-4241-B8EA-CD224542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BF884-54E1-43B2-9092-2E1FBEA536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807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B6A6C668-D2AC-4232-A6E2-D2DEBD01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73D14C4-BD29-4566-8E70-C1BCEAB1D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6FEA338-A6F7-4CA5-B5AB-9D4AD6D50B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38CDB-7C44-4408-9CBF-BC2583839A93}" type="datetimeFigureOut">
              <a:rPr lang="sl-SI" smtClean="0"/>
              <a:t>4. 02. 2021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56311FE-5C85-4669-AB97-5039FA6D7B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6F5537F-5474-43CA-BD40-CDB9A4B5D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BF884-54E1-43B2-9092-2E1FBEA536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560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58D602-46B1-40FC-9524-E043B41F8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4505" y="1954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KAKO TVORIMO MISELNI VZOREC IN OPISUJEMO ŽIVAL?</a:t>
            </a:r>
            <a:br>
              <a:rPr lang="sl-SI" b="1" dirty="0">
                <a:solidFill>
                  <a:srgbClr val="FF0000"/>
                </a:solidFill>
              </a:rPr>
            </a:br>
            <a:r>
              <a:rPr lang="sl-SI" sz="3600" b="1" dirty="0"/>
              <a:t>(NADALJEVANJE)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67FE29A-81C3-4DC4-8036-1D1C3CA56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909" y="2583038"/>
            <a:ext cx="3587596" cy="410238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2310BF9-C3EF-441F-A8C6-D6AC75658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234" y="4358640"/>
            <a:ext cx="1496394" cy="197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28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E0473E-8C07-4664-845C-78DFF3B3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>
                <a:latin typeface="+mn-lt"/>
              </a:rPr>
              <a:t>Preberite besedilo in ustno </a:t>
            </a:r>
            <a:br>
              <a:rPr lang="sl-SI" sz="3200" dirty="0">
                <a:latin typeface="+mn-lt"/>
              </a:rPr>
            </a:br>
            <a:r>
              <a:rPr lang="sl-SI" sz="3200" dirty="0">
                <a:latin typeface="+mn-lt"/>
              </a:rPr>
              <a:t>odgovorite na vprašanja.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CEED345-E988-4EFB-A0E3-AA963411F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74" t="16929" r="5122" b="35553"/>
          <a:stretch/>
        </p:blipFill>
        <p:spPr>
          <a:xfrm>
            <a:off x="6096000" y="1349880"/>
            <a:ext cx="5547804" cy="305391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52E3728-D7A8-4373-9082-0EBA1EE7AC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40" t="13498" r="53034" b="31249"/>
          <a:stretch/>
        </p:blipFill>
        <p:spPr>
          <a:xfrm>
            <a:off x="1054864" y="1876425"/>
            <a:ext cx="4367814" cy="3551069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18FEC352-9B7D-4668-9F8D-F7BFD053D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248" y="4988554"/>
            <a:ext cx="4634144" cy="127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83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8EDCC992-F113-4A36-994A-ED9FE64CE1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5539" r="60098"/>
          <a:stretch/>
        </p:blipFill>
        <p:spPr>
          <a:xfrm>
            <a:off x="2179320" y="2690399"/>
            <a:ext cx="2583180" cy="1856226"/>
          </a:xfrm>
          <a:prstGeom prst="rect">
            <a:avLst/>
          </a:prstGeom>
        </p:spPr>
      </p:pic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DFE7BB46-35B2-4F83-8DFD-2A25838D9E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2903" t="10912" r="1127" b="45224"/>
          <a:stretch/>
        </p:blipFill>
        <p:spPr>
          <a:xfrm>
            <a:off x="1930399" y="674974"/>
            <a:ext cx="6359537" cy="13443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5884D8F-ADA9-462D-BE1D-EF452484B0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33" t="2642"/>
          <a:stretch/>
        </p:blipFill>
        <p:spPr>
          <a:xfrm>
            <a:off x="5578563" y="2604199"/>
            <a:ext cx="6023440" cy="308679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AAA689D-C3F1-41F3-8E07-9E6106B30C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714" r="77186"/>
          <a:stretch/>
        </p:blipFill>
        <p:spPr>
          <a:xfrm>
            <a:off x="782002" y="672660"/>
            <a:ext cx="955357" cy="118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BB8CF341-FC6C-40FF-B7A5-907DC1678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91" t="1076" r="1980" b="5068"/>
          <a:stretch/>
        </p:blipFill>
        <p:spPr>
          <a:xfrm>
            <a:off x="1016000" y="1341120"/>
            <a:ext cx="10129520" cy="373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50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8B46E60-ED0A-4DD5-A2A4-C74EE052B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35" y="1090348"/>
            <a:ext cx="10515600" cy="818621"/>
          </a:xfrm>
        </p:spPr>
        <p:txBody>
          <a:bodyPr>
            <a:normAutofit fontScale="25000" lnSpcReduction="20000"/>
          </a:bodyPr>
          <a:lstStyle/>
          <a:p>
            <a:r>
              <a:rPr lang="sl-SI" sz="11200" dirty="0"/>
              <a:t>Reši naloge v delovnem zvezku na strani 19, 20 in 21.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sz="8000" dirty="0"/>
          </a:p>
          <a:p>
            <a:pPr marL="0" indent="0">
              <a:buNone/>
            </a:pPr>
            <a:r>
              <a:rPr lang="sl-SI" sz="8000" i="1" dirty="0"/>
              <a:t>                                                                                                  </a:t>
            </a:r>
          </a:p>
          <a:p>
            <a:endParaRPr lang="sl-SI" i="1" dirty="0"/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                                            </a:t>
            </a:r>
          </a:p>
        </p:txBody>
      </p:sp>
      <p:sp>
        <p:nvSpPr>
          <p:cNvPr id="8" name="Pravokotnik: poševen rob 7">
            <a:extLst>
              <a:ext uri="{FF2B5EF4-FFF2-40B4-BE49-F238E27FC236}">
                <a16:creationId xmlns:a16="http://schemas.microsoft.com/office/drawing/2014/main" id="{CF1E1F1E-49A6-46D2-8070-301AAA9EED42}"/>
              </a:ext>
            </a:extLst>
          </p:cNvPr>
          <p:cNvSpPr/>
          <p:nvPr/>
        </p:nvSpPr>
        <p:spPr>
          <a:xfrm>
            <a:off x="3285316" y="2357488"/>
            <a:ext cx="861134" cy="83797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5</a:t>
            </a:r>
          </a:p>
        </p:txBody>
      </p:sp>
      <p:sp>
        <p:nvSpPr>
          <p:cNvPr id="9" name="Pravokotnik: poševen rob 8">
            <a:extLst>
              <a:ext uri="{FF2B5EF4-FFF2-40B4-BE49-F238E27FC236}">
                <a16:creationId xmlns:a16="http://schemas.microsoft.com/office/drawing/2014/main" id="{9A8B7ADC-2737-4AA0-A826-4055E10DEDB3}"/>
              </a:ext>
            </a:extLst>
          </p:cNvPr>
          <p:cNvSpPr/>
          <p:nvPr/>
        </p:nvSpPr>
        <p:spPr>
          <a:xfrm>
            <a:off x="1605084" y="1729008"/>
            <a:ext cx="861134" cy="83797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4</a:t>
            </a:r>
          </a:p>
        </p:txBody>
      </p:sp>
      <p:sp>
        <p:nvSpPr>
          <p:cNvPr id="10" name="Pravokotnik: poševen rob 9">
            <a:extLst>
              <a:ext uri="{FF2B5EF4-FFF2-40B4-BE49-F238E27FC236}">
                <a16:creationId xmlns:a16="http://schemas.microsoft.com/office/drawing/2014/main" id="{C00E8374-4FF3-4421-86A0-E48AB5F5F8CA}"/>
              </a:ext>
            </a:extLst>
          </p:cNvPr>
          <p:cNvSpPr/>
          <p:nvPr/>
        </p:nvSpPr>
        <p:spPr>
          <a:xfrm>
            <a:off x="5101701" y="2875608"/>
            <a:ext cx="861134" cy="83797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6</a:t>
            </a:r>
          </a:p>
        </p:txBody>
      </p:sp>
      <p:sp>
        <p:nvSpPr>
          <p:cNvPr id="11" name="Pravokotnik: poševen rob 10">
            <a:extLst>
              <a:ext uri="{FF2B5EF4-FFF2-40B4-BE49-F238E27FC236}">
                <a16:creationId xmlns:a16="http://schemas.microsoft.com/office/drawing/2014/main" id="{ECC8CFA2-FE69-4033-B38F-B1E91D76220A}"/>
              </a:ext>
            </a:extLst>
          </p:cNvPr>
          <p:cNvSpPr/>
          <p:nvPr/>
        </p:nvSpPr>
        <p:spPr>
          <a:xfrm>
            <a:off x="7353670" y="2456621"/>
            <a:ext cx="861134" cy="83797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7</a:t>
            </a:r>
          </a:p>
        </p:txBody>
      </p:sp>
      <p:sp>
        <p:nvSpPr>
          <p:cNvPr id="12" name="Pravokotnik: poševen rob 11">
            <a:extLst>
              <a:ext uri="{FF2B5EF4-FFF2-40B4-BE49-F238E27FC236}">
                <a16:creationId xmlns:a16="http://schemas.microsoft.com/office/drawing/2014/main" id="{F16606D0-8273-49C3-8145-162D5FF09DC3}"/>
              </a:ext>
            </a:extLst>
          </p:cNvPr>
          <p:cNvSpPr/>
          <p:nvPr/>
        </p:nvSpPr>
        <p:spPr>
          <a:xfrm>
            <a:off x="6816571" y="4172976"/>
            <a:ext cx="2407327" cy="83797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Dopolni in pomni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FA8E7AE5-5169-4A07-9B62-3931211A4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472" y="3936510"/>
            <a:ext cx="1712319" cy="257008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3C1E494-9BAB-4894-926A-8D6B78979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476" y="1636447"/>
            <a:ext cx="2916315" cy="1942995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697BEAD2-23E1-41DD-AE41-80883EE4A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398" y="3713581"/>
            <a:ext cx="3273836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26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43</Words>
  <Application>Microsoft Office PowerPoint</Application>
  <PresentationFormat>Širokozaslonsko</PresentationFormat>
  <Paragraphs>22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KAKO TVORIMO MISELNI VZOREC IN OPISUJEMO ŽIVAL? (NADALJEVANJE)</vt:lpstr>
      <vt:lpstr>Preberite besedilo in ustno  odgovorite na vprašanja.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TVORIMO MISELNI VZOREC IN OPISUJEMO ŽIVAL?</dc:title>
  <dc:creator>Učenec</dc:creator>
  <cp:lastModifiedBy>Učenec</cp:lastModifiedBy>
  <cp:revision>32</cp:revision>
  <dcterms:created xsi:type="dcterms:W3CDTF">2021-02-02T14:54:51Z</dcterms:created>
  <dcterms:modified xsi:type="dcterms:W3CDTF">2021-02-04T16:49:24Z</dcterms:modified>
</cp:coreProperties>
</file>