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9" r:id="rId5"/>
    <p:sldId id="274" r:id="rId6"/>
    <p:sldId id="261" r:id="rId7"/>
    <p:sldId id="275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80" r:id="rId16"/>
    <p:sldId id="276" r:id="rId17"/>
    <p:sldId id="277" r:id="rId18"/>
    <p:sldId id="278" r:id="rId19"/>
    <p:sldId id="279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21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177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37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157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041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114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403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350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7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08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101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7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89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59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4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849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4147E8-2465-44D4-AEEC-D8AAECBD3F2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06C440-10BB-4DE3-9314-F1438BE4023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405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6TdLp6d3Z0&amp;fbclid=IwAR0oYoZ-Je2HTtRVakNSny3F0PWYkubYgLVtcmGSWFmhcN6g330b-GFpFl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UHinp_oUCf5P2knS1BD29_FdUkxC8P9hK83MD9u6fx5P7sg/viewform?usp=sf_li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51041" y="1835478"/>
            <a:ext cx="7197726" cy="2421464"/>
          </a:xfrm>
        </p:spPr>
        <p:txBody>
          <a:bodyPr>
            <a:normAutofit/>
          </a:bodyPr>
          <a:lstStyle/>
          <a:p>
            <a:r>
              <a:rPr lang="sl-SI" sz="6600" dirty="0" smtClean="0"/>
              <a:t>FRANCE PREŠEREN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TEHNIŠKI DAN</a:t>
            </a:r>
            <a:endParaRPr lang="sl-SI" dirty="0"/>
          </a:p>
        </p:txBody>
      </p:sp>
      <p:sp>
        <p:nvSpPr>
          <p:cNvPr id="4" name="Pravokoten oblaček 3"/>
          <p:cNvSpPr/>
          <p:nvPr/>
        </p:nvSpPr>
        <p:spPr>
          <a:xfrm>
            <a:off x="176010" y="656824"/>
            <a:ext cx="3425780" cy="1429555"/>
          </a:xfrm>
          <a:prstGeom prst="wedgeRectCallout">
            <a:avLst>
              <a:gd name="adj1" fmla="val 107739"/>
              <a:gd name="adj2" fmla="val 137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8. FEBRUAR JE ZA SLOVENCE POMEMBEN PRAZNIK. TO JE NAŠ KULTURNI PRAZNIK OZ. PREŠERNOV DAN.</a:t>
            </a:r>
            <a:endParaRPr lang="sl-SI" dirty="0"/>
          </a:p>
        </p:txBody>
      </p:sp>
      <p:sp>
        <p:nvSpPr>
          <p:cNvPr id="5" name="Pravokoten oblaček 4"/>
          <p:cNvSpPr/>
          <p:nvPr/>
        </p:nvSpPr>
        <p:spPr>
          <a:xfrm>
            <a:off x="176010" y="4256942"/>
            <a:ext cx="2884868" cy="1918952"/>
          </a:xfrm>
          <a:prstGeom prst="wedgeRectCallout">
            <a:avLst>
              <a:gd name="adj1" fmla="val 145686"/>
              <a:gd name="adj2" fmla="val -563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DANES BOŠ IZVEDEL KAJ NOVEGA O PREŠERNU, POTEM PA BOMO Z NJEGOVO POMOČJO SPOZNAVALI UPORABO RAČUNALNIKA IN RAČUNALNIŠKIH ORODIJ.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99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78841"/>
            <a:ext cx="10300045" cy="5790947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8731877" y="818538"/>
            <a:ext cx="2670660" cy="3312703"/>
          </a:xfrm>
          <a:prstGeom prst="wedgeEllipseCallout">
            <a:avLst>
              <a:gd name="adj1" fmla="val -86417"/>
              <a:gd name="adj2" fmla="val 346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KO BO SHRANJENA V RAČUNALNIKU, JO V MAPI, KJER SE JE SHRANILA NAJPREJ ODPRI, NATO Z DESNIM KLIKOM IZBERI </a:t>
            </a:r>
            <a:r>
              <a:rPr lang="sl-SI" b="1" dirty="0" smtClean="0">
                <a:solidFill>
                  <a:srgbClr val="00B050"/>
                </a:solidFill>
              </a:rPr>
              <a:t>ZA ODPIRANJE UPORABI….</a:t>
            </a:r>
            <a:endParaRPr lang="sl-S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2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82547"/>
            <a:ext cx="10875806" cy="6114655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9195516" y="2157941"/>
            <a:ext cx="2670660" cy="3312703"/>
          </a:xfrm>
          <a:prstGeom prst="wedgeEllipseCallout">
            <a:avLst>
              <a:gd name="adj1" fmla="val -330911"/>
              <a:gd name="adj2" fmla="val -34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SLIKAR…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609600"/>
            <a:ext cx="10914442" cy="6136377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9195516" y="2157941"/>
            <a:ext cx="2670660" cy="3312703"/>
          </a:xfrm>
          <a:prstGeom prst="wedgeEllipseCallout">
            <a:avLst>
              <a:gd name="adj1" fmla="val -281723"/>
              <a:gd name="adj2" fmla="val 28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KLIKNI V REDU…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2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82" y="708339"/>
            <a:ext cx="9822461" cy="5522438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7585657" y="2065867"/>
            <a:ext cx="2670660" cy="3312703"/>
          </a:xfrm>
          <a:prstGeom prst="wedgeEllipseCallout">
            <a:avLst>
              <a:gd name="adj1" fmla="val -142839"/>
              <a:gd name="adj2" fmla="val 16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SLIKA SE TI ODPRE V SLIKARJU…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0" y="1439539"/>
            <a:ext cx="29818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>
                <a:solidFill>
                  <a:srgbClr val="FFFF00"/>
                </a:solidFill>
              </a:rPr>
              <a:t>V SLIKARJU nato riši, briši, barvaj, dodajaj oblike…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47" y="1164152"/>
            <a:ext cx="9099787" cy="5116132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8718997" y="2207535"/>
            <a:ext cx="2971570" cy="3312703"/>
          </a:xfrm>
          <a:prstGeom prst="wedgeEllipseCallout">
            <a:avLst>
              <a:gd name="adj1" fmla="val -88829"/>
              <a:gd name="adj2" fmla="val -25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400" b="1" dirty="0" smtClean="0">
                <a:solidFill>
                  <a:srgbClr val="FF2549"/>
                </a:solidFill>
              </a:rPr>
              <a:t>PREŠERNA IMAŠ 4X PRIKAZANEGA. TVOJA NALOGA JE, DA VSAKO SLIČICO POBARVAŠ DRUGAČE. OZADJE IN </a:t>
            </a:r>
            <a:r>
              <a:rPr lang="sl-SI" sz="1400" b="1" dirty="0" smtClean="0">
                <a:solidFill>
                  <a:srgbClr val="FF2549"/>
                </a:solidFill>
              </a:rPr>
              <a:t>tudi PREŠERNA</a:t>
            </a:r>
            <a:r>
              <a:rPr lang="sl-SI" sz="1400" b="1" dirty="0" smtClean="0">
                <a:solidFill>
                  <a:srgbClr val="FF2549"/>
                </a:solidFill>
              </a:rPr>
              <a:t>. POSKUSI RAZLIČNE MOŽNOSTI. UŽIVAJ V RAZISKOVANJU.</a:t>
            </a:r>
            <a:endParaRPr lang="sl-SI" sz="1400" b="1" dirty="0">
              <a:solidFill>
                <a:srgbClr val="FF2549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7" y="2160443"/>
            <a:ext cx="1854559" cy="18545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684" y="4013955"/>
            <a:ext cx="1994675" cy="19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73" y="2955925"/>
            <a:ext cx="2921000" cy="2921000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4" y="3067050"/>
            <a:ext cx="3790950" cy="3790950"/>
          </a:xfrm>
          <a:prstGeom prst="rect">
            <a:avLst/>
          </a:prstGeom>
        </p:spPr>
      </p:pic>
      <p:sp>
        <p:nvSpPr>
          <p:cNvPr id="9" name="Ovalni oblaček 8"/>
          <p:cNvSpPr/>
          <p:nvPr/>
        </p:nvSpPr>
        <p:spPr>
          <a:xfrm>
            <a:off x="8704373" y="115909"/>
            <a:ext cx="2294184" cy="1965817"/>
          </a:xfrm>
          <a:prstGeom prst="wedgeEllipseCallout">
            <a:avLst>
              <a:gd name="adj1" fmla="val -336385"/>
              <a:gd name="adj2" fmla="val 183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slikarju lahko uporabiš čopiče, </a:t>
            </a:r>
            <a:r>
              <a:rPr lang="sl-SI" dirty="0" err="1" smtClean="0"/>
              <a:t>spreje</a:t>
            </a:r>
            <a:r>
              <a:rPr lang="sl-SI" dirty="0" smtClean="0"/>
              <a:t>, kantice barve…</a:t>
            </a:r>
            <a:endParaRPr lang="sl-SI" dirty="0"/>
          </a:p>
        </p:txBody>
      </p:sp>
      <p:sp>
        <p:nvSpPr>
          <p:cNvPr id="10" name="Ovalni oblaček 9"/>
          <p:cNvSpPr/>
          <p:nvPr/>
        </p:nvSpPr>
        <p:spPr>
          <a:xfrm>
            <a:off x="197476" y="115909"/>
            <a:ext cx="2253803" cy="2389255"/>
          </a:xfrm>
          <a:prstGeom prst="wedgeEllipseCallout">
            <a:avLst>
              <a:gd name="adj1" fmla="val 368827"/>
              <a:gd name="adj2" fmla="val 1028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 voljo je tudi radirka. Če nisi zadovoljen, lahko vse izbrišeš in pričneš znova.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4167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733261"/>
            <a:ext cx="9330341" cy="5245755"/>
          </a:xfrm>
          <a:prstGeom prst="rect">
            <a:avLst/>
          </a:prstGeom>
        </p:spPr>
      </p:pic>
      <p:sp>
        <p:nvSpPr>
          <p:cNvPr id="8" name="Ovalni oblaček 7"/>
          <p:cNvSpPr/>
          <p:nvPr/>
        </p:nvSpPr>
        <p:spPr>
          <a:xfrm>
            <a:off x="6870135" y="1872684"/>
            <a:ext cx="2670660" cy="3312703"/>
          </a:xfrm>
          <a:prstGeom prst="wedgeEllipseCallout">
            <a:avLst>
              <a:gd name="adj1" fmla="val -142839"/>
              <a:gd name="adj2" fmla="val 16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KO BOŠ KONČAL, SLIKO SHRANI. KLIKNI NA DATOTEKO…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4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81" y="283379"/>
            <a:ext cx="10812004" cy="6078784"/>
          </a:xfrm>
          <a:prstGeom prst="rect">
            <a:avLst/>
          </a:prstGeom>
        </p:spPr>
      </p:pic>
      <p:sp>
        <p:nvSpPr>
          <p:cNvPr id="8" name="Ovalni oblaček 7"/>
          <p:cNvSpPr/>
          <p:nvPr/>
        </p:nvSpPr>
        <p:spPr>
          <a:xfrm>
            <a:off x="7585657" y="2065867"/>
            <a:ext cx="2670660" cy="3312703"/>
          </a:xfrm>
          <a:prstGeom prst="wedgeEllipseCallout">
            <a:avLst>
              <a:gd name="adj1" fmla="val -142839"/>
              <a:gd name="adj2" fmla="val 16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SHRANI KOT SLIKA JPEG…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2" y="476518"/>
            <a:ext cx="11172020" cy="6281194"/>
          </a:xfrm>
          <a:prstGeom prst="rect">
            <a:avLst/>
          </a:prstGeom>
        </p:spPr>
      </p:pic>
      <p:sp>
        <p:nvSpPr>
          <p:cNvPr id="9" name="Ovalni oblaček 8"/>
          <p:cNvSpPr/>
          <p:nvPr/>
        </p:nvSpPr>
        <p:spPr>
          <a:xfrm>
            <a:off x="9169758" y="2542386"/>
            <a:ext cx="2670660" cy="3312703"/>
          </a:xfrm>
          <a:prstGeom prst="wedgeEllipseCallout">
            <a:avLst>
              <a:gd name="adj1" fmla="val -159717"/>
              <a:gd name="adj2" fmla="val 27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POIMENUJ SLIKO IN KLIKNI SHRANI.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t="71775" r="30935"/>
          <a:stretch/>
        </p:blipFill>
        <p:spPr>
          <a:xfrm>
            <a:off x="450759" y="1700010"/>
            <a:ext cx="11098202" cy="2550017"/>
          </a:xfrm>
          <a:prstGeom prst="rect">
            <a:avLst/>
          </a:prstGeom>
        </p:spPr>
      </p:pic>
      <p:sp>
        <p:nvSpPr>
          <p:cNvPr id="8" name="Ovalni oblaček 7"/>
          <p:cNvSpPr/>
          <p:nvPr/>
        </p:nvSpPr>
        <p:spPr>
          <a:xfrm>
            <a:off x="8345511" y="3545297"/>
            <a:ext cx="2670660" cy="3312703"/>
          </a:xfrm>
          <a:prstGeom prst="wedgeEllipseCallout">
            <a:avLst>
              <a:gd name="adj1" fmla="val -186722"/>
              <a:gd name="adj2" fmla="val -889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SLIKA JE SHRANJENA IN ČAKA, DA MI JO POŠLJEŠ.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FRANCE PREŠEREN - ŽIVLJENJE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https://www.youtube.com/watch?v=-6TdLp6d3Z0&amp;fbclid=IwAR0oYoZ-Je2HTtRVakNSny3F0PWYkubYgLVtcmGSWFmhcN6g330b-GFpFlA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valni oblaček 3"/>
          <p:cNvSpPr/>
          <p:nvPr/>
        </p:nvSpPr>
        <p:spPr>
          <a:xfrm>
            <a:off x="7856113" y="1223493"/>
            <a:ext cx="3129566" cy="1365161"/>
          </a:xfrm>
          <a:prstGeom prst="wedgeEllipseCallout">
            <a:avLst>
              <a:gd name="adj1" fmla="val -63508"/>
              <a:gd name="adj2" fmla="val 8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OGLEJ SI SPODNJI FILMČEK </a:t>
            </a:r>
            <a:r>
              <a:rPr lang="sl-SI" smtClean="0"/>
              <a:t>O </a:t>
            </a:r>
            <a:r>
              <a:rPr lang="sl-SI" smtClean="0"/>
              <a:t>FRANCETU </a:t>
            </a:r>
            <a:r>
              <a:rPr lang="sl-SI" dirty="0" smtClean="0"/>
              <a:t>PREŠERNU.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312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4703" y="1249251"/>
            <a:ext cx="6498553" cy="4816698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Ko boš s svojo stvaritvijo končal-a,</a:t>
            </a:r>
            <a:br>
              <a:rPr lang="sl-SI" dirty="0" smtClean="0"/>
            </a:br>
            <a:r>
              <a:rPr lang="sl-SI" dirty="0" smtClean="0"/>
              <a:t>jo shrani kot </a:t>
            </a:r>
            <a:r>
              <a:rPr lang="sl-SI" sz="5867" b="1" dirty="0">
                <a:solidFill>
                  <a:srgbClr val="FFFF00"/>
                </a:solidFill>
              </a:rPr>
              <a:t>JPG</a:t>
            </a:r>
            <a:r>
              <a:rPr lang="sl-SI" dirty="0" smtClean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in </a:t>
            </a:r>
            <a:r>
              <a:rPr lang="sl-SI" dirty="0" smtClean="0"/>
              <a:t>jo oddaj</a:t>
            </a:r>
            <a:br>
              <a:rPr lang="sl-SI" dirty="0" smtClean="0"/>
            </a:br>
            <a:r>
              <a:rPr lang="sl-SI" sz="5333" b="1" u="sng" dirty="0">
                <a:solidFill>
                  <a:srgbClr val="FFFF00"/>
                </a:solidFill>
              </a:rPr>
              <a:t>do </a:t>
            </a:r>
            <a:r>
              <a:rPr lang="sl-SI" sz="5333" b="1" u="sng" dirty="0" smtClean="0">
                <a:solidFill>
                  <a:srgbClr val="FFFF00"/>
                </a:solidFill>
              </a:rPr>
              <a:t>TORKA</a:t>
            </a:r>
            <a:r>
              <a:rPr lang="sl-SI" sz="5333" b="1" u="sng" dirty="0" smtClean="0">
                <a:solidFill>
                  <a:srgbClr val="FFFF00"/>
                </a:solidFill>
              </a:rPr>
              <a:t>, 9. </a:t>
            </a:r>
            <a:r>
              <a:rPr lang="sl-SI" sz="5333" b="1" u="sng" dirty="0">
                <a:solidFill>
                  <a:srgbClr val="FFFF00"/>
                </a:solidFill>
              </a:rPr>
              <a:t>2. 2021</a:t>
            </a:r>
            <a:r>
              <a:rPr lang="sl-SI" sz="5333" b="1" u="sng" dirty="0" smtClean="0">
                <a:solidFill>
                  <a:srgbClr val="FFFF00"/>
                </a:solidFill>
              </a:rPr>
              <a:t>.</a:t>
            </a:r>
            <a:br>
              <a:rPr lang="sl-SI" sz="5333" b="1" u="sng" dirty="0" smtClean="0">
                <a:solidFill>
                  <a:srgbClr val="FFFF00"/>
                </a:solidFill>
              </a:rPr>
            </a:br>
            <a:endParaRPr lang="en-US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4158802"/>
            <a:ext cx="2299013" cy="2299013"/>
          </a:xfrm>
          <a:prstGeom prst="rect">
            <a:avLst/>
          </a:prstGeom>
        </p:spPr>
      </p:pic>
      <p:sp>
        <p:nvSpPr>
          <p:cNvPr id="3" name="Ovalni oblaček 2"/>
          <p:cNvSpPr/>
          <p:nvPr/>
        </p:nvSpPr>
        <p:spPr>
          <a:xfrm>
            <a:off x="850005" y="1249251"/>
            <a:ext cx="2363406" cy="1030310"/>
          </a:xfrm>
          <a:prstGeom prst="wedgeEllipseCallout">
            <a:avLst>
              <a:gd name="adj1" fmla="val 7484"/>
              <a:gd name="adj2" fmla="val 358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Komaj čakam, </a:t>
            </a:r>
            <a:br>
              <a:rPr lang="sl-SI" dirty="0"/>
            </a:br>
            <a:r>
              <a:rPr lang="sl-SI" dirty="0"/>
              <a:t>da vidim vaše </a:t>
            </a:r>
            <a:r>
              <a:rPr lang="sl-SI" dirty="0" smtClean="0"/>
              <a:t>Prešerne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7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64335"/>
            <a:ext cx="10131425" cy="1456267"/>
          </a:xfrm>
        </p:spPr>
        <p:txBody>
          <a:bodyPr/>
          <a:lstStyle/>
          <a:p>
            <a:r>
              <a:rPr lang="sl-SI" dirty="0" smtClean="0"/>
              <a:t>LE KJE SE KRIVA JULIJA?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https://docs.google.com/forms/d/e/1FAIpQLSfUHinp_oUCf5P2knS1BD29_FdUkxC8P9hK83MD9u6fx5P7sg/viewform?usp=sf_link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valni oblaček 3"/>
          <p:cNvSpPr/>
          <p:nvPr/>
        </p:nvSpPr>
        <p:spPr>
          <a:xfrm>
            <a:off x="7856113" y="1223493"/>
            <a:ext cx="3940935" cy="1365161"/>
          </a:xfrm>
          <a:prstGeom prst="wedgeEllipseCallout">
            <a:avLst>
              <a:gd name="adj1" fmla="val -63508"/>
              <a:gd name="adj2" fmla="val 8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 SPODNJI POVEZAVI TE IŠČE POSEBNA NALOGA – PREŠERNU BOŠ POMAGAL NAJTI JULIJO.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51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81" y="642694"/>
            <a:ext cx="11031793" cy="1018035"/>
          </a:xfrm>
        </p:spPr>
        <p:txBody>
          <a:bodyPr>
            <a:normAutofit/>
          </a:bodyPr>
          <a:lstStyle/>
          <a:p>
            <a:r>
              <a:rPr lang="sl-SI" dirty="0" smtClean="0"/>
              <a:t>Danes boš slikal v programu SLIKAR.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55" y="3221547"/>
            <a:ext cx="10994760" cy="280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Vaš računalnik deluje preko sistema MICROSOFT WINDOWS in klasični </a:t>
            </a:r>
            <a:r>
              <a:rPr lang="sl-SI" dirty="0"/>
              <a:t>Microsoftov Slikar bi že moral biti v vašem </a:t>
            </a:r>
            <a:r>
              <a:rPr lang="sl-SI" dirty="0" smtClean="0"/>
              <a:t>računalniku.</a:t>
            </a:r>
            <a:r>
              <a:rPr lang="sl-SI" dirty="0"/>
              <a:t> </a:t>
            </a:r>
            <a:r>
              <a:rPr lang="sl-SI" dirty="0" smtClean="0"/>
              <a:t>Nekateri imate novejši sistem in imate poleg SLIKARJA tudi 3DSLIKARJA, ampak mi bomo danes uporabljali navaden, klasičen program, ki ga ni potrebno nameščati.</a:t>
            </a:r>
            <a:endParaRPr lang="en-US" dirty="0"/>
          </a:p>
        </p:txBody>
      </p:sp>
      <p:sp>
        <p:nvSpPr>
          <p:cNvPr id="4" name="Ovalni oblaček 3"/>
          <p:cNvSpPr/>
          <p:nvPr/>
        </p:nvSpPr>
        <p:spPr>
          <a:xfrm>
            <a:off x="6619741" y="1660729"/>
            <a:ext cx="5010674" cy="1365161"/>
          </a:xfrm>
          <a:prstGeom prst="wedgeEllipseCallout">
            <a:avLst>
              <a:gd name="adj1" fmla="val -63508"/>
              <a:gd name="adj2" fmla="val 8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SEDAJ PA PRIČNEMO S TEHNIŠKIM DELOM DANAŠNJEGA DNEVA. NA NASLEDNJIH STRANEH TE ČAKAJO NAVODILA.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37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SE BOM NAUČIL?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KAKO V RAČUNALNIK SHRANIM FOTOGRAFIJO OZ. SLIKO.</a:t>
            </a:r>
          </a:p>
          <a:p>
            <a:r>
              <a:rPr lang="sl-SI" dirty="0" smtClean="0"/>
              <a:t>KAKO SE UPORABLJA PROGRAM SLIKAR.</a:t>
            </a:r>
          </a:p>
          <a:p>
            <a:r>
              <a:rPr lang="sl-SI" dirty="0" smtClean="0"/>
              <a:t>KAKO SE SHRANI NASTALO SLIKO.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627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icrosoft Paint logo | Microsoft paint, Paint icon, Paint program"/>
          <p:cNvSpPr>
            <a:spLocks noChangeAspect="1" noChangeArrowheads="1"/>
          </p:cNvSpPr>
          <p:nvPr/>
        </p:nvSpPr>
        <p:spPr bwMode="auto">
          <a:xfrm>
            <a:off x="8242401" y="3068377"/>
            <a:ext cx="476371" cy="47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sl-SI" sz="2400"/>
          </a:p>
        </p:txBody>
      </p:sp>
      <p:pic>
        <p:nvPicPr>
          <p:cNvPr id="1028" name="Picture 4" descr="Microsoft Paint logo | Microsoft paint, Paint icon, Pain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60" y="2732794"/>
            <a:ext cx="3275049" cy="32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14" y="308471"/>
            <a:ext cx="7184873" cy="4039519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>
            <a:off x="2717494" y="4230478"/>
            <a:ext cx="1251060" cy="895421"/>
          </a:xfrm>
          <a:prstGeom prst="straightConnector1">
            <a:avLst/>
          </a:prstGeom>
          <a:ln>
            <a:solidFill>
              <a:srgbClr val="FFFF00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3968554" y="4347989"/>
            <a:ext cx="4421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FF00"/>
                </a:solidFill>
              </a:rPr>
              <a:t>Jaz ga veliko uporabljam in ga imam kar tu spodaj v orodni vrstici.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7917457" y="1624797"/>
            <a:ext cx="4421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FF00"/>
                </a:solidFill>
              </a:rPr>
              <a:t>To je IKONA aplikacije SLIKAR</a:t>
            </a: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930219" y="4230477"/>
            <a:ext cx="98023" cy="1920392"/>
          </a:xfrm>
          <a:prstGeom prst="straightConnector1">
            <a:avLst/>
          </a:prstGeom>
          <a:ln>
            <a:solidFill>
              <a:srgbClr val="9EFF29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248208" y="6150869"/>
            <a:ext cx="835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FF00"/>
                </a:solidFill>
              </a:rPr>
              <a:t>Vi pa v ta iskalnik vpišete slikar in ga poiščete…</a:t>
            </a:r>
          </a:p>
        </p:txBody>
      </p:sp>
    </p:spTree>
    <p:extLst>
      <p:ext uri="{BB962C8B-B14F-4D97-AF65-F5344CB8AC3E}">
        <p14:creationId xmlns:p14="http://schemas.microsoft.com/office/powerpoint/2010/main" val="424438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TULE JE SLIKA, KI JO BOŠ MORAL SHRANITI V SVOJ RAČUNALNIK. </a:t>
            </a:r>
          </a:p>
          <a:p>
            <a:r>
              <a:rPr lang="sl-SI" dirty="0" smtClean="0"/>
              <a:t>KAKO SE TO NAREDI?</a:t>
            </a:r>
          </a:p>
          <a:p>
            <a:r>
              <a:rPr lang="sl-SI" dirty="0" smtClean="0"/>
              <a:t>NAVODILA IMAŠ NA NASLEDNJIH STRANEH.</a:t>
            </a:r>
          </a:p>
          <a:p>
            <a:r>
              <a:rPr lang="sl-SI" dirty="0" smtClean="0"/>
              <a:t>SKUŠAJ TO NAREDITI SAMOSTOJNO.</a:t>
            </a:r>
          </a:p>
          <a:p>
            <a:r>
              <a:rPr lang="sl-SI" dirty="0" smtClean="0"/>
              <a:t>ČE TI NE BO ŠLO, PROSI ZA POMOČ STARŠE.</a:t>
            </a:r>
            <a:endParaRPr lang="sl-SI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0" y="255907"/>
            <a:ext cx="4875340" cy="48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37" y="770587"/>
            <a:ext cx="10827351" cy="6087413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9195516" y="2157941"/>
            <a:ext cx="2670660" cy="3312703"/>
          </a:xfrm>
          <a:prstGeom prst="wedgeEllipseCallout">
            <a:avLst>
              <a:gd name="adj1" fmla="val -71468"/>
              <a:gd name="adj2" fmla="val 645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solidFill>
                  <a:srgbClr val="FF2549"/>
                </a:solidFill>
              </a:rPr>
              <a:t>Z</a:t>
            </a:r>
            <a:r>
              <a:rPr lang="sl-SI" b="1" dirty="0" smtClean="0">
                <a:solidFill>
                  <a:srgbClr val="FF2549"/>
                </a:solidFill>
              </a:rPr>
              <a:t> </a:t>
            </a:r>
            <a:r>
              <a:rPr lang="sl-SI" b="1" dirty="0">
                <a:solidFill>
                  <a:srgbClr val="FF2549"/>
                </a:solidFill>
              </a:rPr>
              <a:t>desnim klikom na miški </a:t>
            </a:r>
            <a:r>
              <a:rPr lang="sl-SI" b="1" dirty="0" smtClean="0">
                <a:solidFill>
                  <a:srgbClr val="FF2549"/>
                </a:solidFill>
              </a:rPr>
              <a:t>odpri možnost </a:t>
            </a:r>
            <a:r>
              <a:rPr lang="sl-SI" b="1" dirty="0">
                <a:solidFill>
                  <a:srgbClr val="FF2549"/>
                </a:solidFill>
              </a:rPr>
              <a:t>in </a:t>
            </a:r>
            <a:r>
              <a:rPr lang="sl-SI" b="1" dirty="0" smtClean="0">
                <a:solidFill>
                  <a:srgbClr val="FF2549"/>
                </a:solidFill>
              </a:rPr>
              <a:t>izberi SHRANI SLIKO KOT….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1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1088" t="34287" r="-1160"/>
          <a:stretch/>
        </p:blipFill>
        <p:spPr>
          <a:xfrm>
            <a:off x="425003" y="416417"/>
            <a:ext cx="11097296" cy="5765441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9195516" y="2157941"/>
            <a:ext cx="2670660" cy="3312703"/>
          </a:xfrm>
          <a:prstGeom prst="wedgeEllipseCallout">
            <a:avLst>
              <a:gd name="adj1" fmla="val -224337"/>
              <a:gd name="adj2" fmla="val -360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 smtClean="0">
                <a:solidFill>
                  <a:srgbClr val="FF2549"/>
                </a:solidFill>
              </a:rPr>
              <a:t>IZBERI MESTO, KJER BO SLIKA SHRANJENA V RAČUNALNIKU. Zapomni si, v katero mapo se bo slika shranila. Pri meni se je pod SLIKE.</a:t>
            </a:r>
            <a:endParaRPr lang="sl-SI" b="1" dirty="0">
              <a:solidFill>
                <a:srgbClr val="FF25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7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Nebeš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š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š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277</TotalTime>
  <Words>468</Words>
  <Application>Microsoft Office PowerPoint</Application>
  <PresentationFormat>Širokozaslonsko</PresentationFormat>
  <Paragraphs>41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Nebeški</vt:lpstr>
      <vt:lpstr>FRANCE PREŠEREN</vt:lpstr>
      <vt:lpstr>FRANCE PREŠEREN - ŽIVLJENJE</vt:lpstr>
      <vt:lpstr>LE KJE SE KRIVA JULIJA?</vt:lpstr>
      <vt:lpstr>Danes boš slikal v programu SLIKAR.</vt:lpstr>
      <vt:lpstr>KAJ SE BOM NAUČIL?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 boš s svojo stvaritvijo končal-a, jo shrani kot JPG  in jo oddaj do TORKA, 9. 2. 2021.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PREŠEREN</dc:title>
  <dc:creator>petra.bergoc@gmail.com</dc:creator>
  <cp:lastModifiedBy>petra.bergoc@gmail.com</cp:lastModifiedBy>
  <cp:revision>17</cp:revision>
  <dcterms:created xsi:type="dcterms:W3CDTF">2021-02-04T09:27:44Z</dcterms:created>
  <dcterms:modified xsi:type="dcterms:W3CDTF">2021-02-04T18:12:57Z</dcterms:modified>
</cp:coreProperties>
</file>