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7" r:id="rId6"/>
    <p:sldId id="275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C28BB0-9FEC-4297-8B77-2AAED3B46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466A0DD-4B1C-4A59-BD7B-6E970E631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A344C06-0F51-4C4C-9F4B-F7979D3F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402-74EE-49CD-9272-BC6D257F7AD1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F850677-1C79-4938-ACC7-DB6092EA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A3FF4A8-7D65-4CE5-B7F5-1FAC476A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3580-C8BA-487F-8FB9-0EC6630E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885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48A963-A3F3-4686-8D13-00527E4A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6A5859E-2AA7-4209-9451-C715CC339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095E9EF-7D65-4570-9903-636E53260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402-74EE-49CD-9272-BC6D257F7AD1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9B7EC42-12C0-4AD4-84BF-9610B6C2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ED88E2B-45E7-4128-A14A-E83485C5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3580-C8BA-487F-8FB9-0EC6630E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12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7583C7B-6FDA-4449-91CD-3E8EF66BF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D3EE9B9-99D1-4299-80E9-A1E2AE7F0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0625AAA-8D78-4A6B-A94C-2BAECB582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402-74EE-49CD-9272-BC6D257F7AD1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BEBECF2-3089-4FF4-AF40-098D0D7B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A6E6C7D-2030-433D-864D-BA6F294A9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3580-C8BA-487F-8FB9-0EC6630E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809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6FA756-3A85-49AD-B9F2-3A0838A8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CB18C0-201C-4FED-A61F-CD2AA1CD0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FE32DFA-6C1D-450D-ACE6-11CD20B10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402-74EE-49CD-9272-BC6D257F7AD1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7E8D74E-EA91-4BF0-8F51-C6A387EE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808254A-4F4F-49CF-B6DD-FD8A7B80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3580-C8BA-487F-8FB9-0EC6630E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060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0F17D5-300C-45B3-8D3F-A29A6F75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579057B-8464-4176-B5DE-DD2AB413B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BE2BE40-0682-4C1D-A067-16AC830C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402-74EE-49CD-9272-BC6D257F7AD1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1449CBC-15DB-404C-A716-EBB49D66C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1F31D33-4202-4857-81BF-60EED899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3580-C8BA-487F-8FB9-0EC6630E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590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BB8F5A-2466-4B3B-AEDD-BDBB0BDB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4F0E08E-7C1E-4175-806E-D0251F210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E9C801D-3842-4502-ABF7-993FC7D26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3703042-41AD-4326-8D2A-78C3BE19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402-74EE-49CD-9272-BC6D257F7AD1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9781AEB-F9D0-4DD3-B7D3-655E222E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B8B80C7-253A-491E-B44D-6AFEF4EC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3580-C8BA-487F-8FB9-0EC6630E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76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C92181-648E-4431-8E9E-596CD7D8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4D66714-9A03-485E-BC6D-A8D1EA9DF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2B4953D-BD44-4754-BFBC-7711D564D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312046A-E51B-4C51-A1BF-5BD1EE7E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2737F89-8130-4069-82FD-36D462F98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2CB1F26-73E1-473B-B9DD-4DE7F79CC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402-74EE-49CD-9272-BC6D257F7AD1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D857D4F-209B-4477-84CA-FE8DD95F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AF6A19D-FA6D-4456-95D0-C3C814A8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3580-C8BA-487F-8FB9-0EC6630E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314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83F11C-F5D3-4330-9324-EB9BB375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E7B18C5-63F1-4A09-9320-CC297E596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402-74EE-49CD-9272-BC6D257F7AD1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C66F882-33A6-42CF-B450-71325225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1570A24-7F2D-48BD-9B03-94A6E871E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3580-C8BA-487F-8FB9-0EC6630E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882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A28104BF-08E4-4A76-9CC4-FA44D58A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402-74EE-49CD-9272-BC6D257F7AD1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47BE7FC-E33F-4D1C-A16B-49B725F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8A2231F-54FF-4E98-86D9-189A5E10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3580-C8BA-487F-8FB9-0EC6630E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878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987566-07C6-411D-B6B0-0EF72938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5A8173-35CA-4570-B1DC-3556A7F8A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7F6A97A-D835-463B-9F85-1B51B2F55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81AE81F-B87E-4C0C-A87F-40C1434E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402-74EE-49CD-9272-BC6D257F7AD1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78B586D-5F55-4A53-842B-260296DE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51AE7CE-E2BF-4728-850D-6F1A5E46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3580-C8BA-487F-8FB9-0EC6630E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580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D2DEE5-9CD5-4988-A30F-859470115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81AF725-5D0E-4C72-83E5-AEDDFF75B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28191F8-3132-4806-AD7E-65E6ED32E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6C029EE-519D-49B6-8A78-4622ED22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402-74EE-49CD-9272-BC6D257F7AD1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0B5A8E9-758C-4777-BC3E-5D0E179C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2303FC2-2A01-4E6A-97DA-1FD6DF2A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3580-C8BA-487F-8FB9-0EC6630E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973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544109B-3FF1-4393-965D-A7591B5D8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5EBB1FC-62D5-4651-B063-9CAB5350C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DFD00F1-388A-4B43-A97F-63FB2C5D8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A402-74EE-49CD-9272-BC6D257F7AD1}" type="datetimeFigureOut">
              <a:rPr lang="sl-SI" smtClean="0"/>
              <a:t>9. 02. 2021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3162E0C-2AB7-441E-9D8E-6036CE5F9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D49F122-B880-4C00-8236-5EE209275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43580-C8BA-487F-8FB9-0EC6630E46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879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G7Jtik5Qx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54BFC5-2285-420F-8FC9-2DDB3C0AB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BREZ VODE NI ŽIVLJENJA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BE1CA5D-2BC0-47FB-A38E-D6DD953DCA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UČBENIK STRAN 62 IN 63</a:t>
            </a:r>
          </a:p>
        </p:txBody>
      </p:sp>
    </p:spTree>
    <p:extLst>
      <p:ext uri="{BB962C8B-B14F-4D97-AF65-F5344CB8AC3E}">
        <p14:creationId xmlns:p14="http://schemas.microsoft.com/office/powerpoint/2010/main" val="46240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8A1F39-F43B-4F82-86E2-203EAE3B8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Rešitve nalog ( SDZ, stran55).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D4534EB-34A3-45F9-94EF-92F190B40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1565"/>
            <a:ext cx="10515600" cy="3784961"/>
          </a:xfrm>
        </p:spPr>
      </p:pic>
    </p:spTree>
    <p:extLst>
      <p:ext uri="{BB962C8B-B14F-4D97-AF65-F5344CB8AC3E}">
        <p14:creationId xmlns:p14="http://schemas.microsoft.com/office/powerpoint/2010/main" val="68465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7FE9B6-4F00-49FD-8A2D-520D5175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BB2E03C-A4E7-407C-A2DA-D9C245CD9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56" y="2067340"/>
            <a:ext cx="6080605" cy="3323121"/>
          </a:xfrm>
        </p:spPr>
      </p:pic>
    </p:spTree>
    <p:extLst>
      <p:ext uri="{BB962C8B-B14F-4D97-AF65-F5344CB8AC3E}">
        <p14:creationId xmlns:p14="http://schemas.microsoft.com/office/powerpoint/2010/main" val="226958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6015" y="986753"/>
            <a:ext cx="11353801" cy="1026545"/>
          </a:xfrm>
        </p:spPr>
        <p:txBody>
          <a:bodyPr>
            <a:normAutofit fontScale="90000"/>
          </a:bodyPr>
          <a:lstStyle/>
          <a:p>
            <a:r>
              <a:rPr lang="sl-SI" sz="2800" b="1" u="sng" dirty="0">
                <a:solidFill>
                  <a:srgbClr val="FF0000"/>
                </a:solidFill>
              </a:rPr>
              <a:t>2. šolska ura  - naslednji teden</a:t>
            </a:r>
            <a:br>
              <a:rPr lang="sl-SI" sz="2800" b="1" u="sng" dirty="0">
                <a:solidFill>
                  <a:srgbClr val="FF0000"/>
                </a:solidFill>
              </a:rPr>
            </a:br>
            <a:br>
              <a:rPr lang="sl-SI" sz="2800" b="1" u="sng" dirty="0">
                <a:solidFill>
                  <a:srgbClr val="FF0000"/>
                </a:solidFill>
              </a:rPr>
            </a:br>
            <a:r>
              <a:rPr lang="sl-SI" sz="2800" b="1" u="sng" dirty="0">
                <a:solidFill>
                  <a:srgbClr val="FF0000"/>
                </a:solidFill>
              </a:rPr>
              <a:t> </a:t>
            </a:r>
            <a:br>
              <a:rPr lang="sl-SI" sz="2800" b="1" u="sng" dirty="0">
                <a:solidFill>
                  <a:srgbClr val="FF0000"/>
                </a:solidFill>
              </a:rPr>
            </a:br>
            <a:r>
              <a:rPr lang="sl-SI" sz="4000" b="1" dirty="0">
                <a:solidFill>
                  <a:schemeClr val="tx2"/>
                </a:solidFill>
                <a:latin typeface="+mn-lt"/>
              </a:rPr>
              <a:t>PONOVI UČNO SNOV-</a:t>
            </a:r>
            <a:br>
              <a:rPr lang="sl-SI" sz="4000" b="1" dirty="0">
                <a:solidFill>
                  <a:schemeClr val="tx2"/>
                </a:solidFill>
                <a:latin typeface="+mn-lt"/>
              </a:rPr>
            </a:br>
            <a:r>
              <a:rPr lang="sl-SI" sz="2800" b="1" dirty="0">
                <a:solidFill>
                  <a:srgbClr val="FF0000"/>
                </a:solidFill>
              </a:rPr>
              <a:t>1. OGLEJ SI DOKUMENTARNI FILM O VODI</a:t>
            </a:r>
            <a:br>
              <a:rPr lang="sl-SI" sz="2800" b="1" dirty="0">
                <a:solidFill>
                  <a:srgbClr val="FF0000"/>
                </a:solidFill>
              </a:rPr>
            </a:br>
            <a:r>
              <a:rPr lang="sl-SI" sz="2800" b="1" dirty="0">
                <a:solidFill>
                  <a:srgbClr val="FF0000"/>
                </a:solidFill>
                <a:hlinkClick r:id="rId3"/>
              </a:rPr>
              <a:t>https://www.youtube.com/watch?v=VG7Jtik5QxU</a:t>
            </a:r>
            <a:br>
              <a:rPr lang="sl-SI" sz="2800" b="1" dirty="0">
                <a:solidFill>
                  <a:srgbClr val="FF0000"/>
                </a:solidFill>
              </a:rPr>
            </a:br>
            <a:br>
              <a:rPr lang="sl-SI" sz="2800" b="1" dirty="0">
                <a:solidFill>
                  <a:srgbClr val="FF0000"/>
                </a:solidFill>
              </a:rPr>
            </a:br>
            <a:br>
              <a:rPr lang="sl-SI" sz="2800" b="1" u="sng" dirty="0">
                <a:solidFill>
                  <a:srgbClr val="FF0000"/>
                </a:solidFill>
              </a:rPr>
            </a:br>
            <a:r>
              <a:rPr lang="sl-SI" sz="2800" b="1" dirty="0">
                <a:solidFill>
                  <a:srgbClr val="FF0000"/>
                </a:solidFill>
              </a:rPr>
              <a:t>2. </a:t>
            </a:r>
            <a:r>
              <a:rPr lang="sl-SI" sz="3600" b="1" dirty="0">
                <a:solidFill>
                  <a:srgbClr val="FF0000"/>
                </a:solidFill>
              </a:rPr>
              <a:t>Zapis v zvezek </a:t>
            </a:r>
            <a:br>
              <a:rPr lang="sl-SI" sz="3600" b="1" dirty="0">
                <a:solidFill>
                  <a:srgbClr val="FF0000"/>
                </a:solidFill>
              </a:rPr>
            </a:br>
            <a:r>
              <a:rPr lang="sl-SI" sz="3600" b="1" dirty="0"/>
              <a:t>Odgovori na vprašanja, piši v celih povedih UČBENIK/63</a:t>
            </a:r>
            <a:br>
              <a:rPr lang="sl-SI" sz="3600" b="1" dirty="0">
                <a:solidFill>
                  <a:srgbClr val="FF0000"/>
                </a:solidFill>
              </a:rPr>
            </a:br>
            <a:endParaRPr lang="sl-SI" sz="36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6015" y="3346596"/>
            <a:ext cx="116651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1. Za kakšne namene uporabljamo vodo?(nariši, napiši…)</a:t>
            </a:r>
          </a:p>
          <a:p>
            <a:pPr marL="0" indent="0">
              <a:buNone/>
            </a:pPr>
            <a:r>
              <a:rPr lang="sl-SI" dirty="0"/>
              <a:t>2. Kaj pomeni, da je voda topilo? </a:t>
            </a:r>
          </a:p>
          <a:p>
            <a:pPr marL="0" indent="0">
              <a:buNone/>
            </a:pPr>
            <a:r>
              <a:rPr lang="sl-SI" dirty="0">
                <a:solidFill>
                  <a:srgbClr val="7030A0"/>
                </a:solidFill>
              </a:rPr>
              <a:t>    Navedi/nariši kakšen  primer in označi  </a:t>
            </a:r>
            <a:r>
              <a:rPr lang="sl-SI" dirty="0" err="1">
                <a:solidFill>
                  <a:srgbClr val="7030A0"/>
                </a:solidFill>
              </a:rPr>
              <a:t>pojme:topilo</a:t>
            </a:r>
            <a:r>
              <a:rPr lang="sl-SI" dirty="0">
                <a:solidFill>
                  <a:srgbClr val="7030A0"/>
                </a:solidFill>
              </a:rPr>
              <a:t>,   topljenec, raztopina…</a:t>
            </a:r>
          </a:p>
          <a:p>
            <a:pPr marL="0" indent="0">
              <a:buNone/>
            </a:pPr>
            <a:r>
              <a:rPr lang="sl-SI" dirty="0"/>
              <a:t>3. Kaj se zgodi, če odpadne vode pred izpustom v naravo ne očistimo?</a:t>
            </a:r>
          </a:p>
          <a:p>
            <a:pPr marL="0" indent="0">
              <a:buNone/>
            </a:pPr>
            <a:r>
              <a:rPr lang="sl-SI" dirty="0"/>
              <a:t>        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540" y="235131"/>
            <a:ext cx="3448214" cy="2153899"/>
          </a:xfrm>
          <a:prstGeom prst="rect">
            <a:avLst/>
          </a:prstGeom>
        </p:spPr>
      </p:pic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Vlasta Prevolšek</a:t>
            </a:r>
          </a:p>
        </p:txBody>
      </p:sp>
    </p:spTree>
    <p:extLst>
      <p:ext uri="{BB962C8B-B14F-4D97-AF65-F5344CB8AC3E}">
        <p14:creationId xmlns:p14="http://schemas.microsoft.com/office/powerpoint/2010/main" val="180641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/>
              <a:t>POD ODGOVORE PREPIŠITE ŠE TO.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4. Voda je nujna za življenje vseh živih bitij.</a:t>
            </a:r>
          </a:p>
          <a:p>
            <a:pPr marL="0" indent="0">
              <a:buNone/>
            </a:pPr>
            <a:r>
              <a:rPr lang="sl-SI" dirty="0"/>
              <a:t>5. Voda prekriva približno 70% Zemlje : oceani, jezera, reka</a:t>
            </a:r>
          </a:p>
          <a:p>
            <a:pPr marL="0" indent="0">
              <a:buNone/>
            </a:pPr>
            <a:r>
              <a:rPr lang="sl-SI" dirty="0"/>
              <a:t>6. Voda v naravi kroži.</a:t>
            </a:r>
          </a:p>
          <a:p>
            <a:pPr marL="0" indent="0">
              <a:buNone/>
            </a:pPr>
            <a:r>
              <a:rPr lang="sl-SI" dirty="0"/>
              <a:t>7. Lastnosti vode:</a:t>
            </a:r>
          </a:p>
          <a:p>
            <a:pPr marL="0" indent="0">
              <a:buNone/>
            </a:pPr>
            <a:r>
              <a:rPr lang="sl-SI" dirty="0"/>
              <a:t>                                 - brezbarvna tekočina</a:t>
            </a:r>
          </a:p>
          <a:p>
            <a:pPr marL="0" indent="0">
              <a:buNone/>
            </a:pPr>
            <a:r>
              <a:rPr lang="sl-SI" dirty="0"/>
              <a:t>                                 - brez vonja</a:t>
            </a:r>
          </a:p>
          <a:p>
            <a:pPr marL="0" indent="0">
              <a:buNone/>
            </a:pPr>
            <a:r>
              <a:rPr lang="sl-SI" dirty="0"/>
              <a:t>                                 - brez okusa</a:t>
            </a:r>
          </a:p>
          <a:p>
            <a:pPr marL="0" indent="0">
              <a:buNone/>
            </a:pPr>
            <a:r>
              <a:rPr lang="sl-SI" dirty="0"/>
              <a:t>                                 - je dobro topilo</a:t>
            </a:r>
          </a:p>
        </p:txBody>
      </p:sp>
    </p:spTree>
    <p:extLst>
      <p:ext uri="{BB962C8B-B14F-4D97-AF65-F5344CB8AC3E}">
        <p14:creationId xmlns:p14="http://schemas.microsoft.com/office/powerpoint/2010/main" val="139099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289455-7594-48B3-B683-CB85411F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Poglejte in preberite še na Radovednih 5.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6272F72-05E8-4EF9-90DB-47470450D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58" y="1796705"/>
            <a:ext cx="5050791" cy="2747963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394A03B-4B4B-4403-B8BD-CA7CBFE0D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663139"/>
            <a:ext cx="4426226" cy="32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199</Words>
  <Application>Microsoft Office PowerPoint</Application>
  <PresentationFormat>Širokozaslonsko</PresentationFormat>
  <Paragraphs>20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BREZ VODE NI ŽIVLJENJA</vt:lpstr>
      <vt:lpstr>Rešitve nalog ( SDZ, stran55).</vt:lpstr>
      <vt:lpstr>PowerPointova predstavitev</vt:lpstr>
      <vt:lpstr>2. šolska ura  - naslednji teden    PONOVI UČNO SNOV- 1. OGLEJ SI DOKUMENTARNI FILM O VODI https://www.youtube.com/watch?v=VG7Jtik5QxU   2. Zapis v zvezek  Odgovori na vprašanja, piši v celih povedih UČBENIK/63 </vt:lpstr>
      <vt:lpstr>POD ODGOVORE PREPIŠITE ŠE TO.</vt:lpstr>
      <vt:lpstr>Poglejte in preberite še na Radovednih 5.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BREZ VODE NI ŽIVLJENJA</dc:title>
  <dc:creator>MCesnik</dc:creator>
  <cp:lastModifiedBy>MCesnik</cp:lastModifiedBy>
  <cp:revision>5</cp:revision>
  <dcterms:created xsi:type="dcterms:W3CDTF">2021-02-08T09:16:10Z</dcterms:created>
  <dcterms:modified xsi:type="dcterms:W3CDTF">2021-02-09T07:30:52Z</dcterms:modified>
</cp:coreProperties>
</file>