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0" r:id="rId5"/>
    <p:sldId id="258" r:id="rId6"/>
    <p:sldId id="261" r:id="rId7"/>
    <p:sldId id="262" r:id="rId8"/>
    <p:sldId id="257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466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86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020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3498-653C-42F0-B98C-8B011009745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276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09600" y="4114800"/>
            <a:ext cx="109728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E270-F68F-4BB1-BE05-4B3B47C6C0A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713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63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119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169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32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373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69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465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636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390F2-9BEB-4B14-B510-95E8FBE7585C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F2B0B-E9DF-45A4-BB45-5A385CD004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37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ALPSKI SVET - VISOKOGORJE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4550222"/>
            <a:ext cx="2170224" cy="2170224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3799267" y="4250028"/>
            <a:ext cx="3709116" cy="901521"/>
          </a:xfrm>
          <a:prstGeom prst="wedgeEllipseCallout">
            <a:avLst>
              <a:gd name="adj1" fmla="val -54514"/>
              <a:gd name="adj2" fmla="val 700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Prepiši vso snov, ki je na naslednjih straneh.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816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PRERIŠI SPODNJO SLIKO, JO LEPO POBARVAJ IN DOPIŠI TUDI VIŠINSKO NADMORSKO LESTVICO.</a:t>
            </a:r>
            <a:endParaRPr lang="sl-SI" dirty="0"/>
          </a:p>
        </p:txBody>
      </p:sp>
      <p:pic>
        <p:nvPicPr>
          <p:cNvPr id="7" name="Označba mesta vsebine 4"/>
          <p:cNvPicPr>
            <a:picLocks noChangeAspect="1"/>
          </p:cNvPicPr>
          <p:nvPr/>
        </p:nvPicPr>
        <p:blipFill rotWithShape="1">
          <a:blip r:embed="rId2"/>
          <a:srcRect l="24152" t="18719" r="3961" b="6399"/>
          <a:stretch/>
        </p:blipFill>
        <p:spPr>
          <a:xfrm>
            <a:off x="220013" y="1690688"/>
            <a:ext cx="8563377" cy="5015126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9002332" y="2137893"/>
            <a:ext cx="307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GRIČ – vzpetina DO 500 m</a:t>
            </a:r>
          </a:p>
          <a:p>
            <a:r>
              <a:rPr lang="sl-SI" dirty="0" smtClean="0"/>
              <a:t>HRIB – vzpetina DO 1500 m</a:t>
            </a:r>
          </a:p>
          <a:p>
            <a:r>
              <a:rPr lang="sl-SI" dirty="0" smtClean="0"/>
              <a:t>GORA – vzpetina NAD 1500 m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44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ALPSKI SVET - LEGA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8444248" cy="4114800"/>
          </a:xfrm>
        </p:spPr>
        <p:txBody>
          <a:bodyPr/>
          <a:lstStyle/>
          <a:p>
            <a:r>
              <a:rPr lang="sl-SI" dirty="0" smtClean="0"/>
              <a:t>Alpski svet v Sloveniji zavzema S in SZ del Slovenije.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271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6344" y="592160"/>
            <a:ext cx="8362950" cy="5619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dirty="0"/>
              <a:t>  </a:t>
            </a:r>
            <a:r>
              <a:rPr lang="sl-SI" altLang="sl-SI" dirty="0" smtClean="0"/>
              <a:t>2.  </a:t>
            </a:r>
            <a:r>
              <a:rPr lang="sl-SI" altLang="sl-SI" dirty="0"/>
              <a:t>ALPSKI </a:t>
            </a:r>
            <a:r>
              <a:rPr lang="sl-SI" altLang="sl-SI" dirty="0" smtClean="0"/>
              <a:t>SVET – delitev:</a:t>
            </a:r>
            <a:endParaRPr lang="sl-SI" altLang="sl-SI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dirty="0"/>
              <a:t>D</a:t>
            </a:r>
            <a:r>
              <a:rPr lang="sl-SI" altLang="sl-SI" dirty="0" smtClean="0"/>
              <a:t>elimo ga na</a:t>
            </a:r>
            <a:r>
              <a:rPr lang="sl-SI" altLang="sl-SI" dirty="0"/>
              <a:t>:</a:t>
            </a:r>
          </a:p>
          <a:p>
            <a:pPr eaLnBrk="1" hangingPunct="1">
              <a:buFontTx/>
              <a:buChar char="-"/>
            </a:pPr>
            <a:r>
              <a:rPr lang="sl-SI" altLang="sl-SI" dirty="0"/>
              <a:t>visokogorski </a:t>
            </a:r>
            <a:r>
              <a:rPr lang="sl-SI" altLang="sl-SI" dirty="0" smtClean="0"/>
              <a:t>svet ter </a:t>
            </a:r>
            <a:endParaRPr lang="sl-SI" altLang="sl-SI" dirty="0"/>
          </a:p>
          <a:p>
            <a:pPr eaLnBrk="1" hangingPunct="1">
              <a:buFontTx/>
              <a:buChar char="-"/>
            </a:pPr>
            <a:r>
              <a:rPr lang="sl-SI" altLang="sl-SI" dirty="0"/>
              <a:t>predalpska hribovja in vmesne kotline</a:t>
            </a:r>
          </a:p>
        </p:txBody>
      </p:sp>
    </p:spTree>
    <p:extLst>
      <p:ext uri="{BB962C8B-B14F-4D97-AF65-F5344CB8AC3E}">
        <p14:creationId xmlns:p14="http://schemas.microsoft.com/office/powerpoint/2010/main" val="22852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</a:t>
            </a:r>
            <a:r>
              <a:rPr lang="sl-SI" b="1" dirty="0" smtClean="0"/>
              <a:t>VISOKOGORJA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0319" y="1786988"/>
            <a:ext cx="10515600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Imamo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3 gorske skupine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(od zahoda proti vzhodu): 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Julijske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Alpe – Julijci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Karavanke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Kamniško-Savinjske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Alpe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Najvišji so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Julijci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, so tudi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najobsežnejši. To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je gorovje, ki se nadaljuje čez mejo v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Italijo.Najvišji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vrh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Julijskih Alp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Triglav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in meri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2864 m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Najvišji vrh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Karavank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 (2236 m).</a:t>
            </a:r>
          </a:p>
          <a:p>
            <a:pPr>
              <a:defRPr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Najvišji vrh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Kamniško-Savinjskih Alp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</a:p>
          <a:p>
            <a:pPr marL="0" indent="0">
              <a:buNone/>
              <a:defRPr/>
            </a:pP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Grintovec (2558 m).</a:t>
            </a:r>
          </a:p>
          <a:p>
            <a:pPr marL="0" indent="0">
              <a:buNone/>
              <a:defRPr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0056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887413"/>
          </a:xfrm>
        </p:spPr>
        <p:txBody>
          <a:bodyPr/>
          <a:lstStyle/>
          <a:p>
            <a:pPr eaLnBrk="1" hangingPunct="1"/>
            <a:r>
              <a:rPr lang="sl-SI" altLang="sl-SI" dirty="0" smtClean="0"/>
              <a:t>4. Naselja </a:t>
            </a:r>
            <a:r>
              <a:rPr lang="sl-SI" altLang="sl-SI" dirty="0" smtClean="0"/>
              <a:t>v alpskem visokogorju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50889" y="1654780"/>
            <a:ext cx="9893121" cy="46116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altLang="sl-SI" sz="2400" dirty="0"/>
              <a:t>V visokogorskih pokrajinah so naselja v dolinah. Navadno so to GRUČASTA NASELJA. </a:t>
            </a:r>
            <a:endParaRPr lang="sl-SI" altLang="sl-SI" sz="2400" dirty="0" smtClean="0"/>
          </a:p>
          <a:p>
            <a:pPr marL="0" indent="0" eaLnBrk="1" hangingPunct="1">
              <a:buNone/>
            </a:pPr>
            <a:endParaRPr lang="sl-SI" altLang="sl-SI" sz="2400" dirty="0" smtClean="0"/>
          </a:p>
          <a:p>
            <a:pPr marL="0" indent="0" eaLnBrk="1" hangingPunct="1">
              <a:buNone/>
            </a:pPr>
            <a:endParaRPr lang="sl-SI" altLang="sl-SI" sz="2400" dirty="0"/>
          </a:p>
          <a:p>
            <a:pPr marL="0" indent="0" eaLnBrk="1" hangingPunct="1">
              <a:buNone/>
            </a:pPr>
            <a:endParaRPr lang="sl-SI" altLang="sl-SI" sz="2400" dirty="0" smtClean="0"/>
          </a:p>
          <a:p>
            <a:pPr marL="0" indent="0" eaLnBrk="1" hangingPunct="1">
              <a:buNone/>
            </a:pPr>
            <a:endParaRPr lang="sl-SI" altLang="sl-SI" sz="2400" dirty="0"/>
          </a:p>
          <a:p>
            <a:pPr marL="0" indent="0" eaLnBrk="1" hangingPunct="1">
              <a:buNone/>
            </a:pPr>
            <a:endParaRPr lang="sl-SI" altLang="sl-SI" sz="2400" dirty="0" smtClean="0"/>
          </a:p>
          <a:p>
            <a:pPr marL="0" indent="0" eaLnBrk="1" hangingPunct="1">
              <a:buNone/>
            </a:pPr>
            <a:endParaRPr lang="sl-SI" altLang="sl-SI" sz="2400" dirty="0" smtClean="0"/>
          </a:p>
          <a:p>
            <a:pPr eaLnBrk="1" hangingPunct="1"/>
            <a:r>
              <a:rPr lang="sl-SI" altLang="sl-SI" sz="2400" dirty="0" smtClean="0"/>
              <a:t>Višje </a:t>
            </a:r>
            <a:r>
              <a:rPr lang="sl-SI" altLang="sl-SI" sz="2400" dirty="0"/>
              <a:t>so le redke VISOKOGORSKE KMETIJE, kjer se preživljajo z živinorejo in gozdarstvom. </a:t>
            </a:r>
            <a:endParaRPr lang="sl-SI" altLang="sl-SI" sz="2400" dirty="0" smtClean="0"/>
          </a:p>
          <a:p>
            <a:pPr eaLnBrk="1" hangingPunct="1"/>
            <a:r>
              <a:rPr lang="sl-SI" altLang="sl-SI" sz="2400" dirty="0" smtClean="0"/>
              <a:t>HIŠE </a:t>
            </a:r>
            <a:r>
              <a:rPr lang="sl-SI" altLang="sl-SI" sz="2400" dirty="0"/>
              <a:t>v alpskem svetu imajo zaradi snega strme strehe.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24923" t="17210" r="26773" b="24442"/>
          <a:stretch/>
        </p:blipFill>
        <p:spPr>
          <a:xfrm>
            <a:off x="3438658" y="2181528"/>
            <a:ext cx="3387144" cy="230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60438"/>
          </a:xfrm>
        </p:spPr>
        <p:txBody>
          <a:bodyPr/>
          <a:lstStyle/>
          <a:p>
            <a:pPr eaLnBrk="1" hangingPunct="1"/>
            <a:r>
              <a:rPr lang="sl-SI" altLang="sl-SI" sz="3600" dirty="0" smtClean="0"/>
              <a:t>5. Vode </a:t>
            </a:r>
            <a:r>
              <a:rPr lang="sl-SI" altLang="sl-SI" sz="3600" dirty="0"/>
              <a:t>v visokogorskem svetu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86494" y="2005305"/>
            <a:ext cx="10176457" cy="3481095"/>
          </a:xfrm>
        </p:spPr>
        <p:txBody>
          <a:bodyPr>
            <a:noAutofit/>
          </a:bodyPr>
          <a:lstStyle/>
          <a:p>
            <a:pPr eaLnBrk="1" hangingPunct="1"/>
            <a:r>
              <a:rPr lang="sl-SI" altLang="sl-SI" sz="2400" dirty="0"/>
              <a:t>V Alpah izvirajo številne reke: </a:t>
            </a:r>
            <a:r>
              <a:rPr lang="sl-SI" altLang="sl-SI" sz="2400" dirty="0">
                <a:solidFill>
                  <a:srgbClr val="FF0000"/>
                </a:solidFill>
              </a:rPr>
              <a:t>Soča, Sava, Savinja. </a:t>
            </a:r>
            <a:endParaRPr lang="sl-SI" altLang="sl-SI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 sz="2400" dirty="0" smtClean="0"/>
              <a:t>Reke </a:t>
            </a:r>
            <a:r>
              <a:rPr lang="sl-SI" altLang="sl-SI" sz="2400" dirty="0"/>
              <a:t>so izoblikovale </a:t>
            </a:r>
            <a:r>
              <a:rPr lang="sl-SI" altLang="sl-SI" sz="2400" dirty="0">
                <a:solidFill>
                  <a:srgbClr val="FF0000"/>
                </a:solidFill>
              </a:rPr>
              <a:t>doline</a:t>
            </a:r>
            <a:r>
              <a:rPr lang="sl-SI" altLang="sl-SI" sz="2400" dirty="0"/>
              <a:t>, ki so pomembne za prometno povezanost in naselitev ljudi. </a:t>
            </a:r>
            <a:endParaRPr lang="sl-SI" altLang="sl-SI" sz="2400" dirty="0" smtClean="0"/>
          </a:p>
          <a:p>
            <a:pPr eaLnBrk="1" hangingPunct="1"/>
            <a:r>
              <a:rPr lang="sl-SI" altLang="sl-SI" sz="2400" dirty="0" smtClean="0"/>
              <a:t>Po </a:t>
            </a:r>
            <a:r>
              <a:rPr lang="sl-SI" altLang="sl-SI" sz="2400" dirty="0"/>
              <a:t>dolinah tečejo </a:t>
            </a:r>
            <a:r>
              <a:rPr lang="sl-SI" altLang="sl-SI" sz="2400" dirty="0">
                <a:solidFill>
                  <a:srgbClr val="FF0000"/>
                </a:solidFill>
              </a:rPr>
              <a:t>ceste, železnice, rastejo manjša mesta</a:t>
            </a:r>
            <a:r>
              <a:rPr lang="sl-SI" altLang="sl-SI" sz="2400" dirty="0" smtClean="0"/>
              <a:t>.</a:t>
            </a:r>
          </a:p>
          <a:p>
            <a:pPr eaLnBrk="1" hangingPunct="1"/>
            <a:r>
              <a:rPr lang="sl-SI" altLang="sl-SI" sz="2400" dirty="0" smtClean="0"/>
              <a:t>Katera so večja mesta? (izpiši jih iz učbenika, str. 28).</a:t>
            </a:r>
          </a:p>
          <a:p>
            <a:r>
              <a:rPr lang="sl-SI" altLang="sl-SI" sz="2400" dirty="0" smtClean="0"/>
              <a:t>V visokogorskem alpskem svetu imamo tudi dve veliki jezeri – Blejsko in Bohinjsko.</a:t>
            </a:r>
          </a:p>
          <a:p>
            <a:r>
              <a:rPr lang="sl-SI" altLang="sl-SI" sz="2400" dirty="0" smtClean="0"/>
              <a:t>Zelo lepa so tudi Triglavska jezera – najdemo kar sedem jezer.</a:t>
            </a:r>
            <a:endParaRPr lang="sl-SI" altLang="sl-SI" sz="2400" dirty="0"/>
          </a:p>
        </p:txBody>
      </p:sp>
    </p:spTree>
    <p:extLst>
      <p:ext uri="{BB962C8B-B14F-4D97-AF65-F5344CB8AC3E}">
        <p14:creationId xmlns:p14="http://schemas.microsoft.com/office/powerpoint/2010/main" val="7834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NALOGA: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 smtClean="0"/>
              <a:t>Čez celo stran v zvezek nariši </a:t>
            </a:r>
            <a:r>
              <a:rPr lang="sl-SI" altLang="sl-SI" dirty="0"/>
              <a:t>zemljevid Slovenije in v njem označi Alpski </a:t>
            </a:r>
            <a:r>
              <a:rPr lang="sl-SI" altLang="sl-SI" dirty="0" smtClean="0"/>
              <a:t>svet.</a:t>
            </a:r>
          </a:p>
          <a:p>
            <a:r>
              <a:rPr lang="sl-SI" altLang="sl-SI" dirty="0" smtClean="0"/>
              <a:t>Nato v njem označi vsa </a:t>
            </a:r>
            <a:r>
              <a:rPr lang="sl-SI" altLang="sl-SI" dirty="0"/>
              <a:t>tri naša največja </a:t>
            </a:r>
            <a:r>
              <a:rPr lang="sl-SI" altLang="sl-SI" dirty="0" smtClean="0"/>
              <a:t>gorovja.</a:t>
            </a:r>
          </a:p>
          <a:p>
            <a:r>
              <a:rPr lang="sl-SI" altLang="sl-SI" dirty="0" smtClean="0"/>
              <a:t>Označi tri gore: Triglav, Stol in Grintovec. Zraven pripiši njihovo nadmorsko višino.</a:t>
            </a:r>
            <a:endParaRPr lang="sl-SI" altLang="sl-SI" dirty="0"/>
          </a:p>
          <a:p>
            <a:r>
              <a:rPr lang="sl-SI" dirty="0" smtClean="0"/>
              <a:t>Na zemljevidu z modro barvo nariši tudi 3 glavne reke našega Alpskega sveta: Sočo, Savo in Savinjo.</a:t>
            </a:r>
          </a:p>
          <a:p>
            <a:r>
              <a:rPr lang="sl-SI" dirty="0" smtClean="0"/>
              <a:t>Označi in nariši tudi Bohinjsko in Blejsko jezero.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635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357</Words>
  <Application>Microsoft Office PowerPoint</Application>
  <PresentationFormat>Širokozaslonsko</PresentationFormat>
  <Paragraphs>45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Officeova tema</vt:lpstr>
      <vt:lpstr>ALPSKI SVET - VISOKOGORJE</vt:lpstr>
      <vt:lpstr>PRERIŠI SPODNJO SLIKO, JO LEPO POBARVAJ IN DOPIŠI TUDI VIŠINSKO NADMORSKO LESTVICO.</vt:lpstr>
      <vt:lpstr>1. ALPSKI SVET - LEGA</vt:lpstr>
      <vt:lpstr>PowerPointova predstavitev</vt:lpstr>
      <vt:lpstr>3. VISOKOGORJA</vt:lpstr>
      <vt:lpstr>4. Naselja v alpskem visokogorju</vt:lpstr>
      <vt:lpstr>5. Vode v visokogorskem svetu</vt:lpstr>
      <vt:lpstr>NALOGA: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ALPSKI SVET - VISOKOGORJE</dc:title>
  <dc:creator>petra.bergoc@gmail.com</dc:creator>
  <cp:lastModifiedBy>petra.bergoc@gmail.com</cp:lastModifiedBy>
  <cp:revision>3</cp:revision>
  <dcterms:created xsi:type="dcterms:W3CDTF">2021-02-01T17:30:22Z</dcterms:created>
  <dcterms:modified xsi:type="dcterms:W3CDTF">2021-02-01T17:54:23Z</dcterms:modified>
</cp:coreProperties>
</file>