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8CC1595-5BDE-40E3-A7B5-9C09414BC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10A8737F-A408-4BB6-B59B-D266CAF5BD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1AC24D46-6B96-4B59-8632-02CA243F5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92EBB-5207-444D-8374-825AD21CA560}" type="datetimeFigureOut">
              <a:rPr lang="sl-SI" smtClean="0"/>
              <a:t>14. 01. 2021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6908F926-FD13-4577-B803-7C8951622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34B9D882-583A-4CB3-883B-0A4E92310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25333-017A-46E9-B52E-F1FAF5B4708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9394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AE35858-A258-465E-A3E4-8979EA2DD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B83668F9-7DA6-49FE-893F-487343910E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DBCEEF8A-2432-4DA7-9A6C-7797E1F67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92EBB-5207-444D-8374-825AD21CA560}" type="datetimeFigureOut">
              <a:rPr lang="sl-SI" smtClean="0"/>
              <a:t>14. 01. 2021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A775F3FB-5D4B-4B70-B2E3-947F16117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F8746DE2-1C75-4C72-BBE7-362D16BFE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25333-017A-46E9-B52E-F1FAF5B4708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80880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0471F83F-DEF3-4F55-AB32-5A80BD6F8B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0660C3BB-699C-4DB2-9EB0-09AECA5CAA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22FCA47B-1B2E-472E-A404-7E55080A8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92EBB-5207-444D-8374-825AD21CA560}" type="datetimeFigureOut">
              <a:rPr lang="sl-SI" smtClean="0"/>
              <a:t>14. 01. 2021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914E38F2-B269-4F38-930E-1B33E396C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4F929A1A-888E-41BE-B969-5F3B0F27D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25333-017A-46E9-B52E-F1FAF5B4708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63098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564AFB8-68A5-4E2A-B569-2348CFA35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674BA692-7E79-4BAF-84C2-34C38873DA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3506D942-AE91-44B4-9A10-35FD80073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92EBB-5207-444D-8374-825AD21CA560}" type="datetimeFigureOut">
              <a:rPr lang="sl-SI" smtClean="0"/>
              <a:t>14. 01. 2021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E0C2B148-7C8C-4F73-835E-8259CCF5E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38C88DC3-A806-4D5D-BCAA-FB985E8A7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25333-017A-46E9-B52E-F1FAF5B4708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29724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D1C11ED-8ED6-4DFC-8EB2-4B2E2C00D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7C4DEE40-B2C6-40B6-BC5A-89A95ED43C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6394F97D-9E1B-4B1D-8A81-525D728BB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92EBB-5207-444D-8374-825AD21CA560}" type="datetimeFigureOut">
              <a:rPr lang="sl-SI" smtClean="0"/>
              <a:t>14. 01. 2021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AE5D7A9C-80DD-49B1-9306-1138EB7E7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D5C8F929-22CC-4577-804F-24332534B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25333-017A-46E9-B52E-F1FAF5B4708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16044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EECE932-D767-48D8-AD9D-E9B00AB3B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06E8E0AF-FF64-420B-B011-E932C26B9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519A1E21-C300-4C7E-A19F-412264893F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718C1A71-64CE-4881-AF7E-E16711889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92EBB-5207-444D-8374-825AD21CA560}" type="datetimeFigureOut">
              <a:rPr lang="sl-SI" smtClean="0"/>
              <a:t>14. 01. 2021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788ADDAB-A6F6-4BD1-8956-C5BFF2409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6B767FF8-0D62-4AC3-8359-9FEAFE103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25333-017A-46E9-B52E-F1FAF5B4708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05974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A7385CB-0384-4968-B33B-74FAFCE89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5F04B570-DAB7-4EA7-9CAF-0B66DA8C71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29F4B508-CA36-418D-82F2-CF1FDD6B03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B17DC3B2-2A4C-43AF-B8A5-0BA34B9799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3409E78A-C2E5-4785-9A26-88C8246AD3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0AFDF876-E42C-4C59-9810-11774BAD2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92EBB-5207-444D-8374-825AD21CA560}" type="datetimeFigureOut">
              <a:rPr lang="sl-SI" smtClean="0"/>
              <a:t>14. 01. 2021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C27F6762-3A2A-4F2C-BB9D-A1DA63ED8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A795FF6B-25E1-4228-B6DC-23C4D8C70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25333-017A-46E9-B52E-F1FAF5B4708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49742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9563CD7-3909-45C8-9061-14E9A14CA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FC4328D9-75F7-4ECF-9F36-5BBF2E408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92EBB-5207-444D-8374-825AD21CA560}" type="datetimeFigureOut">
              <a:rPr lang="sl-SI" smtClean="0"/>
              <a:t>14. 01. 2021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289EACF9-7E50-41DB-BD83-C1E000BF2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AD1A1A45-76FA-4D77-BCAD-019150A3C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25333-017A-46E9-B52E-F1FAF5B4708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63617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1296498C-E548-4330-8089-24AE536CB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92EBB-5207-444D-8374-825AD21CA560}" type="datetimeFigureOut">
              <a:rPr lang="sl-SI" smtClean="0"/>
              <a:t>14. 01. 2021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7C11F4FB-17EE-483B-AD56-A5628F907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C002E5DA-B82A-4DCB-8B88-36F2B4203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25333-017A-46E9-B52E-F1FAF5B4708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99318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926270B-B7B8-4711-AC76-ACB755071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5762B87-6C52-4344-9F0C-54E63C5D18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7A95EEF7-84F9-46B5-82D2-9F3D05C3A7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495ABA1A-2BD5-45C7-85B1-EDD487BC3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92EBB-5207-444D-8374-825AD21CA560}" type="datetimeFigureOut">
              <a:rPr lang="sl-SI" smtClean="0"/>
              <a:t>14. 01. 2021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0D3AC05B-3389-4AC0-969A-6012C7834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C25F3198-0723-4418-9478-27328D56F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25333-017A-46E9-B52E-F1FAF5B4708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44405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6347759-3BCE-492F-B97E-91F70B67A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CC74771E-57C5-42FD-987F-79C461B57E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3372BECD-9ABD-4050-A778-F2B77FD9C7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82E13C19-6CB6-44FC-9FC5-E9FB02E81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92EBB-5207-444D-8374-825AD21CA560}" type="datetimeFigureOut">
              <a:rPr lang="sl-SI" smtClean="0"/>
              <a:t>14. 01. 2021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306BC4F4-67D8-4BF8-AFAE-6305D6C99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14E8F317-4BB7-4CEE-9C91-867A81A3E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25333-017A-46E9-B52E-F1FAF5B4708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0394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42A838A4-D41D-4CA7-B707-77EF1827A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5562DA6E-BA28-4989-89C2-042543D7D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00EE61C6-C854-46D0-86DD-CB20A0C6DF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92EBB-5207-444D-8374-825AD21CA560}" type="datetimeFigureOut">
              <a:rPr lang="sl-SI" smtClean="0"/>
              <a:t>14. 01. 2021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F3BD7A61-A7B4-4063-BDF1-C4FEFBAFEC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3955AA50-8101-477B-9AAC-2FE04519F1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25333-017A-46E9-B52E-F1FAF5B4708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35461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842D3E9-6514-4677-A28F-17B029EBE2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b="1" dirty="0">
                <a:solidFill>
                  <a:srgbClr val="FF0000"/>
                </a:solidFill>
                <a:latin typeface="+mn-lt"/>
              </a:rPr>
              <a:t>ŠTEVILSKI IZRAZI – MNOŽENJE IN DELJENJE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078BE58B-0BFB-4039-9635-6D2FADD1E0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/>
              <a:t>SDZ, stran 8. 9. 10</a:t>
            </a:r>
          </a:p>
        </p:txBody>
      </p:sp>
    </p:spTree>
    <p:extLst>
      <p:ext uri="{BB962C8B-B14F-4D97-AF65-F5344CB8AC3E}">
        <p14:creationId xmlns:p14="http://schemas.microsoft.com/office/powerpoint/2010/main" val="63333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>
            <a:extLst>
              <a:ext uri="{FF2B5EF4-FFF2-40B4-BE49-F238E27FC236}">
                <a16:creationId xmlns:a16="http://schemas.microsoft.com/office/drawing/2014/main" id="{6661140E-70E1-49C7-8A01-51F2D027B7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3451" y="230188"/>
            <a:ext cx="6915150" cy="3371850"/>
          </a:xfrm>
          <a:prstGeom prst="rect">
            <a:avLst/>
          </a:prstGeom>
        </p:spPr>
      </p:pic>
      <p:sp>
        <p:nvSpPr>
          <p:cNvPr id="3" name="Podnaslov 2">
            <a:extLst>
              <a:ext uri="{FF2B5EF4-FFF2-40B4-BE49-F238E27FC236}">
                <a16:creationId xmlns:a16="http://schemas.microsoft.com/office/drawing/2014/main" id="{2317F5E1-78C4-4CD8-9C74-DA2992C6DA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0904" y="3909390"/>
            <a:ext cx="9727096" cy="1348409"/>
          </a:xfrm>
        </p:spPr>
        <p:txBody>
          <a:bodyPr>
            <a:normAutofit/>
          </a:bodyPr>
          <a:lstStyle/>
          <a:p>
            <a:pPr algn="l"/>
            <a:r>
              <a:rPr lang="sl-SI" sz="2800" dirty="0">
                <a:solidFill>
                  <a:srgbClr val="FF0000"/>
                </a:solidFill>
              </a:rPr>
              <a:t>Pri množenju lahko vrstni red faktorjev poljubno spreminjamo.</a:t>
            </a:r>
          </a:p>
        </p:txBody>
      </p:sp>
    </p:spTree>
    <p:extLst>
      <p:ext uri="{BB962C8B-B14F-4D97-AF65-F5344CB8AC3E}">
        <p14:creationId xmlns:p14="http://schemas.microsoft.com/office/powerpoint/2010/main" val="3880827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A1FC1E7-0FB6-4D63-A34F-D8CEC57465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endParaRPr lang="sl-SI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17ADA2E5-A6D4-486E-B3FF-A272BCA0BE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endParaRPr lang="sl-SI" dirty="0"/>
          </a:p>
          <a:p>
            <a:pPr algn="l"/>
            <a:r>
              <a:rPr lang="sl-SI" sz="2800" dirty="0">
                <a:solidFill>
                  <a:srgbClr val="FF0000"/>
                </a:solidFill>
              </a:rPr>
              <a:t>Kadar ni oklepajev, račune množenja in deljenja rešujemo po vrsti, od leve proti desni.</a:t>
            </a:r>
          </a:p>
          <a:p>
            <a:pPr algn="l"/>
            <a:r>
              <a:rPr lang="sl-SI" sz="2800" dirty="0">
                <a:solidFill>
                  <a:srgbClr val="FF0000"/>
                </a:solidFill>
              </a:rPr>
              <a:t>Kadar so oklepaji, najprej izračunamo račun v oklepaju.</a:t>
            </a:r>
          </a:p>
        </p:txBody>
      </p:sp>
      <p:pic>
        <p:nvPicPr>
          <p:cNvPr id="11" name="Slika 10">
            <a:extLst>
              <a:ext uri="{FF2B5EF4-FFF2-40B4-BE49-F238E27FC236}">
                <a16:creationId xmlns:a16="http://schemas.microsoft.com/office/drawing/2014/main" id="{70BD42DA-5A70-461C-B795-7617961034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5020" y="1035369"/>
            <a:ext cx="4787083" cy="2520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375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6FC8D56-DAAD-46E5-8472-553C9DEDB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5C0F639D-92F3-40C8-A6EC-7C290A654D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Oba zgornja diapozitiva prepiši v zvezek.</a:t>
            </a:r>
          </a:p>
          <a:p>
            <a:r>
              <a:rPr lang="sl-SI" dirty="0"/>
              <a:t>Reši 1. 2. in 3. nalogo na strani 8.</a:t>
            </a:r>
          </a:p>
        </p:txBody>
      </p:sp>
    </p:spTree>
    <p:extLst>
      <p:ext uri="{BB962C8B-B14F-4D97-AF65-F5344CB8AC3E}">
        <p14:creationId xmlns:p14="http://schemas.microsoft.com/office/powerpoint/2010/main" val="2815023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F416B7E-0A55-4A64-A1FE-6529705D1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pic>
        <p:nvPicPr>
          <p:cNvPr id="5" name="Označba mesta vsebine 4">
            <a:extLst>
              <a:ext uri="{FF2B5EF4-FFF2-40B4-BE49-F238E27FC236}">
                <a16:creationId xmlns:a16="http://schemas.microsoft.com/office/drawing/2014/main" id="{25EA4C94-9B28-466F-AF15-855FEFA198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338470"/>
            <a:ext cx="10515600" cy="4757530"/>
          </a:xfrm>
        </p:spPr>
      </p:pic>
    </p:spTree>
    <p:extLst>
      <p:ext uri="{BB962C8B-B14F-4D97-AF65-F5344CB8AC3E}">
        <p14:creationId xmlns:p14="http://schemas.microsoft.com/office/powerpoint/2010/main" val="3333536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C710105-E457-4EA7-93D6-E26DE37DF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BF3BB74D-EB9D-4497-8444-C7FF342CF8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Prepišite še zgornji diapozitiv.</a:t>
            </a:r>
          </a:p>
          <a:p>
            <a:r>
              <a:rPr lang="sl-SI" dirty="0"/>
              <a:t>Rešite 1. in 2.nalogo na strani.10</a:t>
            </a:r>
          </a:p>
        </p:txBody>
      </p:sp>
    </p:spTree>
    <p:extLst>
      <p:ext uri="{BB962C8B-B14F-4D97-AF65-F5344CB8AC3E}">
        <p14:creationId xmlns:p14="http://schemas.microsoft.com/office/powerpoint/2010/main" val="340043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86</Words>
  <Application>Microsoft Office PowerPoint</Application>
  <PresentationFormat>Širokozaslonsko</PresentationFormat>
  <Paragraphs>10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Officeova tema</vt:lpstr>
      <vt:lpstr>ŠTEVILSKI IZRAZI – MNOŽENJE IN DELJENJE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ŠTEVILSKI IZRAZI – MNOŽENJE IN DELJENJE</dc:title>
  <dc:creator>MCesnik</dc:creator>
  <cp:lastModifiedBy>Učenec</cp:lastModifiedBy>
  <cp:revision>10</cp:revision>
  <dcterms:created xsi:type="dcterms:W3CDTF">2021-01-13T15:05:59Z</dcterms:created>
  <dcterms:modified xsi:type="dcterms:W3CDTF">2021-01-14T12:08:47Z</dcterms:modified>
</cp:coreProperties>
</file>