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47DA9C-84BC-4851-BF3E-F50BA3EF3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EFF26DD-B961-4F85-AACC-61A845F55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3178BBF-DE72-4515-B82C-AAC30AB26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509-5CCC-4E68-B8E6-CBC6B70D5335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EE53EFA-14C7-4E9A-BBD9-8EF674CBA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FEE4DC5-87AF-48FB-A411-42241427F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AF57-3B1E-43FF-BB76-22750DFE0F9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82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CDF45D-8CF7-45EA-9F39-D04345EEA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D8710943-E743-45E4-92D2-2783184FE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1BD5495-48CD-4666-BCFB-2914AF30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509-5CCC-4E68-B8E6-CBC6B70D5335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B3ED9FA-72B3-46C7-9723-EFE484F1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015B396-D717-4A6E-893A-0D0E629D5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AF57-3B1E-43FF-BB76-22750DFE0F9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677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49CF831D-2B1D-4C7E-8A1B-138B7BF94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F1DF66C0-C5AC-4926-919C-4C3B453B2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3951CF6-77C7-4EF2-AC8A-3E1D35109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509-5CCC-4E68-B8E6-CBC6B70D5335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4679F8B-AF31-4B06-81E3-844408144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E00E79E-7398-4EA9-9BAC-8B3B3B33B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AF57-3B1E-43FF-BB76-22750DFE0F9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813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1F6FE7-B452-43AD-8A64-44968977D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91ED466-E1C5-498E-B881-A9FFAEB7F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1FBECAC-8866-4CDE-B02F-2EA46014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509-5CCC-4E68-B8E6-CBC6B70D5335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B05D826-2F48-47D7-A7C7-F91BF275D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0A583D3-871C-4D4B-AA6F-A2E122D9B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AF57-3B1E-43FF-BB76-22750DFE0F9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403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460F67-4EAB-43BD-AEB4-21F6F602F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9CE9D0C-5F26-4761-8B79-CA71C86CE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CD60E85-CD81-4C75-8491-03047D6B3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509-5CCC-4E68-B8E6-CBC6B70D5335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A9E3069-DC5D-43C8-8AFF-D2F722CBB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BE2B362-3506-48F1-808A-6DB90BDC4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AF57-3B1E-43FF-BB76-22750DFE0F9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479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4CEF5-039A-4605-8F38-1A3E24058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5ED9C5E-5F89-4EC7-ABE2-2B581675A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C32B7AC-256A-4AAB-AC67-E0D7095A7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6A567D7-806F-4E85-ABB7-1BED0D45F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509-5CCC-4E68-B8E6-CBC6B70D5335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46BDA43-B911-4F77-A5A8-52BCD1F5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57EB0D8B-FDA5-4E2B-B02A-2C67213F4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AF57-3B1E-43FF-BB76-22750DFE0F9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442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BE56F3-6D0B-44FC-AA64-55C42B431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BED5192-5AD3-4909-BAFA-8C8E40CFB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A3ACC060-0EDA-4CF2-A816-4B045C02A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F0278A6E-F36A-4424-8F9D-0B0D127E6C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1DBA07BF-1F3C-4D26-B8B5-D1AB4968EC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6217006F-6ED0-4BC1-9DC0-7147B5E56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509-5CCC-4E68-B8E6-CBC6B70D5335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9BCDBD4E-1BCE-4F72-BE1C-28696D29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750894EF-DB3A-4FB5-96DF-D82807133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AF57-3B1E-43FF-BB76-22750DFE0F9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850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A14473-8BBA-46B9-BAF4-F234D0BAD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24162B39-50AB-4FC7-AF1A-8CF00646C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509-5CCC-4E68-B8E6-CBC6B70D5335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310E4D8F-6E9E-420B-83FB-CC8115FF9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0489436D-30E4-450C-AB6A-94F9AA357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AF57-3B1E-43FF-BB76-22750DFE0F9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097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3EC511E5-FC48-4154-8750-862876F7B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509-5CCC-4E68-B8E6-CBC6B70D5335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2F775BB6-A9F7-4152-9357-F883CAD02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D03C28E2-8AE9-4740-9912-2B29479EF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AF57-3B1E-43FF-BB76-22750DFE0F9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929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A3C74E-7763-4A1A-A1AA-785BAAA01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D3DF033-637E-47C6-B646-85C62E654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8FCE52B-424A-4C9D-964C-0A13C9E45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D30B999-0448-4BC8-A2AF-41C1BA1A0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509-5CCC-4E68-B8E6-CBC6B70D5335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561C840-A38B-4505-BADF-BF1ED43AD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AB4BD1D-6B1F-4FA3-B14C-BA6ECAF16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AF57-3B1E-43FF-BB76-22750DFE0F9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875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635825-D26F-463A-B8D4-630F8E0E5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A0D68712-5547-4A52-AB6D-E1397BD2E7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2315846E-BC0C-4BD5-AB10-5F0165B64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5CA17EE-3FC5-4AF2-8166-B43F62448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509-5CCC-4E68-B8E6-CBC6B70D5335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AF33048-3074-47AE-A5F0-7B014033C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C8B453A-3EDB-4F47-96ED-AAD85EC55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AF57-3B1E-43FF-BB76-22750DFE0F9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105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CF1BBECB-C93B-44B0-8D35-920CEF3C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257CB3B-2E16-4D6F-B946-7C3E5CDEF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9F32CD3-DEE1-4CB7-8626-8BF9219FA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4F509-5CCC-4E68-B8E6-CBC6B70D5335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68C4013-36FE-4AF2-B486-87F12B9998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74456FC-8B8A-40B1-B4D2-E2C9C6EF1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7AF57-3B1E-43FF-BB76-22750DFE0F9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423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42F818-2E87-449C-8801-AF09611310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ŠTEVILSKI IZRAZI</a:t>
            </a:r>
            <a:br>
              <a:rPr lang="sl-SI" b="1" dirty="0">
                <a:solidFill>
                  <a:srgbClr val="FF0000"/>
                </a:solidFill>
              </a:rPr>
            </a:br>
            <a:r>
              <a:rPr lang="sl-SI" b="1" dirty="0">
                <a:solidFill>
                  <a:srgbClr val="FF0000"/>
                </a:solidFill>
              </a:rPr>
              <a:t>REŠEVANJE OKLEPAJEV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1DD96FE-A9D3-4074-B62A-07FCD4272C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SDZ, STRAN 10 IN 11</a:t>
            </a:r>
          </a:p>
        </p:txBody>
      </p:sp>
    </p:spTree>
    <p:extLst>
      <p:ext uri="{BB962C8B-B14F-4D97-AF65-F5344CB8AC3E}">
        <p14:creationId xmlns:p14="http://schemas.microsoft.com/office/powerpoint/2010/main" val="273044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A1957F-903A-4DA8-8CDD-122C78CDB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/>
              <a:t>PONOVIMO SNOV PREJŠNJIH UR.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C0EB1B37-F2DB-41B8-AE78-1697E1A8DC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12249"/>
            <a:ext cx="7242865" cy="3607889"/>
          </a:xfrm>
        </p:spPr>
      </p:pic>
    </p:spTree>
    <p:extLst>
      <p:ext uri="{BB962C8B-B14F-4D97-AF65-F5344CB8AC3E}">
        <p14:creationId xmlns:p14="http://schemas.microsoft.com/office/powerpoint/2010/main" val="397265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7D2DFF-BE46-4AA9-BC96-6608C0D0F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/>
              <a:t>RAČUNI V OKLEPAJIH IMAJO PREDNOST.</a:t>
            </a:r>
          </a:p>
        </p:txBody>
      </p:sp>
      <p:pic>
        <p:nvPicPr>
          <p:cNvPr id="9" name="Označba mesta vsebine 8">
            <a:extLst>
              <a:ext uri="{FF2B5EF4-FFF2-40B4-BE49-F238E27FC236}">
                <a16:creationId xmlns:a16="http://schemas.microsoft.com/office/drawing/2014/main" id="{8BBED535-398E-4BF7-9771-D2EE8E8238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70" y="1756389"/>
            <a:ext cx="8339345" cy="3488091"/>
          </a:xfrm>
        </p:spPr>
      </p:pic>
    </p:spTree>
    <p:extLst>
      <p:ext uri="{BB962C8B-B14F-4D97-AF65-F5344CB8AC3E}">
        <p14:creationId xmlns:p14="http://schemas.microsoft.com/office/powerpoint/2010/main" val="2353810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74BC47-37C0-4095-AFCC-3965AD7F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IZRAZI Z OKLEPAJI</a:t>
            </a:r>
            <a:br>
              <a:rPr lang="sl-SI" b="1" dirty="0">
                <a:solidFill>
                  <a:srgbClr val="FF0000"/>
                </a:solidFill>
              </a:rPr>
            </a:br>
            <a:r>
              <a:rPr lang="sl-SI" sz="2800" b="1" dirty="0"/>
              <a:t>( PREPIŠI V ZVEZEK)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E5E9E589-6E0D-4995-9790-78F9BDDB8E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991780"/>
            <a:ext cx="7325139" cy="3645921"/>
          </a:xfrm>
        </p:spPr>
      </p:pic>
    </p:spTree>
    <p:extLst>
      <p:ext uri="{BB962C8B-B14F-4D97-AF65-F5344CB8AC3E}">
        <p14:creationId xmlns:p14="http://schemas.microsoft.com/office/powerpoint/2010/main" val="353241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306004-1E79-4867-8734-31BE6FEC2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F05E2606-767A-42EE-B653-ACB3E64CC0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79" y="1921565"/>
            <a:ext cx="10630421" cy="4028661"/>
          </a:xfrm>
        </p:spPr>
      </p:pic>
    </p:spTree>
    <p:extLst>
      <p:ext uri="{BB962C8B-B14F-4D97-AF65-F5344CB8AC3E}">
        <p14:creationId xmlns:p14="http://schemas.microsoft.com/office/powerpoint/2010/main" val="3517571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575D1D-E1A2-4A47-9C2B-42BBDF717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/>
              <a:t>V zvezek reši primere.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B423D40F-0F08-4F19-BEA9-92EF6354BC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1659227"/>
            <a:ext cx="7103164" cy="4833647"/>
          </a:xfrm>
        </p:spPr>
      </p:pic>
    </p:spTree>
    <p:extLst>
      <p:ext uri="{BB962C8B-B14F-4D97-AF65-F5344CB8AC3E}">
        <p14:creationId xmlns:p14="http://schemas.microsoft.com/office/powerpoint/2010/main" val="3738866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A41FDF-BE38-432A-BFA9-9786B163C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/>
              <a:t>Preglej si rešitve in popravi. Nato reši še stran 11 v SDZ-ju.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8B582974-E6CB-48F3-BB68-0214E4416C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8449"/>
            <a:ext cx="6546574" cy="4846230"/>
          </a:xfrm>
        </p:spPr>
      </p:pic>
    </p:spTree>
    <p:extLst>
      <p:ext uri="{BB962C8B-B14F-4D97-AF65-F5344CB8AC3E}">
        <p14:creationId xmlns:p14="http://schemas.microsoft.com/office/powerpoint/2010/main" val="1408561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50</Words>
  <Application>Microsoft Office PowerPoint</Application>
  <PresentationFormat>Širokozaslonsko</PresentationFormat>
  <Paragraphs>7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Officeova tema</vt:lpstr>
      <vt:lpstr>ŠTEVILSKI IZRAZI REŠEVANJE OKLEPAJEV</vt:lpstr>
      <vt:lpstr>PONOVIMO SNOV PREJŠNJIH UR.</vt:lpstr>
      <vt:lpstr>RAČUNI V OKLEPAJIH IMAJO PREDNOST.</vt:lpstr>
      <vt:lpstr>IZRAZI Z OKLEPAJI ( PREPIŠI V ZVEZEK)</vt:lpstr>
      <vt:lpstr>PowerPointova predstavitev</vt:lpstr>
      <vt:lpstr>V zvezek reši primere.</vt:lpstr>
      <vt:lpstr>Preglej si rešitve in popravi. Nato reši še stran 11 v SDZ-ju.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ŠTEVILSKI IZRAZI REŠEVANJE OKLEPAJEV</dc:title>
  <dc:creator>MCesnik</dc:creator>
  <cp:lastModifiedBy>MCesnik</cp:lastModifiedBy>
  <cp:revision>5</cp:revision>
  <dcterms:created xsi:type="dcterms:W3CDTF">2021-01-17T10:06:20Z</dcterms:created>
  <dcterms:modified xsi:type="dcterms:W3CDTF">2021-01-17T10:27:44Z</dcterms:modified>
</cp:coreProperties>
</file>