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3ABD-9E9A-4D15-988F-B41CF34E4E73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36-EE6F-4B93-9B8A-CE91395020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144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3ABD-9E9A-4D15-988F-B41CF34E4E73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36-EE6F-4B93-9B8A-CE91395020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299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3ABD-9E9A-4D15-988F-B41CF34E4E73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36-EE6F-4B93-9B8A-CE91395020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200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3ABD-9E9A-4D15-988F-B41CF34E4E73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36-EE6F-4B93-9B8A-CE91395020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820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3ABD-9E9A-4D15-988F-B41CF34E4E73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36-EE6F-4B93-9B8A-CE91395020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533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3ABD-9E9A-4D15-988F-B41CF34E4E73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36-EE6F-4B93-9B8A-CE91395020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089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3ABD-9E9A-4D15-988F-B41CF34E4E73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36-EE6F-4B93-9B8A-CE91395020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460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3ABD-9E9A-4D15-988F-B41CF34E4E73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36-EE6F-4B93-9B8A-CE91395020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916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3ABD-9E9A-4D15-988F-B41CF34E4E73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36-EE6F-4B93-9B8A-CE91395020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125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3ABD-9E9A-4D15-988F-B41CF34E4E73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36-EE6F-4B93-9B8A-CE91395020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186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3ABD-9E9A-4D15-988F-B41CF34E4E73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B7536-EE6F-4B93-9B8A-CE91395020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796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63ABD-9E9A-4D15-988F-B41CF34E4E73}" type="datetimeFigureOut">
              <a:rPr lang="sl-SI" smtClean="0"/>
              <a:t>28. 01. 2021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B7536-EE6F-4B93-9B8A-CE91395020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076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ŠTEVILO SAMOSTALNIKA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99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DELO POTREBUJEŠ DZ, str. 80 in 81.</a:t>
            </a:r>
            <a:endParaRPr lang="sl-SI" dirty="0"/>
          </a:p>
        </p:txBody>
      </p:sp>
      <p:pic>
        <p:nvPicPr>
          <p:cNvPr id="4" name="Glas 05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9309" y="1855363"/>
            <a:ext cx="609600" cy="609600"/>
          </a:xfrm>
        </p:spPr>
      </p:pic>
      <p:sp>
        <p:nvSpPr>
          <p:cNvPr id="5" name="Pravokotnik 4"/>
          <p:cNvSpPr/>
          <p:nvPr/>
        </p:nvSpPr>
        <p:spPr>
          <a:xfrm>
            <a:off x="838200" y="4082603"/>
            <a:ext cx="6181859" cy="1287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/>
              <a:t>V DZ rešite naslednje naloge: </a:t>
            </a:r>
            <a:r>
              <a:rPr lang="sl-SI" sz="2400" b="1" dirty="0"/>
              <a:t>str. 81/2.b, str.82.</a:t>
            </a:r>
            <a:endParaRPr lang="sl-SI" sz="2400" dirty="0"/>
          </a:p>
        </p:txBody>
      </p:sp>
      <p:sp>
        <p:nvSpPr>
          <p:cNvPr id="6" name="Ovalni oblaček 5"/>
          <p:cNvSpPr/>
          <p:nvPr/>
        </p:nvSpPr>
        <p:spPr>
          <a:xfrm>
            <a:off x="4675031" y="1545465"/>
            <a:ext cx="2730321" cy="1455312"/>
          </a:xfrm>
          <a:prstGeom prst="wedgeEllipseCallout">
            <a:avLst>
              <a:gd name="adj1" fmla="val -129155"/>
              <a:gd name="adj2" fmla="val 158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Klikni na zvočnik, nato puščico in poslušaj razlago.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0" y="1460411"/>
            <a:ext cx="2014605" cy="201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</Words>
  <Application>Microsoft Office PowerPoint</Application>
  <PresentationFormat>Širokozaslonsko</PresentationFormat>
  <Paragraphs>4</Paragraphs>
  <Slides>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ŠTEVILO SAMOSTALNIKA</vt:lpstr>
      <vt:lpstr>ZA DELO POTREBUJEŠ DZ, str. 80 in 81.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ŠTEVILO SAMOSTALNIKA</dc:title>
  <dc:creator>petra.bergoc@gmail.com</dc:creator>
  <cp:lastModifiedBy>petra.bergoc@gmail.com</cp:lastModifiedBy>
  <cp:revision>2</cp:revision>
  <dcterms:created xsi:type="dcterms:W3CDTF">2021-01-28T13:24:42Z</dcterms:created>
  <dcterms:modified xsi:type="dcterms:W3CDTF">2021-01-28T13:39:26Z</dcterms:modified>
</cp:coreProperties>
</file>