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4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ABF-658F-4758-84F2-5F8D6D0CAFCE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CB04-012F-430E-8B3F-E2F98E64CB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3202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ABF-658F-4758-84F2-5F8D6D0CAFCE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CB04-012F-430E-8B3F-E2F98E64CB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5243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ABF-658F-4758-84F2-5F8D6D0CAFCE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CB04-012F-430E-8B3F-E2F98E64CB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5062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ABF-658F-4758-84F2-5F8D6D0CAFCE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CB04-012F-430E-8B3F-E2F98E64CB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627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ABF-658F-4758-84F2-5F8D6D0CAFCE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CB04-012F-430E-8B3F-E2F98E64CB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598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ABF-658F-4758-84F2-5F8D6D0CAFCE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CB04-012F-430E-8B3F-E2F98E64CB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7024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ABF-658F-4758-84F2-5F8D6D0CAFCE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CB04-012F-430E-8B3F-E2F98E64CB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137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ABF-658F-4758-84F2-5F8D6D0CAFCE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CB04-012F-430E-8B3F-E2F98E64CB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6866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ABF-658F-4758-84F2-5F8D6D0CAFCE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CB04-012F-430E-8B3F-E2F98E64CB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054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ABF-658F-4758-84F2-5F8D6D0CAFCE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CB04-012F-430E-8B3F-E2F98E64CB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201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ABF-658F-4758-84F2-5F8D6D0CAFCE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2CB04-012F-430E-8B3F-E2F98E64CB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093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15ABF-658F-4758-84F2-5F8D6D0CAFCE}" type="datetimeFigureOut">
              <a:rPr lang="sl-SI" smtClean="0"/>
              <a:t>10. 01. 2021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2CB04-012F-430E-8B3F-E2F98E64CB6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663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youtube.com/watch?v=Lq1DyaKJzfk&amp;ab_channel=overthehilloutdoor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ŠPORTNI DAN NA SNEGU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smtClean="0"/>
              <a:t> </a:t>
            </a:r>
            <a:endParaRPr lang="sl-SI" dirty="0"/>
          </a:p>
        </p:txBody>
      </p:sp>
      <p:pic>
        <p:nvPicPr>
          <p:cNvPr id="5122" name="Picture 2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41" y="3224347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446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Lahko se tudi </a:t>
            </a:r>
            <a:r>
              <a:rPr lang="sl-SI" b="1" dirty="0"/>
              <a:t>igrate</a:t>
            </a:r>
            <a:r>
              <a:rPr lang="sl-SI" dirty="0"/>
              <a:t>: kepate, sankate, vozite z bobom ali lopatkami, smučate, tečete na smučeh si izdelate svoj snežni poligon… 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42445"/>
            <a:ext cx="2118968" cy="1804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 descr="Smučanje, deskanje, sankanje ... Kaj preizkusiti tokrat? - siol.ne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209" y="3142445"/>
            <a:ext cx="2352930" cy="1804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181" y="3142445"/>
            <a:ext cx="2326258" cy="17867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6321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0775" y="529376"/>
            <a:ext cx="10515600" cy="858368"/>
          </a:xfrm>
        </p:spPr>
        <p:txBody>
          <a:bodyPr>
            <a:normAutofit fontScale="90000"/>
          </a:bodyPr>
          <a:lstStyle/>
          <a:p>
            <a:r>
              <a:rPr lang="sl-SI" b="1" dirty="0" smtClean="0"/>
              <a:t>12.00 – ZAKLJUČEK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80622" y="1220318"/>
            <a:ext cx="10515600" cy="4351338"/>
          </a:xfrm>
        </p:spPr>
        <p:txBody>
          <a:bodyPr>
            <a:normAutofit/>
          </a:bodyPr>
          <a:lstStyle/>
          <a:p>
            <a:r>
              <a:rPr lang="sl-SI" dirty="0" smtClean="0"/>
              <a:t>Ko </a:t>
            </a:r>
            <a:r>
              <a:rPr lang="sl-SI" dirty="0"/>
              <a:t>se vrneš domov, se preoblečeš, daš oblačila sušiti in spiješ topli napitek</a:t>
            </a:r>
            <a:r>
              <a:rPr lang="sl-SI" dirty="0" smtClean="0"/>
              <a:t>!</a:t>
            </a:r>
          </a:p>
          <a:p>
            <a:r>
              <a:rPr lang="sl-SI" dirty="0"/>
              <a:t>Za </a:t>
            </a:r>
            <a:r>
              <a:rPr lang="sl-SI" b="1" dirty="0"/>
              <a:t>domačo nalogo in opravljen športni dan </a:t>
            </a:r>
            <a:r>
              <a:rPr lang="sl-SI" dirty="0"/>
              <a:t>pošlji</a:t>
            </a:r>
            <a:r>
              <a:rPr lang="sl-SI" b="1" dirty="0"/>
              <a:t> </a:t>
            </a:r>
            <a:r>
              <a:rPr lang="sl-SI" dirty="0"/>
              <a:t>do nedelje 17. 1. </a:t>
            </a:r>
            <a:r>
              <a:rPr lang="sl-SI" dirty="0" smtClean="0"/>
              <a:t>2021 svoji učiteljici </a:t>
            </a:r>
            <a:r>
              <a:rPr lang="sl-SI" dirty="0"/>
              <a:t>nekaj fotografij s svojim izdelkom oz. </a:t>
            </a:r>
            <a:r>
              <a:rPr lang="sl-SI" dirty="0" smtClean="0"/>
              <a:t>fotografije, </a:t>
            </a:r>
            <a:r>
              <a:rPr lang="sl-SI" dirty="0"/>
              <a:t>iz katerih bo razvidno, da ste dan res aktivno preživeli na snegu.  </a:t>
            </a:r>
            <a:endParaRPr lang="sl-SI" dirty="0" smtClean="0"/>
          </a:p>
          <a:p>
            <a:r>
              <a:rPr lang="sl-SI" dirty="0" smtClean="0"/>
              <a:t>Športni </a:t>
            </a:r>
            <a:r>
              <a:rPr lang="sl-SI" dirty="0"/>
              <a:t>dan lahko opraviš kadarkoli v naslednjem tednu.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pPr marL="0" indent="0">
              <a:buNone/>
            </a:pPr>
            <a:r>
              <a:rPr lang="sl-SI" dirty="0"/>
              <a:t>				UŽIVAJTE!</a:t>
            </a:r>
          </a:p>
          <a:p>
            <a:endParaRPr lang="sl-SI" dirty="0"/>
          </a:p>
        </p:txBody>
      </p:sp>
      <p:pic>
        <p:nvPicPr>
          <p:cNvPr id="4" name="Označba mesta vsebine 3" descr="Cartoon winter kids children play in winters Vector Image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" b="9534"/>
          <a:stretch/>
        </p:blipFill>
        <p:spPr bwMode="auto">
          <a:xfrm>
            <a:off x="888641" y="3863661"/>
            <a:ext cx="3168203" cy="28591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48540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323823" y="2221259"/>
            <a:ext cx="7082307" cy="4351338"/>
          </a:xfrm>
        </p:spPr>
        <p:txBody>
          <a:bodyPr/>
          <a:lstStyle/>
          <a:p>
            <a:r>
              <a:rPr lang="sl-SI" dirty="0" smtClean="0"/>
              <a:t>Zima nas je obdarila s snegom in nas vabi v naravo. Izkoristimo jo za različne dejavnosti in igro na snegu. Izvedli bomo športni dan in si oddahnili od šolskega dela. </a:t>
            </a:r>
          </a:p>
          <a:p>
            <a:r>
              <a:rPr lang="sl-SI" u="sng" dirty="0" smtClean="0"/>
              <a:t>S starši se dogovorite katere dejavnosti na snegu boste izvajali!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6148" name="Picture 4" descr="catching snowflakes on your tong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5" y="1690688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829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Dejavnost bo potekala takole: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dirty="0" smtClean="0"/>
              <a:t>7.30</a:t>
            </a:r>
            <a:r>
              <a:rPr lang="sl-SI" dirty="0" smtClean="0"/>
              <a:t> </a:t>
            </a:r>
            <a:r>
              <a:rPr lang="sl-SI" dirty="0"/>
              <a:t>VSTANEŠ IZ POSTELJE IN OPRAVIŠ JUTRANJO TELOVADBO IN HIGIENO!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 descr="ZNANSTVENO utemeljena JUTRANJA RUTINA, ki vam lahko pomaga do BOLJŠEGA  ŽIVLJENJA - Zdrava-Prehrana.s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465" y="2567189"/>
            <a:ext cx="4667225" cy="36097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597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pic>
        <p:nvPicPr>
          <p:cNvPr id="2052" name="Slika 1" descr="https://ucilnice.arnes.si/pluginfile.php/1845039/mod_resource/content/1/Pozdrav%20soncu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399" b="4868"/>
          <a:stretch/>
        </p:blipFill>
        <p:spPr bwMode="auto">
          <a:xfrm>
            <a:off x="1773880" y="53200"/>
            <a:ext cx="10418120" cy="683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463640" y="1332035"/>
            <a:ext cx="2382592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ja-JP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Narediš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ja-JP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pozdrav soncu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ja-JP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(snegu)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ja-JP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ja-JP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gimnastičnih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ja-JP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vaj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ja-JP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raztezanje </a:t>
            </a:r>
            <a:endParaRPr kumimoji="0" lang="sl-SI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165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6213" y="365125"/>
            <a:ext cx="11642501" cy="2043224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sl-SI" altLang="ja-JP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8.00 PRIPRAVA ZAJTRKA</a:t>
            </a:r>
            <a:r>
              <a:rPr kumimoji="0" lang="sl-SI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sl-SI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sl-SI" altLang="ja-JP" b="0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 si pripraviš  pogrinjek in narediš in poješ zdrav zajtrk.</a:t>
            </a:r>
            <a:r>
              <a:rPr kumimoji="0" lang="sl-SI" altLang="ja-JP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sl-SI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28889" y="2049531"/>
            <a:ext cx="20313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ja-JP" b="1" i="0" u="none" strike="noStrike" cap="none" normalizeH="0" baseline="0" dirty="0" smtClean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kumimoji="0" lang="sl-SI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Slika 6" descr="9E9C44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956" y="2563905"/>
            <a:ext cx="4986312" cy="403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14300" y="1430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ja-JP" sz="1200" b="1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sl-SI" altLang="ja-JP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747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8.30 POSPRAVLJANJE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Pospraviš </a:t>
            </a:r>
            <a:r>
              <a:rPr lang="sl-SI" dirty="0"/>
              <a:t>in pomiješ za seboj za zajtrkom, pospraviš svojo sobo in narediš še kakšno hišno opravilo.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 descr="Children Doing Housework on white background — Stock Vector ©  interactimages #19361024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62"/>
          <a:stretch/>
        </p:blipFill>
        <p:spPr bwMode="auto">
          <a:xfrm>
            <a:off x="4368943" y="3475363"/>
            <a:ext cx="2340950" cy="29640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38122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9. 00 – 12. 00 OBLAČENJE IN IGRE NA SNEGU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84409" y="1416676"/>
            <a:ext cx="10515600" cy="5042862"/>
          </a:xfrm>
        </p:spPr>
        <p:txBody>
          <a:bodyPr>
            <a:normAutofit/>
          </a:bodyPr>
          <a:lstStyle/>
          <a:p>
            <a:r>
              <a:rPr lang="sl-SI" dirty="0" smtClean="0"/>
              <a:t>Za </a:t>
            </a:r>
            <a:r>
              <a:rPr lang="sl-SI" dirty="0"/>
              <a:t>odhod na sneg se je potrebno primerno obuti in obleči. Oblačila in obutev naj bodo topla in nepremočljiva. Ne pozabi na kapo in rokavice</a:t>
            </a:r>
            <a:r>
              <a:rPr lang="sl-SI" dirty="0" smtClean="0"/>
              <a:t>!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Ko si zunaj, upoštevaš vsa priporočila v zvezi s Korona virusom, paziš, da se ne poškoduješ, kako prečkaš cesto, ne skačeš v kupe snega, če ne veš kaj je spodaj… 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7170" name="Picture 2" descr="Bitmoji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037" y="2112134"/>
            <a:ext cx="2221963" cy="222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685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Pozimi lahko na snegu počnete marsikaj. Vsi znate izdelati snežaka, lahko pa namesto snežaka naredite </a:t>
            </a:r>
            <a:r>
              <a:rPr lang="sl-SI" b="1" dirty="0"/>
              <a:t>snežno skulpturo</a:t>
            </a:r>
            <a:r>
              <a:rPr lang="sl-SI" dirty="0"/>
              <a:t>, svojo najljubšo žival ali predmet. Svoj izdelek lahko tudi okrasite z vejicami, kamenčki, storži, lonci, oblačili…</a:t>
            </a:r>
          </a:p>
          <a:p>
            <a:endParaRPr lang="sl-SI" dirty="0"/>
          </a:p>
        </p:txBody>
      </p:sp>
      <p:pic>
        <p:nvPicPr>
          <p:cNvPr id="11" name="Slika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09" y="3839653"/>
            <a:ext cx="2806065" cy="1574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lika 11" descr="Snow Sculpture – Dave Rothstein: Illustrator, Snow Sculptor &amp; Photographe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197" y="3839653"/>
            <a:ext cx="1568450" cy="156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lika 12" descr="Natečaj SNEŽAK – Ekonomska šola Celje, Gimnazija in srednja šol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584" y="3839018"/>
            <a:ext cx="1059180" cy="15690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0040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Lahko izdelate čisto pravi </a:t>
            </a:r>
            <a:r>
              <a:rPr lang="sl-SI" b="1" dirty="0"/>
              <a:t>eskimski iglu.</a:t>
            </a:r>
            <a:endParaRPr lang="sl-SI" dirty="0"/>
          </a:p>
          <a:p>
            <a:pPr marL="0" indent="0">
              <a:buNone/>
            </a:pPr>
            <a:r>
              <a:rPr lang="sl-SI" u="sng" dirty="0">
                <a:hlinkClick r:id="rId2"/>
              </a:rPr>
              <a:t>https://www.youtube.com/watch?v=Lq1DyaKJzfk&amp;ab_channel=overthehilloutdoors</a:t>
            </a:r>
            <a:endParaRPr lang="sl-SI" dirty="0"/>
          </a:p>
          <a:p>
            <a:endParaRPr lang="sl-SI" dirty="0"/>
          </a:p>
        </p:txBody>
      </p:sp>
      <p:pic>
        <p:nvPicPr>
          <p:cNvPr id="4" name="Slika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373" y="3618964"/>
            <a:ext cx="2731770" cy="1927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200" y="3618964"/>
            <a:ext cx="2938005" cy="1915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6138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350</Words>
  <Application>Microsoft Office PowerPoint</Application>
  <PresentationFormat>Širokozaslonsko</PresentationFormat>
  <Paragraphs>35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9" baseType="lpstr">
      <vt:lpstr>Yu Gothic</vt:lpstr>
      <vt:lpstr>Yu Gothic Light</vt:lpstr>
      <vt:lpstr>Arial</vt:lpstr>
      <vt:lpstr>Calibri</vt:lpstr>
      <vt:lpstr>Calibri Light</vt:lpstr>
      <vt:lpstr>Century Gothic</vt:lpstr>
      <vt:lpstr>Times New Roman</vt:lpstr>
      <vt:lpstr>Officeova tema</vt:lpstr>
      <vt:lpstr>ŠPORTNI DAN NA SNEGU</vt:lpstr>
      <vt:lpstr>PowerPointova predstavitev</vt:lpstr>
      <vt:lpstr>Dejavnost bo potekala takole: </vt:lpstr>
      <vt:lpstr>PowerPointova predstavitev</vt:lpstr>
      <vt:lpstr>8.00 PRIPRAVA ZAJTRKA Sam si pripraviš  pogrinjek in narediš in poješ zdrav zajtrk. </vt:lpstr>
      <vt:lpstr>8.30 POSPRAVLJANJE </vt:lpstr>
      <vt:lpstr>9. 00 – 12. 00 OBLAČENJE IN IGRE NA SNEGU </vt:lpstr>
      <vt:lpstr>PowerPointova predstavitev</vt:lpstr>
      <vt:lpstr>PowerPointova predstavitev</vt:lpstr>
      <vt:lpstr>PowerPointova predstavitev</vt:lpstr>
      <vt:lpstr>12.00 – ZAKLJUČEK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ŠPORTNI DAN NA SNEGU</dc:title>
  <dc:creator>petra.bergoc@gmail.com</dc:creator>
  <cp:lastModifiedBy>petra.bergoc@gmail.com</cp:lastModifiedBy>
  <cp:revision>5</cp:revision>
  <dcterms:created xsi:type="dcterms:W3CDTF">2021-01-10T16:09:39Z</dcterms:created>
  <dcterms:modified xsi:type="dcterms:W3CDTF">2021-01-10T16:46:55Z</dcterms:modified>
</cp:coreProperties>
</file>