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Kliknite, da uredite slog podnaslova matrice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22800-1A7F-4AF2-A020-E3367D0B9A52}" type="datetimeFigureOut">
              <a:rPr lang="sl-SI" smtClean="0"/>
              <a:t>20. 01. 2021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C6BE2-E386-4DA2-9972-4B340071B9F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44990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22800-1A7F-4AF2-A020-E3367D0B9A52}" type="datetimeFigureOut">
              <a:rPr lang="sl-SI" smtClean="0"/>
              <a:t>20. 01. 2021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C6BE2-E386-4DA2-9972-4B340071B9F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91112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22800-1A7F-4AF2-A020-E3367D0B9A52}" type="datetimeFigureOut">
              <a:rPr lang="sl-SI" smtClean="0"/>
              <a:t>20. 01. 2021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C6BE2-E386-4DA2-9972-4B340071B9F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63546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22800-1A7F-4AF2-A020-E3367D0B9A52}" type="datetimeFigureOut">
              <a:rPr lang="sl-SI" smtClean="0"/>
              <a:t>20. 01. 2021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C6BE2-E386-4DA2-9972-4B340071B9F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52778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22800-1A7F-4AF2-A020-E3367D0B9A52}" type="datetimeFigureOut">
              <a:rPr lang="sl-SI" smtClean="0"/>
              <a:t>20. 01. 2021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C6BE2-E386-4DA2-9972-4B340071B9F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11478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22800-1A7F-4AF2-A020-E3367D0B9A52}" type="datetimeFigureOut">
              <a:rPr lang="sl-SI" smtClean="0"/>
              <a:t>20. 01. 2021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C6BE2-E386-4DA2-9972-4B340071B9F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93559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22800-1A7F-4AF2-A020-E3367D0B9A52}" type="datetimeFigureOut">
              <a:rPr lang="sl-SI" smtClean="0"/>
              <a:t>20. 01. 2021</a:t>
            </a:fld>
            <a:endParaRPr lang="sl-SI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C6BE2-E386-4DA2-9972-4B340071B9F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90159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22800-1A7F-4AF2-A020-E3367D0B9A52}" type="datetimeFigureOut">
              <a:rPr lang="sl-SI" smtClean="0"/>
              <a:t>20. 01. 2021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C6BE2-E386-4DA2-9972-4B340071B9F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35552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22800-1A7F-4AF2-A020-E3367D0B9A52}" type="datetimeFigureOut">
              <a:rPr lang="sl-SI" smtClean="0"/>
              <a:t>20. 01. 2021</a:t>
            </a:fld>
            <a:endParaRPr lang="sl-SI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C6BE2-E386-4DA2-9972-4B340071B9F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27905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22800-1A7F-4AF2-A020-E3367D0B9A52}" type="datetimeFigureOut">
              <a:rPr lang="sl-SI" smtClean="0"/>
              <a:t>20. 01. 2021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C6BE2-E386-4DA2-9972-4B340071B9F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47309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22800-1A7F-4AF2-A020-E3367D0B9A52}" type="datetimeFigureOut">
              <a:rPr lang="sl-SI" smtClean="0"/>
              <a:t>20. 01. 2021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C6BE2-E386-4DA2-9972-4B340071B9F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66991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522800-1A7F-4AF2-A020-E3367D0B9A52}" type="datetimeFigureOut">
              <a:rPr lang="sl-SI" smtClean="0"/>
              <a:t>20. 01. 2021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8C6BE2-E386-4DA2-9972-4B340071B9F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0659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1000" y="1524000"/>
            <a:ext cx="38100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45466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489397" y="618186"/>
            <a:ext cx="10864403" cy="5911403"/>
          </a:xfrm>
        </p:spPr>
        <p:txBody>
          <a:bodyPr>
            <a:normAutofit fontScale="70000" lnSpcReduction="20000"/>
          </a:bodyPr>
          <a:lstStyle/>
          <a:p>
            <a:pPr fontAlgn="base"/>
            <a:r>
              <a:rPr lang="sl-SI" dirty="0"/>
              <a:t>CERKNIŠKO JEZERO         </a:t>
            </a:r>
            <a:r>
              <a:rPr lang="sl-SI" dirty="0" smtClean="0"/>
              <a:t>		Cerkniško jezero   </a:t>
            </a:r>
            <a:r>
              <a:rPr lang="sl-SI" b="1" dirty="0" smtClean="0"/>
              <a:t>(</a:t>
            </a:r>
            <a:r>
              <a:rPr lang="sl-SI" b="1" dirty="0" err="1" smtClean="0"/>
              <a:t>nenaselbinsko</a:t>
            </a:r>
            <a:r>
              <a:rPr lang="sl-SI" b="1" dirty="0" smtClean="0"/>
              <a:t>)</a:t>
            </a:r>
            <a:endParaRPr lang="sl-SI" b="1" dirty="0"/>
          </a:p>
          <a:p>
            <a:pPr fontAlgn="base"/>
            <a:r>
              <a:rPr lang="sl-SI" dirty="0"/>
              <a:t>SLOVENSKA VAS     </a:t>
            </a:r>
            <a:r>
              <a:rPr lang="sl-SI" dirty="0" smtClean="0"/>
              <a:t>		Slovenska vas      (naselbinsko)</a:t>
            </a:r>
            <a:endParaRPr lang="sl-SI" dirty="0"/>
          </a:p>
          <a:p>
            <a:pPr fontAlgn="base"/>
            <a:r>
              <a:rPr lang="sl-SI" dirty="0"/>
              <a:t>BLOŠKA PLANOTA   </a:t>
            </a:r>
            <a:r>
              <a:rPr lang="sl-SI" dirty="0" smtClean="0"/>
              <a:t>		Bloška planota  </a:t>
            </a:r>
            <a:r>
              <a:rPr lang="sl-SI" b="1" dirty="0" smtClean="0"/>
              <a:t>(</a:t>
            </a:r>
            <a:r>
              <a:rPr lang="sl-SI" b="1" dirty="0" err="1" smtClean="0"/>
              <a:t>nenaselbinsko</a:t>
            </a:r>
            <a:r>
              <a:rPr lang="sl-SI" b="1" dirty="0" smtClean="0"/>
              <a:t>)</a:t>
            </a:r>
            <a:endParaRPr lang="sl-SI" dirty="0"/>
          </a:p>
          <a:p>
            <a:pPr fontAlgn="base"/>
            <a:r>
              <a:rPr lang="sl-SI" dirty="0"/>
              <a:t>NADANJE SELO       </a:t>
            </a:r>
            <a:r>
              <a:rPr lang="sl-SI" dirty="0" smtClean="0"/>
              <a:t>		Nadanje selo  (naselbinsko)</a:t>
            </a:r>
            <a:endParaRPr lang="sl-SI" dirty="0"/>
          </a:p>
          <a:p>
            <a:pPr fontAlgn="base"/>
            <a:r>
              <a:rPr lang="sl-SI" dirty="0"/>
              <a:t>ŠMARNA GORA (hrib)        </a:t>
            </a:r>
            <a:r>
              <a:rPr lang="sl-SI" dirty="0" smtClean="0"/>
              <a:t>	</a:t>
            </a:r>
            <a:r>
              <a:rPr lang="sl-SI" dirty="0"/>
              <a:t> </a:t>
            </a:r>
            <a:r>
              <a:rPr lang="sl-SI" dirty="0" smtClean="0"/>
              <a:t>Šmarna gora  </a:t>
            </a:r>
            <a:r>
              <a:rPr lang="sl-SI" b="1" dirty="0" smtClean="0"/>
              <a:t>(</a:t>
            </a:r>
            <a:r>
              <a:rPr lang="sl-SI" b="1" dirty="0" err="1" smtClean="0"/>
              <a:t>nenaselbinsko</a:t>
            </a:r>
            <a:r>
              <a:rPr lang="sl-SI" b="1" dirty="0" smtClean="0"/>
              <a:t>)</a:t>
            </a:r>
            <a:endParaRPr lang="sl-SI" dirty="0"/>
          </a:p>
          <a:p>
            <a:pPr fontAlgn="base"/>
            <a:r>
              <a:rPr lang="sl-SI" dirty="0"/>
              <a:t>ILIRSKA BISTRICA    </a:t>
            </a:r>
            <a:r>
              <a:rPr lang="sl-SI" dirty="0" smtClean="0"/>
              <a:t>		Ilirska Bistrica  (naselbinsko)</a:t>
            </a:r>
          </a:p>
          <a:p>
            <a:pPr fontAlgn="base"/>
            <a:r>
              <a:rPr lang="sl-SI" dirty="0" smtClean="0"/>
              <a:t>POSTOJNSKA </a:t>
            </a:r>
            <a:r>
              <a:rPr lang="sl-SI" dirty="0"/>
              <a:t>JAMA    </a:t>
            </a:r>
            <a:r>
              <a:rPr lang="sl-SI" dirty="0" smtClean="0"/>
              <a:t>		Postojnska jama</a:t>
            </a:r>
            <a:r>
              <a:rPr lang="sl-SI" dirty="0"/>
              <a:t>   </a:t>
            </a:r>
            <a:r>
              <a:rPr lang="sl-SI" b="1" dirty="0" smtClean="0"/>
              <a:t>(</a:t>
            </a:r>
            <a:r>
              <a:rPr lang="sl-SI" b="1" dirty="0" err="1" smtClean="0"/>
              <a:t>nenaselbinsko</a:t>
            </a:r>
            <a:r>
              <a:rPr lang="sl-SI" b="1" dirty="0" smtClean="0"/>
              <a:t>)</a:t>
            </a:r>
            <a:r>
              <a:rPr lang="sl-SI" dirty="0"/>
              <a:t>   </a:t>
            </a:r>
          </a:p>
          <a:p>
            <a:pPr fontAlgn="base"/>
            <a:r>
              <a:rPr lang="sl-SI" dirty="0"/>
              <a:t>KRANJSKA GORA (mesto) </a:t>
            </a:r>
            <a:r>
              <a:rPr lang="sl-SI" dirty="0" smtClean="0"/>
              <a:t> 	 Kranjska Gora  (naselbinsko)</a:t>
            </a:r>
          </a:p>
          <a:p>
            <a:pPr fontAlgn="base"/>
            <a:r>
              <a:rPr lang="sl-SI" dirty="0" smtClean="0"/>
              <a:t>DUNAJSKA </a:t>
            </a:r>
            <a:r>
              <a:rPr lang="sl-SI" dirty="0"/>
              <a:t>CESTA </a:t>
            </a:r>
            <a:r>
              <a:rPr lang="sl-SI" dirty="0" smtClean="0"/>
              <a:t>    		Dunajska cesta  </a:t>
            </a:r>
            <a:r>
              <a:rPr lang="sl-SI" b="1" dirty="0" smtClean="0"/>
              <a:t>(</a:t>
            </a:r>
            <a:r>
              <a:rPr lang="sl-SI" b="1" dirty="0" err="1" smtClean="0"/>
              <a:t>nenaselbinsko</a:t>
            </a:r>
            <a:r>
              <a:rPr lang="sl-SI" b="1" dirty="0" smtClean="0"/>
              <a:t>)</a:t>
            </a:r>
            <a:endParaRPr lang="sl-SI" dirty="0" smtClean="0"/>
          </a:p>
          <a:p>
            <a:pPr fontAlgn="base"/>
            <a:r>
              <a:rPr lang="sl-SI" dirty="0" smtClean="0"/>
              <a:t>CESTA </a:t>
            </a:r>
            <a:r>
              <a:rPr lang="sl-SI" dirty="0"/>
              <a:t>CIRILA KOSMAČA    </a:t>
            </a:r>
            <a:r>
              <a:rPr lang="sl-SI" dirty="0" smtClean="0"/>
              <a:t>	Cesta Cirila Kosmača  </a:t>
            </a:r>
            <a:r>
              <a:rPr lang="sl-SI" b="1" dirty="0" smtClean="0"/>
              <a:t>(</a:t>
            </a:r>
            <a:r>
              <a:rPr lang="sl-SI" b="1" dirty="0" err="1" smtClean="0"/>
              <a:t>nenaselbinsko</a:t>
            </a:r>
            <a:r>
              <a:rPr lang="sl-SI" b="1" dirty="0" smtClean="0"/>
              <a:t>)</a:t>
            </a:r>
            <a:endParaRPr lang="sl-SI" dirty="0"/>
          </a:p>
          <a:p>
            <a:pPr fontAlgn="base"/>
            <a:r>
              <a:rPr lang="sl-SI" dirty="0"/>
              <a:t>ŠEMPETER PRI </a:t>
            </a:r>
            <a:r>
              <a:rPr lang="sl-SI" dirty="0" smtClean="0"/>
              <a:t>GORICI     	Šempeter pri Gorici  (naselbinsko)</a:t>
            </a:r>
            <a:endParaRPr lang="sl-SI" dirty="0"/>
          </a:p>
          <a:p>
            <a:pPr fontAlgn="base"/>
            <a:r>
              <a:rPr lang="sl-SI" dirty="0"/>
              <a:t>JALOVEC (gora)              </a:t>
            </a:r>
            <a:r>
              <a:rPr lang="sl-SI" dirty="0" smtClean="0"/>
              <a:t>		Jalovec  </a:t>
            </a:r>
            <a:r>
              <a:rPr lang="sl-SI" b="1" dirty="0" smtClean="0"/>
              <a:t>(</a:t>
            </a:r>
            <a:r>
              <a:rPr lang="sl-SI" b="1" dirty="0" err="1" smtClean="0"/>
              <a:t>nenaselbinsko</a:t>
            </a:r>
            <a:r>
              <a:rPr lang="sl-SI" b="1" dirty="0" smtClean="0"/>
              <a:t>)</a:t>
            </a:r>
            <a:endParaRPr lang="sl-SI" dirty="0" smtClean="0"/>
          </a:p>
          <a:p>
            <a:pPr fontAlgn="base"/>
            <a:r>
              <a:rPr lang="sl-SI" dirty="0" smtClean="0"/>
              <a:t>JULIJSKE </a:t>
            </a:r>
            <a:r>
              <a:rPr lang="sl-SI" dirty="0"/>
              <a:t>ALPE                 </a:t>
            </a:r>
            <a:r>
              <a:rPr lang="sl-SI" dirty="0" smtClean="0"/>
              <a:t>		Julijske Alpe  </a:t>
            </a:r>
            <a:r>
              <a:rPr lang="sl-SI" b="1" dirty="0" smtClean="0"/>
              <a:t>(</a:t>
            </a:r>
            <a:r>
              <a:rPr lang="sl-SI" b="1" dirty="0" err="1" smtClean="0"/>
              <a:t>nenaselbinsko</a:t>
            </a:r>
            <a:r>
              <a:rPr lang="sl-SI" b="1" dirty="0" smtClean="0"/>
              <a:t>)</a:t>
            </a:r>
            <a:endParaRPr lang="sl-SI" dirty="0" smtClean="0"/>
          </a:p>
          <a:p>
            <a:pPr fontAlgn="base"/>
            <a:r>
              <a:rPr lang="sl-SI" dirty="0" smtClean="0"/>
              <a:t>STARI </a:t>
            </a:r>
            <a:r>
              <a:rPr lang="sl-SI" dirty="0"/>
              <a:t>TRG                      </a:t>
            </a:r>
            <a:r>
              <a:rPr lang="sl-SI" dirty="0" smtClean="0"/>
              <a:t>		Stari trg   (naselbinsko)</a:t>
            </a:r>
          </a:p>
          <a:p>
            <a:pPr fontAlgn="base"/>
            <a:r>
              <a:rPr lang="sl-SI" dirty="0" smtClean="0"/>
              <a:t>NOVO </a:t>
            </a:r>
            <a:r>
              <a:rPr lang="sl-SI" dirty="0"/>
              <a:t>MESTO                  </a:t>
            </a:r>
            <a:r>
              <a:rPr lang="sl-SI" dirty="0" smtClean="0"/>
              <a:t>		Novo mesto   (naselbinsko)</a:t>
            </a:r>
          </a:p>
          <a:p>
            <a:pPr fontAlgn="base"/>
            <a:r>
              <a:rPr lang="sl-SI" dirty="0" smtClean="0"/>
              <a:t>JADRANSKO </a:t>
            </a:r>
            <a:r>
              <a:rPr lang="sl-SI" dirty="0"/>
              <a:t>MORJE       </a:t>
            </a:r>
            <a:r>
              <a:rPr lang="sl-SI" dirty="0" smtClean="0"/>
              <a:t>		Jadransko morje  </a:t>
            </a:r>
            <a:r>
              <a:rPr lang="sl-SI" b="1" dirty="0" smtClean="0"/>
              <a:t>(</a:t>
            </a:r>
            <a:r>
              <a:rPr lang="sl-SI" b="1" dirty="0" err="1" smtClean="0"/>
              <a:t>nenaselbinsko</a:t>
            </a:r>
            <a:r>
              <a:rPr lang="sl-SI" b="1" dirty="0" smtClean="0"/>
              <a:t>)</a:t>
            </a:r>
            <a:endParaRPr lang="sl-SI" dirty="0"/>
          </a:p>
          <a:p>
            <a:pPr fontAlgn="base"/>
            <a:r>
              <a:rPr lang="sl-SI" dirty="0"/>
              <a:t>BOHINJSKA BELA (naselje)           </a:t>
            </a:r>
            <a:r>
              <a:rPr lang="sl-SI" dirty="0" smtClean="0"/>
              <a:t>  Bohinjska Bela   (naselbinsko)</a:t>
            </a:r>
          </a:p>
          <a:p>
            <a:pPr fontAlgn="base"/>
            <a:endParaRPr lang="sl-SI" dirty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6801781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2</Words>
  <Application>Microsoft Office PowerPoint</Application>
  <PresentationFormat>Širokozaslonsko</PresentationFormat>
  <Paragraphs>17</Paragraphs>
  <Slides>2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Officeova tema</vt:lpstr>
      <vt:lpstr>PowerPointova predstavitev</vt:lpstr>
      <vt:lpstr>PowerPointova predstavitev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VELIKA ZAČETNICA – PREGLED NALOGE</dc:title>
  <dc:creator>petra.bergoc@gmail.com</dc:creator>
  <cp:lastModifiedBy>Nadja Černetič</cp:lastModifiedBy>
  <cp:revision>3</cp:revision>
  <dcterms:created xsi:type="dcterms:W3CDTF">2021-01-20T14:37:25Z</dcterms:created>
  <dcterms:modified xsi:type="dcterms:W3CDTF">2021-01-20T16:01:06Z</dcterms:modified>
</cp:coreProperties>
</file>