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203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67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93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2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886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684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856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457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009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267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091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6C9EB-5D1F-4DA9-B9B8-54ED7B8DAB9F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527E-36D0-4DA4-9739-F05F47A129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759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5169" y="29409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l-SI" sz="6000" b="1" dirty="0" smtClean="0"/>
              <a:t>ZEMLJEPISNA LASTNA IMENA - PONOVIMO</a:t>
            </a:r>
            <a:endParaRPr lang="sl-SI" sz="6000" b="1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74"/>
    </mc:Choice>
    <mc:Fallback>
      <p:transition spd="slow" advTm="10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3112" y="110058"/>
            <a:ext cx="10515600" cy="519295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ZEMLJEPISNA LASTNA IMENA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726351" y="778530"/>
            <a:ext cx="3477296" cy="1584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/>
              <a:t>NASELBINSKA IMENA</a:t>
            </a:r>
            <a:endParaRPr lang="sl-SI" sz="3200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7028488" y="768099"/>
            <a:ext cx="3433292" cy="1604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l-SI" dirty="0" smtClean="0"/>
              <a:t>NENASELBINSKA IMENA</a:t>
            </a:r>
            <a:endParaRPr lang="sl-SI" dirty="0"/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7609"/>
            <a:ext cx="1707883" cy="170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tmoji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124" y="4739625"/>
            <a:ext cx="1913173" cy="1913173"/>
          </a:xfrm>
          <a:prstGeom prst="rect">
            <a:avLst/>
          </a:prstGeom>
          <a:noFill/>
          <a:scene3d>
            <a:camera prst="orthographicFront">
              <a:rot lat="21594000" lon="10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uščica dol 5"/>
          <p:cNvSpPr/>
          <p:nvPr/>
        </p:nvSpPr>
        <p:spPr>
          <a:xfrm>
            <a:off x="3172690" y="2359147"/>
            <a:ext cx="584617" cy="135780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uščica dol 8"/>
          <p:cNvSpPr/>
          <p:nvPr/>
        </p:nvSpPr>
        <p:spPr>
          <a:xfrm>
            <a:off x="8474827" y="2373062"/>
            <a:ext cx="584617" cy="135780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1411346" y="3777018"/>
            <a:ext cx="3792302" cy="28757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NASELBINSKA IMENA SO IMENA NASELIJ, </a:t>
            </a:r>
            <a:r>
              <a:rPr lang="sl-SI" b="1" dirty="0" smtClean="0">
                <a:solidFill>
                  <a:srgbClr val="FF0000"/>
                </a:solidFill>
              </a:rPr>
              <a:t>KJER LJUDJE ŽIVIJO</a:t>
            </a:r>
            <a:r>
              <a:rPr lang="sl-SI" dirty="0" smtClean="0"/>
              <a:t>: TO SO MESTA, VASI, TRGI, SELA…</a:t>
            </a:r>
          </a:p>
          <a:p>
            <a:pPr algn="ctr"/>
            <a:r>
              <a:rPr lang="sl-SI" dirty="0" smtClean="0"/>
              <a:t>Pišemo jih z </a:t>
            </a:r>
            <a:r>
              <a:rPr lang="sl-SI" b="1" dirty="0" smtClean="0">
                <a:solidFill>
                  <a:srgbClr val="FF0000"/>
                </a:solidFill>
              </a:rPr>
              <a:t>veliko začetnico</a:t>
            </a:r>
            <a:r>
              <a:rPr lang="sl-SI" dirty="0"/>
              <a:t>.</a:t>
            </a:r>
            <a:r>
              <a:rPr lang="sl-SI" dirty="0" smtClean="0"/>
              <a:t> </a:t>
            </a:r>
          </a:p>
          <a:p>
            <a:pPr algn="ctr"/>
            <a:r>
              <a:rPr lang="sl-SI" dirty="0" smtClean="0"/>
              <a:t>Če pa je </a:t>
            </a:r>
            <a:r>
              <a:rPr lang="sl-SI" b="1" dirty="0" smtClean="0"/>
              <a:t>druga beseda </a:t>
            </a: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VAS, SELO, TRG ALI MESTO</a:t>
            </a:r>
            <a:r>
              <a:rPr lang="sl-SI" dirty="0" smtClean="0"/>
              <a:t>, </a:t>
            </a:r>
          </a:p>
          <a:p>
            <a:pPr algn="ctr"/>
            <a:r>
              <a:rPr lang="sl-SI" dirty="0" smtClean="0"/>
              <a:t>je ta beseda napisana z malo.</a:t>
            </a:r>
          </a:p>
          <a:p>
            <a:pPr algn="ctr"/>
            <a:r>
              <a:rPr lang="sl-SI" dirty="0" smtClean="0"/>
              <a:t>Besedice, ki so del naselbinskega imena (pri, na, ob…) se pišejo z malo začetnico.</a:t>
            </a:r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7028488" y="3795530"/>
            <a:ext cx="3477296" cy="17058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NENASELBINSKA IMENA SO IMENA GORA, REK, JEZER, MORIJ, DELOV NASELIJ…</a:t>
            </a:r>
          </a:p>
          <a:p>
            <a:pPr algn="ctr"/>
            <a:r>
              <a:rPr lang="sl-SI" dirty="0" smtClean="0"/>
              <a:t>Prvo besedo pišemo z veliko začetnico, drugo pa z malo.</a:t>
            </a:r>
            <a:endParaRPr lang="sl-SI" dirty="0"/>
          </a:p>
        </p:txBody>
      </p:sp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62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902"/>
    </mc:Choice>
    <mc:Fallback>
      <p:transition spd="slow" advTm="150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build="p" animBg="1"/>
      <p:bldP spid="6" grpId="0" animBg="1"/>
      <p:bldP spid="9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IMENA PREBIVALCEV, IMENA JEZIKOV, PRIDEVNIKI IZPELJANI IZ OSEBNIH LASTNIH IMEN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6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31"/>
    </mc:Choice>
    <mc:Fallback>
      <p:transition spd="slow" advTm="18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86684" y="79531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dirty="0" smtClean="0"/>
              <a:t>Imena prebivalcev vedno pišemo z veliko začetnico:</a:t>
            </a:r>
          </a:p>
          <a:p>
            <a:pPr>
              <a:buFontTx/>
              <a:buChar char="-"/>
            </a:pPr>
            <a:r>
              <a:rPr lang="sl-SI" dirty="0" smtClean="0"/>
              <a:t>Pivčan</a:t>
            </a:r>
          </a:p>
          <a:p>
            <a:pPr>
              <a:buFontTx/>
              <a:buChar char="-"/>
            </a:pPr>
            <a:r>
              <a:rPr lang="sl-SI" dirty="0" smtClean="0"/>
              <a:t>Ljubljančan</a:t>
            </a:r>
          </a:p>
          <a:p>
            <a:pPr>
              <a:buFontTx/>
              <a:buChar char="-"/>
            </a:pPr>
            <a:r>
              <a:rPr lang="sl-SI" dirty="0" smtClean="0"/>
              <a:t>Slovenec, </a:t>
            </a:r>
          </a:p>
          <a:p>
            <a:pPr>
              <a:buFontTx/>
              <a:buChar char="-"/>
            </a:pPr>
            <a:r>
              <a:rPr lang="sl-SI" dirty="0" smtClean="0"/>
              <a:t>Nemec, </a:t>
            </a:r>
          </a:p>
          <a:p>
            <a:pPr>
              <a:buFontTx/>
              <a:buChar char="-"/>
            </a:pPr>
            <a:r>
              <a:rPr lang="sl-SI" dirty="0" smtClean="0"/>
              <a:t>Zemljan,</a:t>
            </a:r>
          </a:p>
          <a:p>
            <a:pPr>
              <a:buFontTx/>
              <a:buChar char="-"/>
            </a:pPr>
            <a:r>
              <a:rPr lang="sl-SI" dirty="0" smtClean="0"/>
              <a:t>Marsovec….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2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98"/>
    </mc:Choice>
    <mc:Fallback>
      <p:transition spd="slow" advTm="12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93501" y="7953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2. Imena jezikov so vedno zapisana z malo začetnico:</a:t>
            </a:r>
          </a:p>
          <a:p>
            <a:pPr>
              <a:buFontTx/>
              <a:buChar char="-"/>
            </a:pPr>
            <a:r>
              <a:rPr lang="sl-SI" dirty="0" smtClean="0"/>
              <a:t>slovenski jezik/slovenščina,</a:t>
            </a:r>
          </a:p>
          <a:p>
            <a:pPr>
              <a:buFontTx/>
              <a:buChar char="-"/>
            </a:pPr>
            <a:r>
              <a:rPr lang="sl-SI" dirty="0" smtClean="0"/>
              <a:t>nemški jezik/nemščina,</a:t>
            </a:r>
          </a:p>
          <a:p>
            <a:pPr>
              <a:buFontTx/>
              <a:buChar char="-"/>
            </a:pPr>
            <a:r>
              <a:rPr lang="sl-SI" dirty="0" smtClean="0"/>
              <a:t>angleški jezik/angleščina…</a:t>
            </a:r>
          </a:p>
          <a:p>
            <a:pPr marL="0" indent="0">
              <a:buNone/>
            </a:pPr>
            <a:r>
              <a:rPr lang="sl-SI" dirty="0" smtClean="0"/>
              <a:t>Z malo začetnico pišemo tudi pridevnike, izpeljane iz zemljepisnih imen:</a:t>
            </a:r>
          </a:p>
          <a:p>
            <a:pPr>
              <a:buFontTx/>
              <a:buChar char="-"/>
            </a:pPr>
            <a:r>
              <a:rPr lang="sl-SI" dirty="0" smtClean="0"/>
              <a:t>nemška narodna noša,</a:t>
            </a:r>
          </a:p>
          <a:p>
            <a:pPr>
              <a:buFontTx/>
              <a:buChar char="-"/>
            </a:pPr>
            <a:r>
              <a:rPr lang="sl-SI" dirty="0"/>
              <a:t>š</a:t>
            </a:r>
            <a:r>
              <a:rPr lang="sl-SI" dirty="0" smtClean="0"/>
              <a:t>tajerski navijači,</a:t>
            </a:r>
          </a:p>
          <a:p>
            <a:pPr>
              <a:buFontTx/>
              <a:buChar char="-"/>
            </a:pPr>
            <a:r>
              <a:rPr lang="sl-SI" dirty="0"/>
              <a:t>b</a:t>
            </a:r>
            <a:r>
              <a:rPr lang="sl-SI" dirty="0" smtClean="0"/>
              <a:t>lejska </a:t>
            </a:r>
            <a:r>
              <a:rPr lang="sl-SI" smtClean="0"/>
              <a:t>kremna rezina</a:t>
            </a:r>
            <a:r>
              <a:rPr lang="sl-SI" dirty="0" smtClean="0"/>
              <a:t>…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9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79"/>
    </mc:Choice>
    <mc:Fallback>
      <p:transition spd="slow" advTm="34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5016" y="550617"/>
            <a:ext cx="10515600" cy="560548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3. Pridevniki, ki so izpeljani iz osebnih lastnih imen, so napisani z veliko začetnico:</a:t>
            </a:r>
          </a:p>
          <a:p>
            <a:pPr>
              <a:buFontTx/>
              <a:buChar char="-"/>
            </a:pPr>
            <a:r>
              <a:rPr lang="sl-SI" dirty="0" smtClean="0"/>
              <a:t>Matejin avto</a:t>
            </a:r>
          </a:p>
          <a:p>
            <a:pPr>
              <a:buFontTx/>
              <a:buChar char="-"/>
            </a:pPr>
            <a:r>
              <a:rPr lang="sl-SI" dirty="0" smtClean="0"/>
              <a:t>Nušina žoga</a:t>
            </a:r>
          </a:p>
          <a:p>
            <a:pPr>
              <a:buFontTx/>
              <a:buChar char="-"/>
            </a:pPr>
            <a:r>
              <a:rPr lang="sl-SI" dirty="0" smtClean="0"/>
              <a:t>Andraževo kolo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0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39"/>
    </mc:Choice>
    <mc:Fallback>
      <p:transition spd="slow" advTm="28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8|32.4|58.5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202</Words>
  <Application>Microsoft Office PowerPoint</Application>
  <PresentationFormat>Širokozaslonsko</PresentationFormat>
  <Paragraphs>32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ZEMLJEPISNA LASTNA IMENA - PONOVIMO</vt:lpstr>
      <vt:lpstr>ZEMLJEPISNA LASTNA IMENA</vt:lpstr>
      <vt:lpstr>IMENA PREBIVALCEV, IMENA JEZIKOV, PRIDEVNIKI IZPELJANI IZ OSEBNIH LASTNIH IMEN</vt:lpstr>
      <vt:lpstr>PowerPointova predstavitev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IMENA PREBIVALCEV, IMENA JEZIKOV, PRIDEVNIKI IZPELJANI IZ OSEBNIH LASTNIH IMEN</dc:title>
  <dc:creator>petra.bergoc@gmail.com</dc:creator>
  <cp:lastModifiedBy>petra.bergoc@gmail.com</cp:lastModifiedBy>
  <cp:revision>2</cp:revision>
  <dcterms:created xsi:type="dcterms:W3CDTF">2021-01-20T14:44:49Z</dcterms:created>
  <dcterms:modified xsi:type="dcterms:W3CDTF">2021-01-20T15:10:35Z</dcterms:modified>
</cp:coreProperties>
</file>