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tags/tag5.xml" ContentType="application/vnd.openxmlformats-officedocument.presentationml.tags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23.71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0,'0'36'47,"0"-1"-32,0 1 1,0 0-16,0 0 16,0 0-16,0-1 15,0 1 1,0 0 0,0 0 15,0-1-16,0 1 17,0 0 15,36-36 93,0 0-93,0 0-31,-36-36-1,35 0 1,-35 1-16,36-1 16,-36 0-16,0 0 31,0 1 16,0-1-16,0 0 110,0 0-95,0 0 1,0 1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43.07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-1 572 0,'0'-36'31,"0"-35"-31,0 35 16,0-35-1,0-1-15,0 0 16,0 1-16,0 35 16,0 0-1,0 1 1,0-1 15,0 107 203,0-35-218,0 0-16,0 35 16,0-35-1,0 0 1,0 0-16,0 0 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45.17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0 325 0,'0'-35'15,"0"-37"1,0 36 0,0-35-16,0 35 15,0-36 1,0 37 15,0 70 157,0 1-188,0 0 15,0 0-15,0 35 16,0-35-1,0 0-15,0 0 16,0-1 0,0 1 46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47.17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-1 322 0,'0'-36'32,"0"0"-32,0 1 15,0-1 1,0 0-1,0 0 1,0 1 15,0-1-15,0 0 0,0 72 312,0 0-313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49.96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-1 323 0,'0'-36'47,"0"0"-31,0 0-1,0-35-15,0 35 16,0 0-16,0 0 15,0 1 17,0-1 15,0 72 218,0-1-249,0 1-1,0 0-15,0 0 16,0 0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52.51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356 0 0,'-35'0'63,"-37"0"-47,36 0 15,1 0-16,-1 0 1,0 0 15,0 0 1,0 0 14,1 0 17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55.10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-1 431 0,'0'-36'16,"0"0"0,0 0-1,0 1 1,0-1 0,0 0-1,0 0 1,0 0-16,0 1 31,0-1-31,0 0 47,0 0 0,0 72 109,0 0-140,0 0-1,0-1-15,0 1 16,0 0 0,0 36-1,0-37 16,0 1-15,0 0 15,0 0 32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58.69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215 36 0,'-36'0'125,"0"0"-94,0 0-31,0 0 31,1 0-15,35-36 31,-36 36-16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00.31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251 36 0,'-36'0'63,"0"0"-32,0 0-16,1 0 32,-1 0-15,0 0-1,0 0 31,36-36 126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02.5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0,'36'0'125,"0"0"-47,0 0 360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04.42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251 107 0,'-36'0'78,"0"-35"-47,0 35-15,0 0 0,36-36-16,-35 36 15,35-36 1,-36 36 0,0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25.94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0 393 0,'0'-36'32,"0"1"-32,0-37 15,0 36-15,0-35 16,0 35-1,0 0 1,0 0 0,0 1 31,36 70 218,-36 37-265,0-1 16,0-35-1,0 0-15,0 0 16,0 0 0,0-1 31,0 1-16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06.66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143 109 0,'0'-36'46,"0"0"33,-35 36-79,35-36 15,-36 36 16,0 0-31,0 0 47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08.79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0 360 0,'0'-36'31,"0"-71"-16,0 71 1,0 0-16,0 0 16,0 1-1,0-1 1,0 0 0,0 0 15,0 72 188,0 0-204,0 0-15,0-1 16,0 1-1,0 0 1,0 0 0,0 0-1,0-1 32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11.03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-1 501 0,'0'-36'16,"0"0"0,0-35-16,0 35 15,0 0-15,0-35 16,0 35-1,0 0-15,0 0 16,0 1 0,0-1-1,0 0 32,0 72 297,0 0-328,0-1-16,0 1 15,0 0 1,0 0-1,0 0 32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14.06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0 133 0,'0'-36'140,"0"1"-93,0-1 78,0 0-78,0 72 344,0 0-360,0-1-16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15.77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0 430 0,'0'-35'47,"0"-1"-47,0 0 16,0-35-16,0 35 16,0 0-1,0 0-15,0-35 16,0 35-1,0 0 32,0 0 0,0 72 94,0 0-141,0 35 31,0-35-31,0 0 16,0 0-1,0 0-15,0-1 32,0 1 30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17.58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-1 323 0,'0'-36'78,"0"1"-47,0-1-15,0 0-16,0 0 15,0-35 1,0 35 15,0 0-15,0 72 218,0 71-234,0-71 16,0 0-16,0 0 16,0 35-1,0-35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19.32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-1 286 0,'0'-36'47,"0"0"-31,0-35-16,0 35 31,0 0-31,0 1 15,0-1 32,0 72 219,0-1-266,0 37 16,0-36-16,0-1 15,0 1 1,0 0 31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21.4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0 394 0,'0'-36'15,"0"0"1,0 0-16,0 1 15,0-1 1,0 0 0,0 0 15,0 0 0,0 1-15,0-1 15,0 0 47,0 72 141,0 0-188,0-1-31,0 1 63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23.35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10 394 0,'0'-72'78,"0"36"-78,0-35 16,0 35-1,0-36-15,0 37 16,0-1-1,0 0 17,36 36 93,-1 0-110,-35 36 1,0 0 0,0 35-1,0-35 16,36-36-31,-36 36 16,0-1 0,0 1-1,0 0 17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25.60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0 429 0,'0'-36'47,"0"0"-47,0-71 15,0 71-15,0-35 16,0 35 0,0 0-16,0 0 31,0 1 31,0 70 110,0 1-141,0 0-15,0 0 0,0-1-1,0 1 17,0 0 46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27.73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-1 810 0,'0'-36'15,"0"0"1,0-36 0,0-35-16,0 0 15,0-1 1,0 37-16,0 35 16,0 0-16,0-35 15,0 35 1,0 0-1,0 1 64,0 70 77,0 37-156,0-1 31,0 1-31,0-36 16,0 35-16,0-35 15,0 0 1,0 0-16,0-1 16,0 1-1,0 0 16,0 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27.48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0 465 0,'0'-36'46,"0"0"-30,0 1 0,0-1-1,0 0-15,0 0 47,0 1 109,0-37-109,0 36-15,0 0-17,0 1 1,0-1 15,0 72 188,0-1-219,0 1 15,0 36 17,0-36-17,0-1 17,0 1-17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29.51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36 429 0,'0'-72'78,"0"37"-78,0-1 15,0-36 1,36 72-16,-36-35 16,0-1-16,0 0 31,0 0-31,0 0 31,0 1 16,-36 35 156,36 35-187,0 1 15,0 0-31,-36-36 16,36 36-1,0 0 1,0-1 15,0 1-15,0 0 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3:31.76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0 394 0,'0'-36'16,"0"0"-1,0 0-15,0-35 16,0 35-1,0 0 17,0 0-1,0 1-15,0-1 15,0 0 0,0 108 344,0-37-375,0 1 16,0 0-1,0 0-15,0-1 16,0 1-16,0 0 47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21.06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 0,'35'0'94,"1"0"-63,0 0 32,0 0 30,-1 0-46,1 0 453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25.26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 0 0,'107'36'1454,"-107"-1"-1329,0 1-110,0 0 1,0 0-1,36-36 360,0 0-343,-72 0 186,0 0-202,0 0 0,1 0 15,-1 0-15,0 0 30,72 0 236,0 0-282,-1 0 31,1 0-15,0 0 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28.60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0,'36'0'62,"0"0"-46,0 0-1,0 0 1,-1 0 0,1 0-1,0 0 1,0 0 0,-1 0-1,1 0 1,0 0 15,0 0-15,0 0 15,-1 0 31,-35 36 329,0 0-375,0 0 15,-35-1-15,-37-35-1,72 36 1,-36-36-1,0 0 1,1 0 31,-1 0-16,0 0 188,0 0-172,1 0 15,-1 0-15,0 0 31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30.62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0,'36'0'62,"0"0"-46,0 0 0,-1 0-1,1 0 17,0 0-32,0 0 15,-1 0 16,1 0 1,0 0-17,0 0 48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35.92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36 0,'36'0'188,"0"0"-141,0 0 109,-36 36-47,0-1-77,0 1-17,0 0 48,0 0-48,0 0 32,0-1 16,0-70 187,0-1-235,0 0-15,0 0 47,0 0-16,0 1 16,0-1-31,0 0 62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45.27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-1 144 0,'0'36'94,"0"36"-63,0-37-15,0 1 0,0 0-1,35 0 1,-35 0 0,0-1 15,0 1-16,36 0 1,0-36 31,-36 36-31,36-36 30,-36-36 79,0 0-109,0 0 15,0 1 16,0-1 16,0 0-32,0 0 0,0 0 47,35 1-46,-35-1-17,0 0 1,0 0 15,0 1 0,36 35-31,-36-36 32,0 0-17,36 36 16,-36-36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48.12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0 109 0,'36'0'78,"35"0"-62,-71-36-1,36 36-15,0 0 16,0 0-16,-36-36 16,35 36-1,1 0-15,0 0 16,-36-36-16,36 36 15,-1 0 32,-35 36 235,0 0-267,0 35 1,0-35-1,0 0 17,0 0 15,0 0-1,-35-36 1,-1 0 0,0 0-31,0-36 31,1 36 0,-1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29.84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0,'0'36'31,"0"0"-31,0 35 15,0 1 1,0-37-16,0 37 16,0-36-16,0-1 15,0 37 1,0-36 15,0-108 141,0 1-141,0 35-31,0 0 16,0 0 0,0 1-1,0-1 16,0 0 1,0 0-17,0 1 1,0-1 46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50.6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36 0,'0'36'78,"0"35"-78,0-35 16,0 35-16,0 1 16,0-36-1,0 0-15,0-1 16,0 1-1,0 0 17,0 0-17,0-1 48,36-35-48,-1 0 48,1 0-47,-36-71-1,36 35 1,-36 0-1,0 1-15,0-1 32,0 0-17,0 0 63,0 0 204,0 1-220,0-1-15,0 0-31,0 0 15,36 36-15,-36-35-16,0-1 156,0 0-141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3:57.97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-1 179 0,'36'0'125,"-1"0"-94,1 0-31,0 0 15,0 0 17,-1 0 15,-35-36 203,0 0-204,-35 0-30,35 1 31,0-1-16,-36 72 266,36-1-281,-36 1-16,0-36 31,36 36-31,-35-36 78,35 36-62,0-1 77,0 1-77,0 0 31,0 0-16,0 0 63,35-36 15,1 0-77,0 0 14,0 0 17,-1 0-32,1 0-15,0 0 31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08.63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535 0 0,'-36'0'109,"1"0"-109,-1 35 32,0-35-17,0 0 1,1 0 0,-1 0-1,0 0 1,0 0-1,0 0-15,1 0 32,-1 0-17,0 0 1,0 0 0,1 0 30,70 0 392,1 0-422,0 0-16,0 0 15,-1 0 1,1 0-1,0 0 48,0 0-16,0 0 31,-1 0 31,1 0-31,0 0-46,0 0 15,-1 0 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19.71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113 1 0,'0'36'156,"0"0"-156,0 0 31,0-1-31,0 1 16,0 0-1,0 0 1,0 0 0,0-1 15,0 1 94,0 0-16,-36-36-31,0-36-62,36-35 0,0-1-16,0 36 15,0 0 1,0 1-16,0-1 16,0 0 15,0 0 31,0 72 204,0 0-250,0 0-1,0 35-15,0-35 16,-35-36-16,35 36 31,0 0-31,0-1 31,0 1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21.7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0 751 0,'0'-35'31,"0"-37"-31,0 1 16,0-37-1,0 37-15,0-1 16,0 1-16,0 35 31,0 0-15,0 0-16,0 1 47,0-1-16,0 0 0,0 0-15,0 0 0,0 1 30,0 106 158,0-35-204,0 36 15,0-37-15,0 37 31,0-1-31,0-35 16,0 0 0,0 0-16,0 35 15,0-35 17,0 0-17,0 0-15,0-1 31,0 1-31,0 36 32,0-37-17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25.75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-1 635 0,'0'-72'31,"35"1"-15,1-1-16,-36 0 16,0 1-1,36 35-15,0-35 16,-36 35-16,0 0 15,0 0 1,35 0 0,-35 1 62,0 70 125,0 1-203,0 0 16,0 36-1,0-37-15,0 1 16,0 0-1,-35 0-15,35-1 16,0 1 0,0 0 15,0 0 78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27.25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72 657 0,'0'-35'16,"0"-1"-1,0-36 1,0-35 0,0 36-16,0 35 15,0-36-15,0 36 16,0-35-1,0 35 1,0 0 15,0 1 1,0 70 93,0 1-110,0 36 1,0-1-1,-36-35 1,0 36 0,36-37-1,0 1-15,0 0 16,0 0 0,0-1 15,0 1-16,0 0 17,0 0-17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28.84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0 831 0,'0'-72'32,"36"1"-17,-36 35 1,36-36-16,-36-35 16,0 71-16,0 0 15,0-35 1,0 35-16,0 0 15,0 1 1,0-1 15,0 0 1,0 0-1,0 0-16,0 1 95,0-1-63,0 72 93,0-1-124,0 37-16,0 0 16,0-1-16,0-35 15,0 0 1,0 35-16,0-35 15,0 35 1,0-35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31.64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0,'35'0'63,"1"0"-63,0 0 31,0 0-15,-1 0-1,1 0 1,0 0-16,0 0 31,0 0-31,-1 0 47,1 0-16,0 0 1,0 0-1,-1 0 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33.42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0 465 0,'0'-72'47,"0"37"-31,0-1-1,36 0-15,-36 0 32,0 1-17,36 35-15,-36-36 16,0 0 0,0 0-16,0 0 31,0 1-16,0-1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32.18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1 595 0,'0'-36'47,"0"1"-47,0-73 16,0 73-1,0-37-15,0 36 16,0-35 0,0 35-16,36 36 15,-36-36-15,0 0 31,0 1-15,0-1 47,0 0-17,0 72 158,0 0-204,0-1 15,0 37-15,0 0 16,0-1-1,0-35-15,0 0 16,0-1 0,0 1-1,0 0 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35.56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0,'36'0'47,"-1"0"-47,1 0 31,0 0-15,0 0 15,-1 0-16,1 0 1,0 0 15,0 0 32,0 0-16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37.50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38 0,'36'0'47,"0"0"-31,0 0-1,-1 0-15,1 0 16,0 0 0,0 0-1,0 0 1,-1 0-1,1 0 17,0 0-17,0 0 1,-36-36 15,35 36-15,1 0 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40.54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 0,'35'0'79,"1"0"-48,0 36 16,0-36 15,-1 0 329,1 0-376,0 0 32,0 0 16,-36 36 124,0 0-155,-36-36-1,0 0 16,0 0 0,36 35-1,-35-35-14,35 36-1,-36-36-15,0 0 171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4:42.76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72 0,'36'0'32,"-1"-36"-17,1 36 1,0 0-1,0-36 1,0 36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5:12.21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72 0 0,'-36'0'93,"36"35"-77,0 1 0,0 36-1,-36-1 1,36-35-1,0 0 1,0 0-16,0-1 16,0 1-1,0 0 1,0 0-16,0 0 31,0-1 0,0 1 1,0 0-1,0 0 78,0-108 63,0 36-156,0 1-1,0-1-15,0 0 16,0-36-16,0 37 16,0-1-1,0 0-15,0 0 16,0 1 0,0-37-1,0 36 16,0 0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5:16.84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214 645 0,'0'-35'16,"0"-37"-1,0 0 1,0 1-16,0-1 16,0 37-16,0-37 15,0 36 1,0 0-16,0 1 16,0-37-1,0 36 32,-35 36 141,-1 36-173,36 71-15,-36 1 16,0-1-16,0 0 15,36 1 1,0-72-16,0-1 16,0 1-1,-35 0 1,35 0-16,0-1 47,0-70 140,0-1-187,0 0 16,0-35-16,0 35 16,0 0-1,0-36-15,0 37 16,0-1 31,0 0-16,35 36-31,-35-36 31,36 36-15,-36-35 31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5:19.23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3 639 0,'0'-36'16,"0"-36"-1,0 37-15,0-1 16,0 0-16,0-36 31,0 37-15,0-1-1,0 0 17,0 0-17,0 1 17,0-1-1,36 36-16,-36-36-15,0 0 16,36 36 0,-36-36-1,0 1 32,0 70 141,0 1-173,0 0-15,0 36 16,0-1 0,0 1-16,0-1 15,0 1-15,0-1 16,0-35-1,0 0-15,0 0 16,0-1 15,0 1 32,0-72 109,0 1-172,0-1 15,0 0-15,0 0 16,0 1 0,0-1-16,0 0 31,0 0-31,0 0 15,0 1 1,0-1 0,0 0-1,0 0 63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5:29.54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36 0,'0'36'109,"0"0"-93,36-1-1,-36 1 1,0 0 0,0 0-1,0 0 63,36-36 94,-36-36-141,0 0-15,0 0-16,0 0 31,0 1-15,0-1 0,0 0-1,0 0 16,0 1 16,0 70 156,-36-35-187,36 36-16,0 0 16,0 0 62,-36-36-63,36 35 32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15:31.49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0,'0'35'31,"0"1"-31,0 0 15,0 0 1,0-1-16,0 1 16,0 36-1,0-36 1,0-1 0,0 1-16,0 0 46,0-72 173,0 0-203,0 1-1,0-1 1,0 0-16,0 0 16,0 0-1,0 1 32,0-1 109,0 0-124,0 0 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34.28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0 847 0,'0'-35'31,"0"-37"-15,0 1 0,0-1-16,0-35 15,0 35 1,0 1-16,0-1 15,0-35-15,0 71 32,0 0-32,0 0 15,0 1 32,0 70 109,0 1-156,0 36 16,0-36 0,0-1-16,0 37 15,0-36 1,0-1-16,0 37 16,0 0-1,0-37 1,0 1-16,0 0 15,0 0-15,0-1 32,0 1 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36.90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252 507 0,'0'-36'31,"0"-35"-15,0-1 0,0 36-1,0 1 1,0-1-16,0 0 31,0 0 47,0 0-15,0 1-48,0-1 17,-35 0 15,-1 36-16,0 0 31,0 0-30,0 0-17,36 36-15,0 0 16,-35 35-1,35-35-15,0 0 16,0 0-16,-36-1 16,36 1-1,0 0 1,0 0 46,0-1 1,0 1-1,0 0 48,36-36-63,-36 36-32,35-36 1,1 0 15,0 0 0,0 0-15,0 0 15,-1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39.19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179 147 0,'0'-36'47,"0"0"-16,0 1-31,0-1 32,-36 36-17,0 0 16,0 0-15,1 0 0,-1 0 77,36 36 111,0-1-173,36-35 16,-1 0-32,1 0 17,0 0-1,-36 36-16,36-36 17,0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19T15:32:41.37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0 501 0,'0'-36'31,"0"0"-31,0 1 16,0-1-1,0 0 1,0 0-16,0 1 15,0-1 1,0 0 0,0 0 15,0 0 0,0 1-15,0-1 15,0 0-31,0 72 219,0 0-219,0-1 15,0 1 1,0 36-16,0-1 31,0-35-15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189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793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901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343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004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885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742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962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519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628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803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3A2FD-D98E-483B-AE58-A4C46231FF2B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292B-6AD1-4F35-AC96-5CDB919B89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06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emf"/><Relationship Id="rId21" Type="http://schemas.openxmlformats.org/officeDocument/2006/relationships/customXml" Target="../ink/ink9.xml"/><Relationship Id="rId42" Type="http://schemas.openxmlformats.org/officeDocument/2006/relationships/image" Target="../media/image21.emf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34.emf"/><Relationship Id="rId7" Type="http://schemas.openxmlformats.org/officeDocument/2006/relationships/customXml" Target="../ink/ink2.xml"/><Relationship Id="rId2" Type="http://schemas.microsoft.com/office/2007/relationships/media" Target="../media/media4.m4a"/><Relationship Id="rId16" Type="http://schemas.openxmlformats.org/officeDocument/2006/relationships/image" Target="../media/image8.emf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12.emf"/><Relationship Id="rId32" Type="http://schemas.openxmlformats.org/officeDocument/2006/relationships/image" Target="../media/image16.emf"/><Relationship Id="rId37" Type="http://schemas.openxmlformats.org/officeDocument/2006/relationships/customXml" Target="../ink/ink17.xml"/><Relationship Id="rId40" Type="http://schemas.openxmlformats.org/officeDocument/2006/relationships/image" Target="../media/image20.emf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29.emf"/><Relationship Id="rId66" Type="http://schemas.openxmlformats.org/officeDocument/2006/relationships/image" Target="../media/image33.emf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7.emf"/><Relationship Id="rId22" Type="http://schemas.openxmlformats.org/officeDocument/2006/relationships/image" Target="../media/image11.emf"/><Relationship Id="rId27" Type="http://schemas.openxmlformats.org/officeDocument/2006/relationships/customXml" Target="../ink/ink12.xml"/><Relationship Id="rId30" Type="http://schemas.openxmlformats.org/officeDocument/2006/relationships/image" Target="../media/image15.emf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24.emf"/><Relationship Id="rId56" Type="http://schemas.openxmlformats.org/officeDocument/2006/relationships/image" Target="../media/image28.emf"/><Relationship Id="rId64" Type="http://schemas.openxmlformats.org/officeDocument/2006/relationships/image" Target="../media/image32.emf"/><Relationship Id="rId69" Type="http://schemas.openxmlformats.org/officeDocument/2006/relationships/image" Target="../media/image2.png"/><Relationship Id="rId8" Type="http://schemas.openxmlformats.org/officeDocument/2006/relationships/image" Target="../media/image4.emf"/><Relationship Id="rId51" Type="http://schemas.openxmlformats.org/officeDocument/2006/relationships/customXml" Target="../ink/ink24.xml"/><Relationship Id="rId3" Type="http://schemas.openxmlformats.org/officeDocument/2006/relationships/audio" Target="../media/media4.m4a"/><Relationship Id="rId12" Type="http://schemas.openxmlformats.org/officeDocument/2006/relationships/image" Target="../media/image6.emf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19.emf"/><Relationship Id="rId46" Type="http://schemas.openxmlformats.org/officeDocument/2006/relationships/image" Target="../media/image23.emf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10.emf"/><Relationship Id="rId41" Type="http://schemas.openxmlformats.org/officeDocument/2006/relationships/customXml" Target="../ink/ink19.xml"/><Relationship Id="rId54" Type="http://schemas.openxmlformats.org/officeDocument/2006/relationships/image" Target="../media/image27.emf"/><Relationship Id="rId62" Type="http://schemas.openxmlformats.org/officeDocument/2006/relationships/image" Target="../media/image31.emf"/><Relationship Id="rId1" Type="http://schemas.openxmlformats.org/officeDocument/2006/relationships/tags" Target="../tags/tag4.xml"/><Relationship Id="rId6" Type="http://schemas.openxmlformats.org/officeDocument/2006/relationships/image" Target="../media/image3.emf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4.emf"/><Relationship Id="rId36" Type="http://schemas.openxmlformats.org/officeDocument/2006/relationships/image" Target="../media/image18.emf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5.emf"/><Relationship Id="rId31" Type="http://schemas.openxmlformats.org/officeDocument/2006/relationships/customXml" Target="../ink/ink14.xml"/><Relationship Id="rId44" Type="http://schemas.openxmlformats.org/officeDocument/2006/relationships/image" Target="../media/image22.emf"/><Relationship Id="rId52" Type="http://schemas.openxmlformats.org/officeDocument/2006/relationships/image" Target="../media/image26.emf"/><Relationship Id="rId60" Type="http://schemas.openxmlformats.org/officeDocument/2006/relationships/image" Target="../media/image30.emf"/><Relationship Id="rId65" Type="http://schemas.openxmlformats.org/officeDocument/2006/relationships/customXml" Target="../ink/ink31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9.emf"/><Relationship Id="rId39" Type="http://schemas.openxmlformats.org/officeDocument/2006/relationships/customXml" Target="../ink/ink18.xml"/><Relationship Id="rId34" Type="http://schemas.openxmlformats.org/officeDocument/2006/relationships/image" Target="../media/image17.emf"/><Relationship Id="rId50" Type="http://schemas.openxmlformats.org/officeDocument/2006/relationships/image" Target="../media/image25.emf"/><Relationship Id="rId55" Type="http://schemas.openxmlformats.org/officeDocument/2006/relationships/customXml" Target="../ink/ink2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.xml"/><Relationship Id="rId18" Type="http://schemas.openxmlformats.org/officeDocument/2006/relationships/image" Target="../media/image41.emf"/><Relationship Id="rId26" Type="http://schemas.openxmlformats.org/officeDocument/2006/relationships/image" Target="../media/image45.emf"/><Relationship Id="rId39" Type="http://schemas.openxmlformats.org/officeDocument/2006/relationships/customXml" Target="../ink/ink50.xml"/><Relationship Id="rId21" Type="http://schemas.openxmlformats.org/officeDocument/2006/relationships/customXml" Target="../ink/ink41.xml"/><Relationship Id="rId34" Type="http://schemas.openxmlformats.org/officeDocument/2006/relationships/image" Target="../media/image49.emf"/><Relationship Id="rId42" Type="http://schemas.openxmlformats.org/officeDocument/2006/relationships/image" Target="../media/image53.emf"/><Relationship Id="rId47" Type="http://schemas.openxmlformats.org/officeDocument/2006/relationships/customXml" Target="../ink/ink54.xml"/><Relationship Id="rId50" Type="http://schemas.openxmlformats.org/officeDocument/2006/relationships/image" Target="../media/image57.emf"/><Relationship Id="rId55" Type="http://schemas.openxmlformats.org/officeDocument/2006/relationships/customXml" Target="../ink/ink58.xml"/><Relationship Id="rId7" Type="http://schemas.openxmlformats.org/officeDocument/2006/relationships/customXml" Target="../ink/ink34.xml"/><Relationship Id="rId2" Type="http://schemas.microsoft.com/office/2007/relationships/media" Target="../media/media5.m4a"/><Relationship Id="rId16" Type="http://schemas.openxmlformats.org/officeDocument/2006/relationships/image" Target="../media/image40.emf"/><Relationship Id="rId29" Type="http://schemas.openxmlformats.org/officeDocument/2006/relationships/customXml" Target="../ink/ink45.xml"/><Relationship Id="rId11" Type="http://schemas.openxmlformats.org/officeDocument/2006/relationships/customXml" Target="../ink/ink36.xml"/><Relationship Id="rId24" Type="http://schemas.openxmlformats.org/officeDocument/2006/relationships/image" Target="../media/image44.emf"/><Relationship Id="rId32" Type="http://schemas.openxmlformats.org/officeDocument/2006/relationships/image" Target="../media/image48.emf"/><Relationship Id="rId37" Type="http://schemas.openxmlformats.org/officeDocument/2006/relationships/customXml" Target="../ink/ink49.xml"/><Relationship Id="rId40" Type="http://schemas.openxmlformats.org/officeDocument/2006/relationships/image" Target="../media/image52.emf"/><Relationship Id="rId45" Type="http://schemas.openxmlformats.org/officeDocument/2006/relationships/customXml" Target="../ink/ink53.xml"/><Relationship Id="rId53" Type="http://schemas.openxmlformats.org/officeDocument/2006/relationships/customXml" Target="../ink/ink57.xml"/><Relationship Id="rId5" Type="http://schemas.openxmlformats.org/officeDocument/2006/relationships/customXml" Target="../ink/ink33.xml"/><Relationship Id="rId19" Type="http://schemas.openxmlformats.org/officeDocument/2006/relationships/customXml" Target="../ink/ink40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5.xml"/><Relationship Id="rId14" Type="http://schemas.openxmlformats.org/officeDocument/2006/relationships/image" Target="../media/image39.emf"/><Relationship Id="rId22" Type="http://schemas.openxmlformats.org/officeDocument/2006/relationships/image" Target="../media/image43.emf"/><Relationship Id="rId27" Type="http://schemas.openxmlformats.org/officeDocument/2006/relationships/customXml" Target="../ink/ink44.xml"/><Relationship Id="rId30" Type="http://schemas.openxmlformats.org/officeDocument/2006/relationships/image" Target="../media/image47.emf"/><Relationship Id="rId35" Type="http://schemas.openxmlformats.org/officeDocument/2006/relationships/customXml" Target="../ink/ink48.xml"/><Relationship Id="rId43" Type="http://schemas.openxmlformats.org/officeDocument/2006/relationships/customXml" Target="../ink/ink52.xml"/><Relationship Id="rId48" Type="http://schemas.openxmlformats.org/officeDocument/2006/relationships/image" Target="../media/image56.emf"/><Relationship Id="rId56" Type="http://schemas.openxmlformats.org/officeDocument/2006/relationships/image" Target="../media/image60.emf"/><Relationship Id="rId8" Type="http://schemas.openxmlformats.org/officeDocument/2006/relationships/image" Target="../media/image36.emf"/><Relationship Id="rId51" Type="http://schemas.openxmlformats.org/officeDocument/2006/relationships/customXml" Target="../ink/ink56.xml"/><Relationship Id="rId3" Type="http://schemas.openxmlformats.org/officeDocument/2006/relationships/audio" Target="../media/media5.m4a"/><Relationship Id="rId12" Type="http://schemas.openxmlformats.org/officeDocument/2006/relationships/image" Target="../media/image38.emf"/><Relationship Id="rId17" Type="http://schemas.openxmlformats.org/officeDocument/2006/relationships/customXml" Target="../ink/ink39.xml"/><Relationship Id="rId25" Type="http://schemas.openxmlformats.org/officeDocument/2006/relationships/customXml" Target="../ink/ink43.xml"/><Relationship Id="rId33" Type="http://schemas.openxmlformats.org/officeDocument/2006/relationships/customXml" Target="../ink/ink47.xml"/><Relationship Id="rId38" Type="http://schemas.openxmlformats.org/officeDocument/2006/relationships/image" Target="../media/image51.emf"/><Relationship Id="rId46" Type="http://schemas.openxmlformats.org/officeDocument/2006/relationships/image" Target="../media/image55.emf"/><Relationship Id="rId20" Type="http://schemas.openxmlformats.org/officeDocument/2006/relationships/image" Target="../media/image42.emf"/><Relationship Id="rId41" Type="http://schemas.openxmlformats.org/officeDocument/2006/relationships/customXml" Target="../ink/ink51.xml"/><Relationship Id="rId54" Type="http://schemas.openxmlformats.org/officeDocument/2006/relationships/image" Target="../media/image59.emf"/><Relationship Id="rId1" Type="http://schemas.openxmlformats.org/officeDocument/2006/relationships/tags" Target="../tags/tag5.xml"/><Relationship Id="rId6" Type="http://schemas.openxmlformats.org/officeDocument/2006/relationships/image" Target="../media/image35.emf"/><Relationship Id="rId15" Type="http://schemas.openxmlformats.org/officeDocument/2006/relationships/customXml" Target="../ink/ink38.xml"/><Relationship Id="rId23" Type="http://schemas.openxmlformats.org/officeDocument/2006/relationships/customXml" Target="../ink/ink42.xml"/><Relationship Id="rId28" Type="http://schemas.openxmlformats.org/officeDocument/2006/relationships/image" Target="../media/image46.emf"/><Relationship Id="rId36" Type="http://schemas.openxmlformats.org/officeDocument/2006/relationships/image" Target="../media/image50.emf"/><Relationship Id="rId49" Type="http://schemas.openxmlformats.org/officeDocument/2006/relationships/customXml" Target="../ink/ink55.xml"/><Relationship Id="rId57" Type="http://schemas.openxmlformats.org/officeDocument/2006/relationships/image" Target="../media/image2.png"/><Relationship Id="rId10" Type="http://schemas.openxmlformats.org/officeDocument/2006/relationships/image" Target="../media/image37.emf"/><Relationship Id="rId31" Type="http://schemas.openxmlformats.org/officeDocument/2006/relationships/customXml" Target="../ink/ink46.xml"/><Relationship Id="rId44" Type="http://schemas.openxmlformats.org/officeDocument/2006/relationships/image" Target="../media/image54.emf"/><Relationship Id="rId52" Type="http://schemas.openxmlformats.org/officeDocument/2006/relationships/image" Target="../media/image5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76260"/>
          </a:xfrm>
        </p:spPr>
        <p:txBody>
          <a:bodyPr/>
          <a:lstStyle/>
          <a:p>
            <a:r>
              <a:rPr lang="sl-SI" dirty="0" smtClean="0"/>
              <a:t>VELIKA ZAČETNICA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4033603"/>
            <a:ext cx="2124856" cy="2124856"/>
          </a:xfrm>
          <a:prstGeom prst="rect">
            <a:avLst/>
          </a:prstGeom>
        </p:spPr>
      </p:pic>
      <p:sp>
        <p:nvSpPr>
          <p:cNvPr id="8" name="Ovalni oblaček 7"/>
          <p:cNvSpPr/>
          <p:nvPr/>
        </p:nvSpPr>
        <p:spPr>
          <a:xfrm>
            <a:off x="3500828" y="3043003"/>
            <a:ext cx="3202898" cy="2385934"/>
          </a:xfrm>
          <a:prstGeom prst="wedgeEllipseCallout">
            <a:avLst>
              <a:gd name="adj1" fmla="val -85420"/>
              <a:gd name="adj2" fmla="val 3311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UČILI SE BOMO O VELIKI ZAČETNICI. SNOV PREPIŠI V ZVEZEK! NAPIŠI NASLOV VELIKA ZAČETNICA.</a:t>
            </a:r>
            <a:endParaRPr lang="sl-SI" dirty="0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11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59"/>
    </mc:Choice>
    <mc:Fallback>
      <p:transition spd="slow" advTm="3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NA ZAČETKU STAVKA </a:t>
            </a:r>
            <a:br>
              <a:rPr lang="sl-SI" dirty="0" smtClean="0"/>
            </a:br>
            <a:r>
              <a:rPr lang="sl-SI" dirty="0" smtClean="0"/>
              <a:t>2. ZA KONČNIM LOČILOM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B</a:t>
            </a:r>
            <a:r>
              <a:rPr lang="sl-SI" dirty="0" smtClean="0"/>
              <a:t>ratec Anže je poslušal razlago. </a:t>
            </a:r>
            <a:r>
              <a:rPr lang="sl-SI" dirty="0" smtClean="0">
                <a:solidFill>
                  <a:srgbClr val="FF0000"/>
                </a:solidFill>
              </a:rPr>
              <a:t>U</a:t>
            </a:r>
            <a:r>
              <a:rPr lang="sl-SI" dirty="0" smtClean="0"/>
              <a:t>čiteljica je poudarila, naj zelo pozorno poslušajo.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95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70"/>
    </mc:Choice>
    <mc:Fallback>
      <p:transition spd="slow" advTm="3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3. IMENA IN PRIIMKI, VZDEVKI – OSEBNA LASTNA IMENA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J</a:t>
            </a:r>
            <a:r>
              <a:rPr lang="sl-SI" dirty="0" smtClean="0"/>
              <a:t>anez </a:t>
            </a:r>
            <a:r>
              <a:rPr lang="sl-SI" dirty="0" smtClean="0">
                <a:solidFill>
                  <a:srgbClr val="FF0000"/>
                </a:solidFill>
              </a:rPr>
              <a:t>N</a:t>
            </a:r>
            <a:r>
              <a:rPr lang="sl-SI" dirty="0" smtClean="0"/>
              <a:t>ovak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H</a:t>
            </a:r>
            <a:r>
              <a:rPr lang="sl-SI" dirty="0" smtClean="0"/>
              <a:t>itri 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28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90"/>
    </mc:Choice>
    <mc:Fallback>
      <p:transition spd="slow" advTm="3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4</a:t>
            </a:r>
            <a:r>
              <a:rPr lang="sl-SI" dirty="0" smtClean="0"/>
              <a:t>. STVARNA LASTNA IMENA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 smtClean="0"/>
              <a:t>Imena ustanov: Osnovna šola Pivka, Slovensko narodno gledališče, Evropska centralna banka, Zavod za zaposlovanje Slovenije</a:t>
            </a:r>
          </a:p>
          <a:p>
            <a:r>
              <a:rPr lang="sl-SI" dirty="0" smtClean="0"/>
              <a:t>Imena društev: Nogometni klub Krka…</a:t>
            </a:r>
          </a:p>
          <a:p>
            <a:r>
              <a:rPr lang="sl-SI" dirty="0" smtClean="0"/>
              <a:t>Imena tovarn: Javor, Tobačna tovarna Ljubljana, </a:t>
            </a:r>
          </a:p>
          <a:p>
            <a:r>
              <a:rPr lang="sl-SI" dirty="0" smtClean="0"/>
              <a:t>Naslovi knjig: Lukec in njegov škorec, Pekarna Mišmaš, Erazem in potepuh, Pika Nogavička, </a:t>
            </a:r>
            <a:r>
              <a:rPr lang="sl-SI" dirty="0" err="1" smtClean="0"/>
              <a:t>Ronja</a:t>
            </a:r>
            <a:r>
              <a:rPr lang="sl-SI" dirty="0" smtClean="0"/>
              <a:t>, razbojniška hči…</a:t>
            </a:r>
          </a:p>
          <a:p>
            <a:r>
              <a:rPr lang="sl-SI" dirty="0" smtClean="0"/>
              <a:t>Naslovi filmov: Zgodbe iz </a:t>
            </a:r>
            <a:r>
              <a:rPr lang="sl-SI" dirty="0" err="1" smtClean="0"/>
              <a:t>Narnije</a:t>
            </a:r>
            <a:r>
              <a:rPr lang="sl-SI" dirty="0" smtClean="0"/>
              <a:t>, Junaki petega razreda, Košarkar naj bo…</a:t>
            </a:r>
          </a:p>
          <a:p>
            <a:r>
              <a:rPr lang="sl-SI" dirty="0" smtClean="0"/>
              <a:t>Imena revij, časopisov: Pil, Ciciban, Delo, Slovenske novice…</a:t>
            </a:r>
          </a:p>
          <a:p>
            <a:r>
              <a:rPr lang="sl-SI" dirty="0" smtClean="0"/>
              <a:t>Imena slik: Sejalec, Kofetarica, Portret ženske v modri barvi…</a:t>
            </a:r>
          </a:p>
          <a:p>
            <a:r>
              <a:rPr lang="sl-SI" dirty="0" smtClean="0"/>
              <a:t>Imena pesmi, skladb: Zdravljica, Bela snežinka, Ti si moja sreča…</a:t>
            </a:r>
          </a:p>
          <a:p>
            <a:endParaRPr lang="sl-SI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Rokopis 3"/>
              <p14:cNvContentPartPr/>
              <p14:nvPr/>
            </p14:nvContentPartPr>
            <p14:xfrm>
              <a:off x="3374148" y="1906094"/>
              <a:ext cx="65880" cy="167760"/>
            </p14:xfrm>
          </p:contentPart>
        </mc:Choice>
        <mc:Fallback>
          <p:pic>
            <p:nvPicPr>
              <p:cNvPr id="4" name="Rokopis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6268" y="1809974"/>
                <a:ext cx="162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Rokopis 4"/>
              <p14:cNvContentPartPr/>
              <p14:nvPr/>
            </p14:nvContentPartPr>
            <p14:xfrm>
              <a:off x="5228868" y="1867574"/>
              <a:ext cx="13680" cy="141840"/>
            </p14:xfrm>
          </p:contentPart>
        </mc:Choice>
        <mc:Fallback>
          <p:pic>
            <p:nvPicPr>
              <p:cNvPr id="5" name="Rokopis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0988" y="1771454"/>
                <a:ext cx="10944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Rokopis 5"/>
              <p14:cNvContentPartPr/>
              <p14:nvPr/>
            </p14:nvContentPartPr>
            <p14:xfrm>
              <a:off x="6092148" y="1807814"/>
              <a:ext cx="0" cy="292320"/>
            </p14:xfrm>
          </p:contentPart>
        </mc:Choice>
        <mc:Fallback>
          <p:pic>
            <p:nvPicPr>
              <p:cNvPr id="6" name="Rokopis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Rokopis 6"/>
              <p14:cNvContentPartPr/>
              <p14:nvPr/>
            </p14:nvContentPartPr>
            <p14:xfrm>
              <a:off x="1236828" y="2305334"/>
              <a:ext cx="0" cy="177480"/>
            </p14:xfrm>
          </p:contentPart>
        </mc:Choice>
        <mc:Fallback>
          <p:pic>
            <p:nvPicPr>
              <p:cNvPr id="7" name="Rokopis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Rokopis 7"/>
              <p14:cNvContentPartPr/>
              <p14:nvPr/>
            </p14:nvContentPartPr>
            <p14:xfrm>
              <a:off x="4816308" y="2245574"/>
              <a:ext cx="15480" cy="214560"/>
            </p14:xfrm>
          </p:contentPart>
        </mc:Choice>
        <mc:Fallback>
          <p:pic>
            <p:nvPicPr>
              <p:cNvPr id="8" name="Rokopis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68428" y="2149454"/>
                <a:ext cx="1112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Rokopis 8"/>
              <p14:cNvContentPartPr/>
              <p14:nvPr/>
            </p14:nvContentPartPr>
            <p14:xfrm>
              <a:off x="7843188" y="2141894"/>
              <a:ext cx="360" cy="305280"/>
            </p14:xfrm>
          </p:contentPart>
        </mc:Choice>
        <mc:Fallback>
          <p:pic>
            <p:nvPicPr>
              <p:cNvPr id="9" name="Rokopis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95308" y="2045774"/>
                <a:ext cx="9612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Rokopis 9"/>
              <p14:cNvContentPartPr/>
              <p14:nvPr/>
            </p14:nvContentPartPr>
            <p14:xfrm>
              <a:off x="3283428" y="2637974"/>
              <a:ext cx="95760" cy="196560"/>
            </p14:xfrm>
          </p:contentPart>
        </mc:Choice>
        <mc:Fallback>
          <p:pic>
            <p:nvPicPr>
              <p:cNvPr id="10" name="Rokopis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35548" y="2541854"/>
                <a:ext cx="1918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Rokopis 10"/>
              <p14:cNvContentPartPr/>
              <p14:nvPr/>
            </p14:nvContentPartPr>
            <p14:xfrm>
              <a:off x="5512188" y="2716094"/>
              <a:ext cx="77760" cy="53280"/>
            </p14:xfrm>
          </p:contentPart>
        </mc:Choice>
        <mc:Fallback>
          <p:pic>
            <p:nvPicPr>
              <p:cNvPr id="11" name="Rokopis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64308" y="2619974"/>
                <a:ext cx="1735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Rokopis 11"/>
              <p14:cNvContentPartPr/>
              <p14:nvPr/>
            </p14:nvContentPartPr>
            <p14:xfrm>
              <a:off x="3168228" y="3155294"/>
              <a:ext cx="360" cy="180720"/>
            </p14:xfrm>
          </p:contentPart>
        </mc:Choice>
        <mc:Fallback>
          <p:pic>
            <p:nvPicPr>
              <p:cNvPr id="12" name="Rokopis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120348" y="3059174"/>
                <a:ext cx="9612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Rokopis 12"/>
              <p14:cNvContentPartPr/>
              <p14:nvPr/>
            </p14:nvContentPartPr>
            <p14:xfrm>
              <a:off x="4031508" y="3116774"/>
              <a:ext cx="0" cy="206280"/>
            </p14:xfrm>
          </p:contentPart>
        </mc:Choice>
        <mc:Fallback>
          <p:pic>
            <p:nvPicPr>
              <p:cNvPr id="13" name="Rokopis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0" y="0"/>
                <a:ext cx="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Rokopis 13"/>
              <p14:cNvContentPartPr/>
              <p14:nvPr/>
            </p14:nvContentPartPr>
            <p14:xfrm>
              <a:off x="6297708" y="3141254"/>
              <a:ext cx="0" cy="130320"/>
            </p14:xfrm>
          </p:contentPart>
        </mc:Choice>
        <mc:Fallback>
          <p:pic>
            <p:nvPicPr>
              <p:cNvPr id="14" name="Rokopis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0" y="0"/>
                <a:ext cx="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Rokopis 14"/>
              <p14:cNvContentPartPr/>
              <p14:nvPr/>
            </p14:nvContentPartPr>
            <p14:xfrm>
              <a:off x="3065628" y="3618974"/>
              <a:ext cx="0" cy="116280"/>
            </p14:xfrm>
          </p:contentPart>
        </mc:Choice>
        <mc:Fallback>
          <p:pic>
            <p:nvPicPr>
              <p:cNvPr id="15" name="Rokopis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0" y="0"/>
                <a:ext cx="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Rokopis 15"/>
              <p14:cNvContentPartPr/>
              <p14:nvPr/>
            </p14:nvContentPartPr>
            <p14:xfrm>
              <a:off x="6221028" y="3580094"/>
              <a:ext cx="0" cy="117000"/>
            </p14:xfrm>
          </p:contentPart>
        </mc:Choice>
        <mc:Fallback>
          <p:pic>
            <p:nvPicPr>
              <p:cNvPr id="16" name="Rokopis 1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0" y="0"/>
                <a:ext cx="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Rokopis 16"/>
              <p14:cNvContentPartPr/>
              <p14:nvPr/>
            </p14:nvContentPartPr>
            <p14:xfrm>
              <a:off x="7354308" y="3631934"/>
              <a:ext cx="128160" cy="720"/>
            </p14:xfrm>
          </p:contentPart>
        </mc:Choice>
        <mc:Fallback>
          <p:pic>
            <p:nvPicPr>
              <p:cNvPr id="17" name="Rokopis 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06068" y="3535814"/>
                <a:ext cx="2246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Rokopis 17"/>
              <p14:cNvContentPartPr/>
              <p14:nvPr/>
            </p14:nvContentPartPr>
            <p14:xfrm>
              <a:off x="8552028" y="3541214"/>
              <a:ext cx="0" cy="155880"/>
            </p14:xfrm>
          </p:contentPart>
        </mc:Choice>
        <mc:Fallback>
          <p:pic>
            <p:nvPicPr>
              <p:cNvPr id="18" name="Rokopis 1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0" y="0"/>
                <a:ext cx="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Rokopis 18"/>
              <p14:cNvContentPartPr/>
              <p14:nvPr/>
            </p14:nvContentPartPr>
            <p14:xfrm>
              <a:off x="1172028" y="3966734"/>
              <a:ext cx="77760" cy="13680"/>
            </p14:xfrm>
          </p:contentPart>
        </mc:Choice>
        <mc:Fallback>
          <p:pic>
            <p:nvPicPr>
              <p:cNvPr id="19" name="Rokopis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24148" y="3870614"/>
                <a:ext cx="17352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Rokopis 19"/>
              <p14:cNvContentPartPr/>
              <p14:nvPr/>
            </p14:nvContentPartPr>
            <p14:xfrm>
              <a:off x="1828668" y="3966734"/>
              <a:ext cx="90720" cy="15480"/>
            </p14:xfrm>
          </p:contentPart>
        </mc:Choice>
        <mc:Fallback>
          <p:pic>
            <p:nvPicPr>
              <p:cNvPr id="20" name="Rokopis 1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780788" y="3870614"/>
                <a:ext cx="18648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1" name="Rokopis 20"/>
              <p14:cNvContentPartPr/>
              <p14:nvPr/>
            </p14:nvContentPartPr>
            <p14:xfrm>
              <a:off x="3374148" y="3966734"/>
              <a:ext cx="39240" cy="360"/>
            </p14:xfrm>
          </p:contentPart>
        </mc:Choice>
        <mc:Fallback>
          <p:pic>
            <p:nvPicPr>
              <p:cNvPr id="21" name="Rokopis 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26268" y="3870614"/>
                <a:ext cx="13500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2" name="Rokopis 21"/>
              <p14:cNvContentPartPr/>
              <p14:nvPr/>
            </p14:nvContentPartPr>
            <p14:xfrm>
              <a:off x="3271188" y="4417454"/>
              <a:ext cx="90720" cy="38880"/>
            </p14:xfrm>
          </p:contentPart>
        </mc:Choice>
        <mc:Fallback>
          <p:pic>
            <p:nvPicPr>
              <p:cNvPr id="22" name="Rokopis 2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223308" y="4321334"/>
                <a:ext cx="1864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3" name="Rokopis 22"/>
              <p14:cNvContentPartPr/>
              <p14:nvPr/>
            </p14:nvContentPartPr>
            <p14:xfrm>
              <a:off x="4636308" y="4404134"/>
              <a:ext cx="51480" cy="39960"/>
            </p14:xfrm>
          </p:contentPart>
        </mc:Choice>
        <mc:Fallback>
          <p:pic>
            <p:nvPicPr>
              <p:cNvPr id="23" name="Rokopis 2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88428" y="4308374"/>
                <a:ext cx="1476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4" name="Rokopis 23"/>
              <p14:cNvContentPartPr/>
              <p14:nvPr/>
            </p14:nvContentPartPr>
            <p14:xfrm>
              <a:off x="5744028" y="4352294"/>
              <a:ext cx="360" cy="129960"/>
            </p14:xfrm>
          </p:contentPart>
        </mc:Choice>
        <mc:Fallback>
          <p:pic>
            <p:nvPicPr>
              <p:cNvPr id="24" name="Rokopis 23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696148" y="4256534"/>
                <a:ext cx="961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5" name="Rokopis 24"/>
              <p14:cNvContentPartPr/>
              <p14:nvPr/>
            </p14:nvContentPartPr>
            <p14:xfrm>
              <a:off x="8835348" y="4353014"/>
              <a:ext cx="0" cy="180720"/>
            </p14:xfrm>
          </p:contentPart>
        </mc:Choice>
        <mc:Fallback>
          <p:pic>
            <p:nvPicPr>
              <p:cNvPr id="25" name="Rokopis 2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0" y="0"/>
                <a:ext cx="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6" name="Rokopis 25"/>
              <p14:cNvContentPartPr/>
              <p14:nvPr/>
            </p14:nvContentPartPr>
            <p14:xfrm>
              <a:off x="4352988" y="4820294"/>
              <a:ext cx="0" cy="48240"/>
            </p14:xfrm>
          </p:contentPart>
        </mc:Choice>
        <mc:Fallback>
          <p:pic>
            <p:nvPicPr>
              <p:cNvPr id="26" name="Rokopis 25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0" y="0"/>
                <a:ext cx="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7" name="Rokopis 26"/>
              <p14:cNvContentPartPr/>
              <p14:nvPr/>
            </p14:nvContentPartPr>
            <p14:xfrm>
              <a:off x="4855188" y="4751894"/>
              <a:ext cx="0" cy="155160"/>
            </p14:xfrm>
          </p:contentPart>
        </mc:Choice>
        <mc:Fallback>
          <p:pic>
            <p:nvPicPr>
              <p:cNvPr id="27" name="Rokopis 26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0" y="0"/>
                <a:ext cx="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8" name="Rokopis 27"/>
              <p14:cNvContentPartPr/>
              <p14:nvPr/>
            </p14:nvContentPartPr>
            <p14:xfrm>
              <a:off x="5976228" y="4803374"/>
              <a:ext cx="0" cy="129600"/>
            </p14:xfrm>
          </p:contentPart>
        </mc:Choice>
        <mc:Fallback>
          <p:pic>
            <p:nvPicPr>
              <p:cNvPr id="28" name="Rokopis 2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0" y="0"/>
                <a:ext cx="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9" name="Rokopis 28"/>
              <p14:cNvContentPartPr/>
              <p14:nvPr/>
            </p14:nvContentPartPr>
            <p14:xfrm>
              <a:off x="6736188" y="4829654"/>
              <a:ext cx="0" cy="103320"/>
            </p14:xfrm>
          </p:contentPart>
        </mc:Choice>
        <mc:Fallback>
          <p:pic>
            <p:nvPicPr>
              <p:cNvPr id="29" name="Rokopis 28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0" y="0"/>
                <a:ext cx="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Rokopis 29"/>
              <p14:cNvContentPartPr/>
              <p14:nvPr/>
            </p14:nvContentPartPr>
            <p14:xfrm>
              <a:off x="2743068" y="5267414"/>
              <a:ext cx="0" cy="142560"/>
            </p14:xfrm>
          </p:contentPart>
        </mc:Choice>
        <mc:Fallback>
          <p:pic>
            <p:nvPicPr>
              <p:cNvPr id="30" name="Rokopis 29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0" y="0"/>
                <a:ext cx="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1" name="Rokopis 30"/>
              <p14:cNvContentPartPr/>
              <p14:nvPr/>
            </p14:nvContentPartPr>
            <p14:xfrm>
              <a:off x="3795708" y="5215934"/>
              <a:ext cx="42120" cy="142560"/>
            </p14:xfrm>
          </p:contentPart>
        </mc:Choice>
        <mc:Fallback>
          <p:pic>
            <p:nvPicPr>
              <p:cNvPr id="31" name="Rokopis 30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47828" y="5119814"/>
                <a:ext cx="1382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2" name="Rokopis 31"/>
              <p14:cNvContentPartPr/>
              <p14:nvPr/>
            </p14:nvContentPartPr>
            <p14:xfrm>
              <a:off x="5331828" y="5241854"/>
              <a:ext cx="360" cy="154800"/>
            </p14:xfrm>
          </p:contentPart>
        </mc:Choice>
        <mc:Fallback>
          <p:pic>
            <p:nvPicPr>
              <p:cNvPr id="32" name="Rokopis 31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283948" y="5145734"/>
                <a:ext cx="9612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3" name="Rokopis 32"/>
              <p14:cNvContentPartPr/>
              <p14:nvPr/>
            </p14:nvContentPartPr>
            <p14:xfrm>
              <a:off x="4121148" y="5679614"/>
              <a:ext cx="0" cy="167760"/>
            </p14:xfrm>
          </p:contentPart>
        </mc:Choice>
        <mc:Fallback>
          <p:pic>
            <p:nvPicPr>
              <p:cNvPr id="33" name="Rokopis 32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0" y="0"/>
                <a:ext cx="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4" name="Rokopis 33"/>
              <p14:cNvContentPartPr/>
              <p14:nvPr/>
            </p14:nvContentPartPr>
            <p14:xfrm>
              <a:off x="5563668" y="5692574"/>
              <a:ext cx="29880" cy="154800"/>
            </p14:xfrm>
          </p:contentPart>
        </mc:Choice>
        <mc:Fallback>
          <p:pic>
            <p:nvPicPr>
              <p:cNvPr id="34" name="Rokopis 33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15788" y="5596454"/>
                <a:ext cx="12564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Rokopis 34"/>
              <p14:cNvContentPartPr/>
              <p14:nvPr/>
            </p14:nvContentPartPr>
            <p14:xfrm>
              <a:off x="7495428" y="5731094"/>
              <a:ext cx="0" cy="142560"/>
            </p14:xfrm>
          </p:contentPart>
        </mc:Choice>
        <mc:Fallback>
          <p:pic>
            <p:nvPicPr>
              <p:cNvPr id="35" name="Rokopis 34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0" y="0"/>
                <a:ext cx="0" cy="14256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Zvok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39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19"/>
    </mc:Choice>
    <mc:Fallback>
      <p:transition spd="slow" advTm="18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5</a:t>
            </a:r>
            <a:r>
              <a:rPr lang="sl-SI" dirty="0" smtClean="0"/>
              <a:t>. ZEMLJEPISNA LASTNA IMENA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Imena krajev: Pivka, Ljubljana, Nova Gorica, Šmarje pri Jelšah</a:t>
            </a:r>
          </a:p>
          <a:p>
            <a:pPr marL="0" indent="0">
              <a:buNone/>
            </a:pPr>
            <a:r>
              <a:rPr lang="sl-SI" dirty="0" smtClean="0"/>
              <a:t>      I</a:t>
            </a:r>
            <a:r>
              <a:rPr lang="sl-SI" dirty="0" smtClean="0"/>
              <a:t>ZJEME: Nova vas, Nadanje selo, Novo mesto, Stari trg</a:t>
            </a:r>
          </a:p>
          <a:p>
            <a:r>
              <a:rPr lang="sl-SI" dirty="0" smtClean="0"/>
              <a:t>Imena vzpetin: Triglav, Krn, Kanin, Šmarna gora, </a:t>
            </a:r>
          </a:p>
          <a:p>
            <a:r>
              <a:rPr lang="sl-SI" dirty="0" smtClean="0"/>
              <a:t>Imena rek: Sava, Soča, Pivka…</a:t>
            </a:r>
          </a:p>
          <a:p>
            <a:r>
              <a:rPr lang="sl-SI" dirty="0" smtClean="0"/>
              <a:t>Imena morij: Jadransko morje, Sredozemsko morje…</a:t>
            </a:r>
          </a:p>
          <a:p>
            <a:r>
              <a:rPr lang="sl-SI" dirty="0" smtClean="0"/>
              <a:t>Imena jezer: Blejsko jezero, Petelinjsko jezero…</a:t>
            </a:r>
          </a:p>
          <a:p>
            <a:r>
              <a:rPr lang="sl-SI" dirty="0" smtClean="0"/>
              <a:t>Imena ulic: Prečna ulica, Ulica generala Maistra…</a:t>
            </a:r>
          </a:p>
          <a:p>
            <a:r>
              <a:rPr lang="sl-SI" dirty="0" smtClean="0"/>
              <a:t>Imena planetov: Mars, Jupiter…</a:t>
            </a:r>
            <a:endParaRPr lang="sl-SI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Rokopis 3"/>
              <p14:cNvContentPartPr/>
              <p14:nvPr/>
            </p14:nvContentPartPr>
            <p14:xfrm>
              <a:off x="3245988" y="2047214"/>
              <a:ext cx="76680" cy="720"/>
            </p14:xfrm>
          </p:contentPart>
        </mc:Choice>
        <mc:Fallback>
          <p:pic>
            <p:nvPicPr>
              <p:cNvPr id="4" name="Rokopis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7748" y="1951454"/>
                <a:ext cx="1731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Rokopis 4"/>
              <p14:cNvContentPartPr/>
              <p14:nvPr/>
            </p14:nvContentPartPr>
            <p14:xfrm>
              <a:off x="4141308" y="2022014"/>
              <a:ext cx="70560" cy="66240"/>
            </p14:xfrm>
          </p:contentPart>
        </mc:Choice>
        <mc:Fallback>
          <p:pic>
            <p:nvPicPr>
              <p:cNvPr id="5" name="Rokopis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3428" y="1925894"/>
                <a:ext cx="1663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Rokopis 5"/>
              <p14:cNvContentPartPr/>
              <p14:nvPr/>
            </p14:nvContentPartPr>
            <p14:xfrm>
              <a:off x="5653668" y="1995734"/>
              <a:ext cx="181800" cy="65160"/>
            </p14:xfrm>
          </p:contentPart>
        </mc:Choice>
        <mc:Fallback>
          <p:pic>
            <p:nvPicPr>
              <p:cNvPr id="6" name="Rokopis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5788" y="1899974"/>
                <a:ext cx="27792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Rokopis 6"/>
              <p14:cNvContentPartPr/>
              <p14:nvPr/>
            </p14:nvContentPartPr>
            <p14:xfrm>
              <a:off x="6465108" y="2047214"/>
              <a:ext cx="142200" cy="720"/>
            </p14:xfrm>
          </p:contentPart>
        </mc:Choice>
        <mc:Fallback>
          <p:pic>
            <p:nvPicPr>
              <p:cNvPr id="7" name="Rokopis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17228" y="1951454"/>
                <a:ext cx="2379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Rokopis 8"/>
              <p14:cNvContentPartPr/>
              <p14:nvPr/>
            </p14:nvContentPartPr>
            <p14:xfrm>
              <a:off x="9079428" y="2009054"/>
              <a:ext cx="39240" cy="103320"/>
            </p14:xfrm>
          </p:contentPart>
        </mc:Choice>
        <mc:Fallback>
          <p:pic>
            <p:nvPicPr>
              <p:cNvPr id="9" name="Rokopis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31548" y="1912934"/>
                <a:ext cx="13500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Rokopis 9"/>
              <p14:cNvContentPartPr/>
              <p14:nvPr/>
            </p14:nvContentPartPr>
            <p14:xfrm>
              <a:off x="7534668" y="1944254"/>
              <a:ext cx="90000" cy="207360"/>
            </p14:xfrm>
          </p:contentPart>
        </mc:Choice>
        <mc:Fallback>
          <p:pic>
            <p:nvPicPr>
              <p:cNvPr id="10" name="Rokopis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86428" y="1848494"/>
                <a:ext cx="1861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Rokopis 10"/>
              <p14:cNvContentPartPr/>
              <p14:nvPr/>
            </p14:nvContentPartPr>
            <p14:xfrm>
              <a:off x="2698137" y="2510894"/>
              <a:ext cx="142920" cy="104400"/>
            </p14:xfrm>
          </p:contentPart>
        </mc:Choice>
        <mc:Fallback>
          <p:pic>
            <p:nvPicPr>
              <p:cNvPr id="11" name="Rokopis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50257" y="2415134"/>
                <a:ext cx="2390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Rokopis 11"/>
              <p14:cNvContentPartPr/>
              <p14:nvPr/>
            </p14:nvContentPartPr>
            <p14:xfrm>
              <a:off x="4128611" y="2446994"/>
              <a:ext cx="66240" cy="206280"/>
            </p14:xfrm>
          </p:contentPart>
        </mc:Choice>
        <mc:Fallback>
          <p:pic>
            <p:nvPicPr>
              <p:cNvPr id="12" name="Rokopis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80371" y="2350874"/>
                <a:ext cx="1623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Rokopis 13"/>
              <p14:cNvContentPartPr/>
              <p14:nvPr/>
            </p14:nvContentPartPr>
            <p14:xfrm>
              <a:off x="8069460" y="2510894"/>
              <a:ext cx="102960" cy="129600"/>
            </p14:xfrm>
          </p:contentPart>
        </mc:Choice>
        <mc:Fallback>
          <p:pic>
            <p:nvPicPr>
              <p:cNvPr id="14" name="Rokopis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21220" y="2414774"/>
                <a:ext cx="19908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Rokopis 14"/>
              <p14:cNvContentPartPr/>
              <p14:nvPr/>
            </p14:nvContentPartPr>
            <p14:xfrm>
              <a:off x="6096000" y="2550134"/>
              <a:ext cx="192600" cy="15120"/>
            </p14:xfrm>
          </p:contentPart>
        </mc:Choice>
        <mc:Fallback>
          <p:pic>
            <p:nvPicPr>
              <p:cNvPr id="15" name="Rokopis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47760" y="2454014"/>
                <a:ext cx="28908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Rokopis 18"/>
              <p14:cNvContentPartPr/>
              <p14:nvPr/>
            </p14:nvContentPartPr>
            <p14:xfrm>
              <a:off x="2844228" y="3541214"/>
              <a:ext cx="41040" cy="142560"/>
            </p14:xfrm>
          </p:contentPart>
        </mc:Choice>
        <mc:Fallback>
          <p:pic>
            <p:nvPicPr>
              <p:cNvPr id="19" name="Rokopis 1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95988" y="3445454"/>
                <a:ext cx="13716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0" name="Rokopis 19"/>
              <p14:cNvContentPartPr/>
              <p14:nvPr/>
            </p14:nvContentPartPr>
            <p14:xfrm>
              <a:off x="3683388" y="3490094"/>
              <a:ext cx="360" cy="270720"/>
            </p14:xfrm>
          </p:contentPart>
        </mc:Choice>
        <mc:Fallback>
          <p:pic>
            <p:nvPicPr>
              <p:cNvPr id="20" name="Rokopis 1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35508" y="3393974"/>
                <a:ext cx="96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Rokopis 21"/>
              <p14:cNvContentPartPr/>
              <p14:nvPr/>
            </p14:nvContentPartPr>
            <p14:xfrm>
              <a:off x="3130068" y="3982934"/>
              <a:ext cx="63720" cy="229320"/>
            </p14:xfrm>
          </p:contentPart>
        </mc:Choice>
        <mc:Fallback>
          <p:pic>
            <p:nvPicPr>
              <p:cNvPr id="22" name="Rokopis 21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81828" y="3886814"/>
                <a:ext cx="16020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Rokopis 22"/>
              <p14:cNvContentPartPr/>
              <p14:nvPr/>
            </p14:nvContentPartPr>
            <p14:xfrm>
              <a:off x="3103788" y="4438334"/>
              <a:ext cx="26280" cy="236880"/>
            </p14:xfrm>
          </p:contentPart>
        </mc:Choice>
        <mc:Fallback>
          <p:pic>
            <p:nvPicPr>
              <p:cNvPr id="23" name="Rokopis 22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55908" y="4342214"/>
                <a:ext cx="12204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Rokopis 23"/>
              <p14:cNvContentPartPr/>
              <p14:nvPr/>
            </p14:nvContentPartPr>
            <p14:xfrm>
              <a:off x="2871948" y="4994174"/>
              <a:ext cx="30600" cy="299880"/>
            </p14:xfrm>
          </p:contentPart>
        </mc:Choice>
        <mc:Fallback>
          <p:pic>
            <p:nvPicPr>
              <p:cNvPr id="24" name="Rokopis 23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24068" y="4898054"/>
                <a:ext cx="126360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5" name="Rokopis 24"/>
              <p14:cNvContentPartPr/>
              <p14:nvPr/>
            </p14:nvContentPartPr>
            <p14:xfrm>
              <a:off x="3645228" y="5666654"/>
              <a:ext cx="179640" cy="360"/>
            </p14:xfrm>
          </p:contentPart>
        </mc:Choice>
        <mc:Fallback>
          <p:pic>
            <p:nvPicPr>
              <p:cNvPr id="25" name="Rokopis 24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96988" y="5570534"/>
                <a:ext cx="276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Rokopis 25"/>
              <p14:cNvContentPartPr/>
              <p14:nvPr/>
            </p14:nvContentPartPr>
            <p14:xfrm>
              <a:off x="4533348" y="5563694"/>
              <a:ext cx="27360" cy="167760"/>
            </p14:xfrm>
          </p:contentPart>
        </mc:Choice>
        <mc:Fallback>
          <p:pic>
            <p:nvPicPr>
              <p:cNvPr id="26" name="Rokopis 25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85468" y="5467574"/>
                <a:ext cx="1231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Rokopis 26"/>
              <p14:cNvContentPartPr/>
              <p14:nvPr/>
            </p14:nvContentPartPr>
            <p14:xfrm>
              <a:off x="4778508" y="5100014"/>
              <a:ext cx="128880" cy="360"/>
            </p14:xfrm>
          </p:contentPart>
        </mc:Choice>
        <mc:Fallback>
          <p:pic>
            <p:nvPicPr>
              <p:cNvPr id="27" name="Rokopis 26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30268" y="5003894"/>
                <a:ext cx="22500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8" name="Rokopis 27"/>
              <p14:cNvContentPartPr/>
              <p14:nvPr/>
            </p14:nvContentPartPr>
            <p14:xfrm>
              <a:off x="6915828" y="5112254"/>
              <a:ext cx="180360" cy="14400"/>
            </p14:xfrm>
          </p:contentPart>
        </mc:Choice>
        <mc:Fallback>
          <p:pic>
            <p:nvPicPr>
              <p:cNvPr id="28" name="Rokopis 27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867948" y="5016134"/>
                <a:ext cx="27648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Rokopis 28"/>
              <p14:cNvContentPartPr/>
              <p14:nvPr/>
            </p14:nvContentPartPr>
            <p14:xfrm>
              <a:off x="5190708" y="4571534"/>
              <a:ext cx="102960" cy="65160"/>
            </p14:xfrm>
          </p:contentPart>
        </mc:Choice>
        <mc:Fallback>
          <p:pic>
            <p:nvPicPr>
              <p:cNvPr id="29" name="Rokopis 28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142468" y="4475774"/>
                <a:ext cx="19908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Rokopis 29"/>
              <p14:cNvContentPartPr/>
              <p14:nvPr/>
            </p14:nvContentPartPr>
            <p14:xfrm>
              <a:off x="5628108" y="4069694"/>
              <a:ext cx="77760" cy="26640"/>
            </p14:xfrm>
          </p:contentPart>
        </mc:Choice>
        <mc:Fallback>
          <p:pic>
            <p:nvPicPr>
              <p:cNvPr id="30" name="Rokopis 29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80228" y="3973574"/>
                <a:ext cx="173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1" name="Rokopis 30"/>
              <p14:cNvContentPartPr/>
              <p14:nvPr/>
            </p14:nvContentPartPr>
            <p14:xfrm>
              <a:off x="3451548" y="2949374"/>
              <a:ext cx="26280" cy="232560"/>
            </p14:xfrm>
          </p:contentPart>
        </mc:Choice>
        <mc:Fallback>
          <p:pic>
            <p:nvPicPr>
              <p:cNvPr id="31" name="Rokopis 30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03668" y="2853254"/>
                <a:ext cx="12204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Rokopis 32"/>
              <p14:cNvContentPartPr/>
              <p14:nvPr/>
            </p14:nvContentPartPr>
            <p14:xfrm>
              <a:off x="5125908" y="2910134"/>
              <a:ext cx="82080" cy="287280"/>
            </p14:xfrm>
          </p:contentPart>
        </mc:Choice>
        <mc:Fallback>
          <p:pic>
            <p:nvPicPr>
              <p:cNvPr id="33" name="Rokopis 32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77668" y="2814374"/>
                <a:ext cx="1785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4" name="Rokopis 33"/>
              <p14:cNvContentPartPr/>
              <p14:nvPr/>
            </p14:nvContentPartPr>
            <p14:xfrm>
              <a:off x="6129228" y="2951174"/>
              <a:ext cx="27360" cy="261720"/>
            </p14:xfrm>
          </p:contentPart>
        </mc:Choice>
        <mc:Fallback>
          <p:pic>
            <p:nvPicPr>
              <p:cNvPr id="34" name="Rokopis 33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81348" y="2855054"/>
                <a:ext cx="12312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Rokopis 34"/>
              <p14:cNvContentPartPr/>
              <p14:nvPr/>
            </p14:nvContentPartPr>
            <p14:xfrm>
              <a:off x="4520388" y="3026414"/>
              <a:ext cx="28080" cy="104040"/>
            </p14:xfrm>
          </p:contentPart>
        </mc:Choice>
        <mc:Fallback>
          <p:pic>
            <p:nvPicPr>
              <p:cNvPr id="35" name="Rokopis 34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72508" y="2930294"/>
                <a:ext cx="1238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6" name="Rokopis 35"/>
              <p14:cNvContentPartPr/>
              <p14:nvPr/>
            </p14:nvContentPartPr>
            <p14:xfrm>
              <a:off x="4520388" y="3528974"/>
              <a:ext cx="0" cy="154800"/>
            </p14:xfrm>
          </p:contentPart>
        </mc:Choice>
        <mc:Fallback>
          <p:pic>
            <p:nvPicPr>
              <p:cNvPr id="36" name="Rokopis 35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0" y="0"/>
                <a:ext cx="0" cy="15480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Zvok 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37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160"/>
    </mc:Choice>
    <mc:Fallback>
      <p:transition spd="slow" advTm="23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3112" y="110058"/>
            <a:ext cx="10515600" cy="519295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ZEMLJEPISNA LASTNA IMENA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726351" y="778530"/>
            <a:ext cx="3477296" cy="1584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NASELBINSKA IMENA</a:t>
            </a:r>
            <a:endParaRPr lang="sl-SI" sz="3200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7028488" y="768099"/>
            <a:ext cx="3433292" cy="1604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l-SI" dirty="0" smtClean="0"/>
              <a:t>NENASELBINSKA IMENA</a:t>
            </a:r>
            <a:endParaRPr lang="sl-SI" dirty="0"/>
          </a:p>
        </p:txBody>
      </p:sp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7609"/>
            <a:ext cx="1707883" cy="17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tmoji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24" y="4739625"/>
            <a:ext cx="1913173" cy="1913173"/>
          </a:xfrm>
          <a:prstGeom prst="rect">
            <a:avLst/>
          </a:prstGeom>
          <a:noFill/>
          <a:scene3d>
            <a:camera prst="orthographicFront">
              <a:rot lat="21594000" lon="10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uščica dol 5"/>
          <p:cNvSpPr/>
          <p:nvPr/>
        </p:nvSpPr>
        <p:spPr>
          <a:xfrm>
            <a:off x="3172690" y="2359147"/>
            <a:ext cx="584617" cy="1357801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uščica dol 8"/>
          <p:cNvSpPr/>
          <p:nvPr/>
        </p:nvSpPr>
        <p:spPr>
          <a:xfrm>
            <a:off x="8474827" y="2373062"/>
            <a:ext cx="584617" cy="1357801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1411346" y="3777018"/>
            <a:ext cx="3792302" cy="28757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NASELBINSKA IMENA SO IMENA NASELIJ, </a:t>
            </a:r>
            <a:r>
              <a:rPr lang="sl-SI" b="1" dirty="0" smtClean="0">
                <a:solidFill>
                  <a:srgbClr val="FF0000"/>
                </a:solidFill>
              </a:rPr>
              <a:t>KJER LJUDJE ŽIVIJO</a:t>
            </a:r>
            <a:r>
              <a:rPr lang="sl-SI" dirty="0" smtClean="0"/>
              <a:t>: TO SO MESTA, VASI, TRGI, SELA…</a:t>
            </a:r>
          </a:p>
          <a:p>
            <a:pPr algn="ctr"/>
            <a:r>
              <a:rPr lang="sl-SI" dirty="0" smtClean="0"/>
              <a:t>Pišemo jih z </a:t>
            </a:r>
            <a:r>
              <a:rPr lang="sl-SI" b="1" dirty="0" smtClean="0">
                <a:solidFill>
                  <a:srgbClr val="FF0000"/>
                </a:solidFill>
              </a:rPr>
              <a:t>veliko začetnico</a:t>
            </a:r>
            <a:r>
              <a:rPr lang="sl-SI" dirty="0"/>
              <a:t>.</a:t>
            </a:r>
            <a:r>
              <a:rPr lang="sl-SI" dirty="0" smtClean="0"/>
              <a:t> </a:t>
            </a:r>
          </a:p>
          <a:p>
            <a:pPr algn="ctr"/>
            <a:r>
              <a:rPr lang="sl-SI" dirty="0" smtClean="0"/>
              <a:t>Če pa je </a:t>
            </a:r>
            <a:r>
              <a:rPr lang="sl-SI" b="1" dirty="0" smtClean="0"/>
              <a:t>druga beseda </a:t>
            </a:r>
          </a:p>
          <a:p>
            <a:pPr algn="ctr"/>
            <a:r>
              <a:rPr lang="sl-SI" b="1" dirty="0" smtClean="0">
                <a:solidFill>
                  <a:srgbClr val="FF0000"/>
                </a:solidFill>
              </a:rPr>
              <a:t>VAS, SELO, TRG ALI MESTO</a:t>
            </a:r>
            <a:r>
              <a:rPr lang="sl-SI" dirty="0" smtClean="0"/>
              <a:t>, </a:t>
            </a:r>
          </a:p>
          <a:p>
            <a:pPr algn="ctr"/>
            <a:r>
              <a:rPr lang="sl-SI" dirty="0" smtClean="0"/>
              <a:t>je ta beseda napisana z malo.</a:t>
            </a:r>
          </a:p>
          <a:p>
            <a:pPr algn="ctr"/>
            <a:r>
              <a:rPr lang="sl-SI" dirty="0" smtClean="0"/>
              <a:t>Besedice, ki so del naselbinskega imena (pri, na, ob…) se pišejo z malo začetnico.</a:t>
            </a:r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7028488" y="3795530"/>
            <a:ext cx="3477296" cy="17058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NENASELBINSKA IMENA SO IMENA GORA, REK, JEZER, MORIJ, DELOV NASELIJ…</a:t>
            </a:r>
          </a:p>
          <a:p>
            <a:pPr algn="ctr"/>
            <a:r>
              <a:rPr lang="sl-SI" dirty="0" smtClean="0"/>
              <a:t>Prvo besedo pišemo z veliko začetnico, drugo pa z malo.</a:t>
            </a:r>
            <a:endParaRPr lang="sl-SI" dirty="0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21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74"/>
    </mc:Choice>
    <mc:Fallback>
      <p:transition spd="slow" advTm="16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build="p" animBg="1"/>
      <p:bldP spid="6" grpId="0" animBg="1"/>
      <p:bldP spid="9" grpId="0" animBg="1"/>
      <p:bldP spid="8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|73.2|13.3|12.4|24|12.7|11.8|2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|8.1|2.3|1.7|1.6|2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51.6|77.7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367</Words>
  <Application>Microsoft Office PowerPoint</Application>
  <PresentationFormat>Širokozaslonsko</PresentationFormat>
  <Paragraphs>39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VELIKA ZAČETNICA</vt:lpstr>
      <vt:lpstr>1. NA ZAČETKU STAVKA  2. ZA KONČNIM LOČILOM</vt:lpstr>
      <vt:lpstr>3. IMENA IN PRIIMKI, VZDEVKI – OSEBNA LASTNA IMENA</vt:lpstr>
      <vt:lpstr>4. STVARNA LASTNA IMENA</vt:lpstr>
      <vt:lpstr>5. ZEMLJEPISNA LASTNA IMENA </vt:lpstr>
      <vt:lpstr>ZEMLJEPISNA LASTNA IMENA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VELIKA ZAČETNICA</dc:title>
  <dc:creator>petra.bergoc@gmail.com</dc:creator>
  <cp:lastModifiedBy>petra.bergoc@gmail.com</cp:lastModifiedBy>
  <cp:revision>8</cp:revision>
  <dcterms:created xsi:type="dcterms:W3CDTF">2021-01-19T15:01:27Z</dcterms:created>
  <dcterms:modified xsi:type="dcterms:W3CDTF">2021-01-19T16:20:47Z</dcterms:modified>
</cp:coreProperties>
</file>