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</p:sldMasterIdLst>
  <p:notesMasterIdLst>
    <p:notesMasterId r:id="rId9"/>
  </p:notesMasterIdLst>
  <p:sldIdLst>
    <p:sldId id="256" r:id="rId2"/>
    <p:sldId id="295" r:id="rId3"/>
    <p:sldId id="268" r:id="rId4"/>
    <p:sldId id="296" r:id="rId5"/>
    <p:sldId id="272" r:id="rId6"/>
    <p:sldId id="297" r:id="rId7"/>
    <p:sldId id="298" r:id="rId8"/>
  </p:sldIdLst>
  <p:sldSz cx="9144000" cy="5143500" type="screen16x9"/>
  <p:notesSz cx="6858000" cy="9144000"/>
  <p:embeddedFontLst>
    <p:embeddedFont>
      <p:font typeface="DM Serif Text" panose="020B0604020202020204" charset="0"/>
      <p:regular r:id="rId10"/>
      <p:italic r:id="rId11"/>
    </p:embeddedFont>
    <p:embeddedFont>
      <p:font typeface="Poppins" panose="020B0604020202020204" charset="-18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C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C7A4938-FCC3-4AE7-857F-A0D3B690CB24}">
  <a:tblStyle styleId="{CC7A4938-FCC3-4AE7-857F-A0D3B690CB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20597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7" name="Google Shape;813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8" name="Google Shape;813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6753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3" name="Google Shape;10223;ga484111751_6_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4" name="Google Shape;10224;ga484111751_6_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2820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4" name="Google Shape;10324;ga484111db5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5" name="Google Shape;10325;ga484111db5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3434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6775" y="542700"/>
            <a:ext cx="3410100" cy="23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DM Serif Text"/>
              <a:buNone/>
              <a:defRPr sz="5200">
                <a:solidFill>
                  <a:schemeClr val="accent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6775" y="3048675"/>
            <a:ext cx="2758500" cy="8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049450" y="-5475"/>
            <a:ext cx="5142600" cy="461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4195563" y="13777"/>
            <a:ext cx="4548515" cy="4441729"/>
            <a:chOff x="4578263" y="13777"/>
            <a:chExt cx="4548515" cy="4441729"/>
          </a:xfrm>
        </p:grpSpPr>
        <p:sp>
          <p:nvSpPr>
            <p:cNvPr id="14" name="Google Shape;14;p2"/>
            <p:cNvSpPr/>
            <p:nvPr/>
          </p:nvSpPr>
          <p:spPr>
            <a:xfrm>
              <a:off x="8680082" y="3989526"/>
              <a:ext cx="27364" cy="27336"/>
            </a:xfrm>
            <a:custGeom>
              <a:avLst/>
              <a:gdLst/>
              <a:ahLst/>
              <a:cxnLst/>
              <a:rect l="l" t="t" r="r" b="b"/>
              <a:pathLst>
                <a:path w="972" h="971" extrusionOk="0">
                  <a:moveTo>
                    <a:pt x="971" y="400"/>
                  </a:moveTo>
                  <a:cubicBezTo>
                    <a:pt x="971" y="971"/>
                    <a:pt x="1" y="1"/>
                    <a:pt x="629" y="1"/>
                  </a:cubicBezTo>
                  <a:cubicBezTo>
                    <a:pt x="800" y="1"/>
                    <a:pt x="971" y="172"/>
                    <a:pt x="971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519415" y="3978293"/>
              <a:ext cx="27364" cy="25731"/>
            </a:xfrm>
            <a:custGeom>
              <a:avLst/>
              <a:gdLst/>
              <a:ahLst/>
              <a:cxnLst/>
              <a:rect l="l" t="t" r="r" b="b"/>
              <a:pathLst>
                <a:path w="972" h="914" extrusionOk="0">
                  <a:moveTo>
                    <a:pt x="971" y="343"/>
                  </a:moveTo>
                  <a:cubicBezTo>
                    <a:pt x="971" y="913"/>
                    <a:pt x="1" y="0"/>
                    <a:pt x="572" y="0"/>
                  </a:cubicBezTo>
                  <a:cubicBezTo>
                    <a:pt x="800" y="0"/>
                    <a:pt x="971" y="114"/>
                    <a:pt x="971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030355" y="4037723"/>
              <a:ext cx="80347" cy="80375"/>
            </a:xfrm>
            <a:custGeom>
              <a:avLst/>
              <a:gdLst/>
              <a:ahLst/>
              <a:cxnLst/>
              <a:rect l="l" t="t" r="r" b="b"/>
              <a:pathLst>
                <a:path w="2854" h="2855" extrusionOk="0">
                  <a:moveTo>
                    <a:pt x="2854" y="1256"/>
                  </a:moveTo>
                  <a:cubicBezTo>
                    <a:pt x="2854" y="2284"/>
                    <a:pt x="1541" y="2854"/>
                    <a:pt x="799" y="2112"/>
                  </a:cubicBezTo>
                  <a:cubicBezTo>
                    <a:pt x="0" y="1314"/>
                    <a:pt x="571" y="1"/>
                    <a:pt x="1655" y="1"/>
                  </a:cubicBezTo>
                  <a:cubicBezTo>
                    <a:pt x="2283" y="1"/>
                    <a:pt x="2854" y="572"/>
                    <a:pt x="2854" y="12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723465" y="4187156"/>
              <a:ext cx="59486" cy="57853"/>
            </a:xfrm>
            <a:custGeom>
              <a:avLst/>
              <a:gdLst/>
              <a:ahLst/>
              <a:cxnLst/>
              <a:rect l="l" t="t" r="r" b="b"/>
              <a:pathLst>
                <a:path w="2113" h="2055" extrusionOk="0">
                  <a:moveTo>
                    <a:pt x="2112" y="856"/>
                  </a:moveTo>
                  <a:cubicBezTo>
                    <a:pt x="2112" y="1655"/>
                    <a:pt x="1142" y="2055"/>
                    <a:pt x="571" y="1484"/>
                  </a:cubicBezTo>
                  <a:cubicBezTo>
                    <a:pt x="1" y="971"/>
                    <a:pt x="400" y="0"/>
                    <a:pt x="1199" y="0"/>
                  </a:cubicBezTo>
                  <a:cubicBezTo>
                    <a:pt x="1713" y="0"/>
                    <a:pt x="2112" y="400"/>
                    <a:pt x="2112" y="8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766848" y="3496294"/>
              <a:ext cx="8052" cy="6447"/>
            </a:xfrm>
            <a:custGeom>
              <a:avLst/>
              <a:gdLst/>
              <a:ahLst/>
              <a:cxnLst/>
              <a:rect l="l" t="t" r="r" b="b"/>
              <a:pathLst>
                <a:path w="286" h="229" extrusionOk="0">
                  <a:moveTo>
                    <a:pt x="115" y="0"/>
                  </a:moveTo>
                  <a:cubicBezTo>
                    <a:pt x="1" y="0"/>
                    <a:pt x="1" y="229"/>
                    <a:pt x="115" y="229"/>
                  </a:cubicBezTo>
                  <a:cubicBezTo>
                    <a:pt x="286" y="229"/>
                    <a:pt x="286" y="0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29912" y="2527482"/>
              <a:ext cx="3238" cy="1633"/>
            </a:xfrm>
            <a:custGeom>
              <a:avLst/>
              <a:gdLst/>
              <a:ahLst/>
              <a:cxnLst/>
              <a:rect l="l" t="t" r="r" b="b"/>
              <a:pathLst>
                <a:path w="115" h="58" extrusionOk="0">
                  <a:moveTo>
                    <a:pt x="57" y="0"/>
                  </a:moveTo>
                  <a:cubicBezTo>
                    <a:pt x="114" y="0"/>
                    <a:pt x="114" y="57"/>
                    <a:pt x="57" y="57"/>
                  </a:cubicBezTo>
                  <a:cubicBezTo>
                    <a:pt x="0" y="57"/>
                    <a:pt x="0" y="0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662430" y="3322762"/>
              <a:ext cx="27336" cy="27364"/>
            </a:xfrm>
            <a:custGeom>
              <a:avLst/>
              <a:gdLst/>
              <a:ahLst/>
              <a:cxnLst/>
              <a:rect l="l" t="t" r="r" b="b"/>
              <a:pathLst>
                <a:path w="971" h="972" extrusionOk="0">
                  <a:moveTo>
                    <a:pt x="913" y="457"/>
                  </a:moveTo>
                  <a:cubicBezTo>
                    <a:pt x="856" y="971"/>
                    <a:pt x="171" y="971"/>
                    <a:pt x="114" y="457"/>
                  </a:cubicBezTo>
                  <a:cubicBezTo>
                    <a:pt x="0" y="1"/>
                    <a:pt x="970" y="1"/>
                    <a:pt x="913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774871" y="3758168"/>
              <a:ext cx="30574" cy="30574"/>
            </a:xfrm>
            <a:custGeom>
              <a:avLst/>
              <a:gdLst/>
              <a:ahLst/>
              <a:cxnLst/>
              <a:rect l="l" t="t" r="r" b="b"/>
              <a:pathLst>
                <a:path w="1086" h="1086" extrusionOk="0">
                  <a:moveTo>
                    <a:pt x="1085" y="400"/>
                  </a:moveTo>
                  <a:cubicBezTo>
                    <a:pt x="1085" y="1085"/>
                    <a:pt x="1" y="1"/>
                    <a:pt x="686" y="1"/>
                  </a:cubicBezTo>
                  <a:cubicBezTo>
                    <a:pt x="914" y="1"/>
                    <a:pt x="1085" y="172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627071" y="3187799"/>
              <a:ext cx="24127" cy="24155"/>
            </a:xfrm>
            <a:custGeom>
              <a:avLst/>
              <a:gdLst/>
              <a:ahLst/>
              <a:cxnLst/>
              <a:rect l="l" t="t" r="r" b="b"/>
              <a:pathLst>
                <a:path w="857" h="858" extrusionOk="0">
                  <a:moveTo>
                    <a:pt x="857" y="458"/>
                  </a:moveTo>
                  <a:cubicBezTo>
                    <a:pt x="857" y="686"/>
                    <a:pt x="685" y="857"/>
                    <a:pt x="457" y="857"/>
                  </a:cubicBezTo>
                  <a:cubicBezTo>
                    <a:pt x="229" y="857"/>
                    <a:pt x="1" y="686"/>
                    <a:pt x="1" y="458"/>
                  </a:cubicBezTo>
                  <a:cubicBezTo>
                    <a:pt x="1" y="172"/>
                    <a:pt x="229" y="1"/>
                    <a:pt x="457" y="1"/>
                  </a:cubicBezTo>
                  <a:cubicBezTo>
                    <a:pt x="685" y="1"/>
                    <a:pt x="857" y="172"/>
                    <a:pt x="857" y="4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642184" y="3237629"/>
              <a:ext cx="30545" cy="30545"/>
            </a:xfrm>
            <a:custGeom>
              <a:avLst/>
              <a:gdLst/>
              <a:ahLst/>
              <a:cxnLst/>
              <a:rect l="l" t="t" r="r" b="b"/>
              <a:pathLst>
                <a:path w="1085" h="1085" extrusionOk="0">
                  <a:moveTo>
                    <a:pt x="1085" y="400"/>
                  </a:moveTo>
                  <a:cubicBezTo>
                    <a:pt x="1085" y="1084"/>
                    <a:pt x="1" y="0"/>
                    <a:pt x="628" y="0"/>
                  </a:cubicBezTo>
                  <a:cubicBezTo>
                    <a:pt x="857" y="0"/>
                    <a:pt x="1085" y="171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117764" y="3268146"/>
              <a:ext cx="16075" cy="16103"/>
            </a:xfrm>
            <a:custGeom>
              <a:avLst/>
              <a:gdLst/>
              <a:ahLst/>
              <a:cxnLst/>
              <a:rect l="l" t="t" r="r" b="b"/>
              <a:pathLst>
                <a:path w="571" h="572" extrusionOk="0">
                  <a:moveTo>
                    <a:pt x="571" y="229"/>
                  </a:moveTo>
                  <a:cubicBezTo>
                    <a:pt x="571" y="571"/>
                    <a:pt x="0" y="0"/>
                    <a:pt x="343" y="0"/>
                  </a:cubicBezTo>
                  <a:cubicBezTo>
                    <a:pt x="514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02925" y="3557357"/>
              <a:ext cx="11261" cy="17680"/>
            </a:xfrm>
            <a:custGeom>
              <a:avLst/>
              <a:gdLst/>
              <a:ahLst/>
              <a:cxnLst/>
              <a:rect l="l" t="t" r="r" b="b"/>
              <a:pathLst>
                <a:path w="400" h="628" extrusionOk="0">
                  <a:moveTo>
                    <a:pt x="400" y="342"/>
                  </a:moveTo>
                  <a:cubicBezTo>
                    <a:pt x="400" y="628"/>
                    <a:pt x="0" y="628"/>
                    <a:pt x="0" y="342"/>
                  </a:cubicBezTo>
                  <a:cubicBezTo>
                    <a:pt x="0" y="0"/>
                    <a:pt x="400" y="0"/>
                    <a:pt x="400" y="3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325665" y="341755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14" y="572"/>
                    <a:pt x="1" y="1"/>
                    <a:pt x="343" y="1"/>
                  </a:cubicBezTo>
                  <a:cubicBezTo>
                    <a:pt x="457" y="1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90381" y="334365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1"/>
                    <a:pt x="343" y="1"/>
                  </a:cubicBezTo>
                  <a:cubicBezTo>
                    <a:pt x="457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613271" y="3644094"/>
              <a:ext cx="12866" cy="17708"/>
            </a:xfrm>
            <a:custGeom>
              <a:avLst/>
              <a:gdLst/>
              <a:ahLst/>
              <a:cxnLst/>
              <a:rect l="l" t="t" r="r" b="b"/>
              <a:pathLst>
                <a:path w="457" h="629" extrusionOk="0">
                  <a:moveTo>
                    <a:pt x="457" y="343"/>
                  </a:moveTo>
                  <a:cubicBezTo>
                    <a:pt x="457" y="629"/>
                    <a:pt x="0" y="629"/>
                    <a:pt x="0" y="343"/>
                  </a:cubicBezTo>
                  <a:cubicBezTo>
                    <a:pt x="0" y="1"/>
                    <a:pt x="457" y="1"/>
                    <a:pt x="457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744354" y="2903430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1"/>
                    <a:pt x="343" y="1"/>
                  </a:cubicBezTo>
                  <a:cubicBezTo>
                    <a:pt x="457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293543" y="3150863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0" y="0"/>
                    <a:pt x="343" y="0"/>
                  </a:cubicBezTo>
                  <a:cubicBezTo>
                    <a:pt x="514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40258" y="2795775"/>
              <a:ext cx="12866" cy="16103"/>
            </a:xfrm>
            <a:custGeom>
              <a:avLst/>
              <a:gdLst/>
              <a:ahLst/>
              <a:cxnLst/>
              <a:rect l="l" t="t" r="r" b="b"/>
              <a:pathLst>
                <a:path w="457" h="572" extrusionOk="0">
                  <a:moveTo>
                    <a:pt x="457" y="286"/>
                  </a:moveTo>
                  <a:cubicBezTo>
                    <a:pt x="457" y="572"/>
                    <a:pt x="0" y="572"/>
                    <a:pt x="0" y="286"/>
                  </a:cubicBezTo>
                  <a:cubicBezTo>
                    <a:pt x="0" y="1"/>
                    <a:pt x="457" y="1"/>
                    <a:pt x="457" y="2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79638" y="3244047"/>
              <a:ext cx="14499" cy="12866"/>
            </a:xfrm>
            <a:custGeom>
              <a:avLst/>
              <a:gdLst/>
              <a:ahLst/>
              <a:cxnLst/>
              <a:rect l="l" t="t" r="r" b="b"/>
              <a:pathLst>
                <a:path w="515" h="457" extrusionOk="0">
                  <a:moveTo>
                    <a:pt x="514" y="229"/>
                  </a:moveTo>
                  <a:cubicBezTo>
                    <a:pt x="514" y="343"/>
                    <a:pt x="400" y="457"/>
                    <a:pt x="286" y="457"/>
                  </a:cubicBezTo>
                  <a:cubicBezTo>
                    <a:pt x="1" y="457"/>
                    <a:pt x="1" y="0"/>
                    <a:pt x="286" y="0"/>
                  </a:cubicBezTo>
                  <a:cubicBezTo>
                    <a:pt x="400" y="0"/>
                    <a:pt x="514" y="115"/>
                    <a:pt x="514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28232" y="2760444"/>
              <a:ext cx="17708" cy="16103"/>
            </a:xfrm>
            <a:custGeom>
              <a:avLst/>
              <a:gdLst/>
              <a:ahLst/>
              <a:cxnLst/>
              <a:rect l="l" t="t" r="r" b="b"/>
              <a:pathLst>
                <a:path w="629" h="572" extrusionOk="0">
                  <a:moveTo>
                    <a:pt x="571" y="229"/>
                  </a:moveTo>
                  <a:cubicBezTo>
                    <a:pt x="628" y="571"/>
                    <a:pt x="0" y="0"/>
                    <a:pt x="400" y="0"/>
                  </a:cubicBezTo>
                  <a:cubicBezTo>
                    <a:pt x="514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948403" y="2959679"/>
              <a:ext cx="16103" cy="14470"/>
            </a:xfrm>
            <a:custGeom>
              <a:avLst/>
              <a:gdLst/>
              <a:ahLst/>
              <a:cxnLst/>
              <a:rect l="l" t="t" r="r" b="b"/>
              <a:pathLst>
                <a:path w="572" h="514" extrusionOk="0">
                  <a:moveTo>
                    <a:pt x="571" y="171"/>
                  </a:moveTo>
                  <a:cubicBezTo>
                    <a:pt x="571" y="514"/>
                    <a:pt x="1" y="0"/>
                    <a:pt x="343" y="0"/>
                  </a:cubicBezTo>
                  <a:cubicBezTo>
                    <a:pt x="457" y="0"/>
                    <a:pt x="571" y="57"/>
                    <a:pt x="571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867122" y="3396690"/>
              <a:ext cx="12866" cy="16075"/>
            </a:xfrm>
            <a:custGeom>
              <a:avLst/>
              <a:gdLst/>
              <a:ahLst/>
              <a:cxnLst/>
              <a:rect l="l" t="t" r="r" b="b"/>
              <a:pathLst>
                <a:path w="457" h="571" extrusionOk="0">
                  <a:moveTo>
                    <a:pt x="457" y="285"/>
                  </a:moveTo>
                  <a:cubicBezTo>
                    <a:pt x="457" y="571"/>
                    <a:pt x="0" y="571"/>
                    <a:pt x="0" y="285"/>
                  </a:cubicBezTo>
                  <a:cubicBezTo>
                    <a:pt x="0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022974" y="3644094"/>
              <a:ext cx="12866" cy="17708"/>
            </a:xfrm>
            <a:custGeom>
              <a:avLst/>
              <a:gdLst/>
              <a:ahLst/>
              <a:cxnLst/>
              <a:rect l="l" t="t" r="r" b="b"/>
              <a:pathLst>
                <a:path w="457" h="629" extrusionOk="0">
                  <a:moveTo>
                    <a:pt x="457" y="343"/>
                  </a:moveTo>
                  <a:cubicBezTo>
                    <a:pt x="457" y="629"/>
                    <a:pt x="0" y="629"/>
                    <a:pt x="0" y="343"/>
                  </a:cubicBezTo>
                  <a:cubicBezTo>
                    <a:pt x="0" y="1"/>
                    <a:pt x="457" y="1"/>
                    <a:pt x="457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105569" y="3303506"/>
              <a:ext cx="12866" cy="17680"/>
            </a:xfrm>
            <a:custGeom>
              <a:avLst/>
              <a:gdLst/>
              <a:ahLst/>
              <a:cxnLst/>
              <a:rect l="l" t="t" r="r" b="b"/>
              <a:pathLst>
                <a:path w="457" h="628" extrusionOk="0">
                  <a:moveTo>
                    <a:pt x="457" y="285"/>
                  </a:moveTo>
                  <a:cubicBezTo>
                    <a:pt x="457" y="628"/>
                    <a:pt x="0" y="628"/>
                    <a:pt x="0" y="285"/>
                  </a:cubicBezTo>
                  <a:cubicBezTo>
                    <a:pt x="0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932037" y="3142839"/>
              <a:ext cx="12894" cy="16075"/>
            </a:xfrm>
            <a:custGeom>
              <a:avLst/>
              <a:gdLst/>
              <a:ahLst/>
              <a:cxnLst/>
              <a:rect l="l" t="t" r="r" b="b"/>
              <a:pathLst>
                <a:path w="458" h="571" extrusionOk="0">
                  <a:moveTo>
                    <a:pt x="457" y="285"/>
                  </a:moveTo>
                  <a:cubicBezTo>
                    <a:pt x="457" y="571"/>
                    <a:pt x="1" y="571"/>
                    <a:pt x="1" y="285"/>
                  </a:cubicBezTo>
                  <a:cubicBezTo>
                    <a:pt x="1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042901" y="3274565"/>
              <a:ext cx="12866" cy="14499"/>
            </a:xfrm>
            <a:custGeom>
              <a:avLst/>
              <a:gdLst/>
              <a:ahLst/>
              <a:cxnLst/>
              <a:rect l="l" t="t" r="r" b="b"/>
              <a:pathLst>
                <a:path w="457" h="515" extrusionOk="0">
                  <a:moveTo>
                    <a:pt x="457" y="229"/>
                  </a:moveTo>
                  <a:cubicBezTo>
                    <a:pt x="457" y="514"/>
                    <a:pt x="0" y="514"/>
                    <a:pt x="0" y="229"/>
                  </a:cubicBezTo>
                  <a:cubicBezTo>
                    <a:pt x="0" y="115"/>
                    <a:pt x="115" y="1"/>
                    <a:pt x="229" y="1"/>
                  </a:cubicBezTo>
                  <a:cubicBezTo>
                    <a:pt x="343" y="1"/>
                    <a:pt x="457" y="115"/>
                    <a:pt x="457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212553" y="2705828"/>
              <a:ext cx="14499" cy="11261"/>
            </a:xfrm>
            <a:custGeom>
              <a:avLst/>
              <a:gdLst/>
              <a:ahLst/>
              <a:cxnLst/>
              <a:rect l="l" t="t" r="r" b="b"/>
              <a:pathLst>
                <a:path w="515" h="400" extrusionOk="0">
                  <a:moveTo>
                    <a:pt x="514" y="228"/>
                  </a:moveTo>
                  <a:cubicBezTo>
                    <a:pt x="514" y="342"/>
                    <a:pt x="400" y="400"/>
                    <a:pt x="286" y="400"/>
                  </a:cubicBezTo>
                  <a:cubicBezTo>
                    <a:pt x="0" y="400"/>
                    <a:pt x="0" y="0"/>
                    <a:pt x="286" y="0"/>
                  </a:cubicBezTo>
                  <a:cubicBezTo>
                    <a:pt x="400" y="0"/>
                    <a:pt x="514" y="57"/>
                    <a:pt x="514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059268" y="2400542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0" y="1"/>
                    <a:pt x="400" y="1"/>
                  </a:cubicBezTo>
                  <a:cubicBezTo>
                    <a:pt x="514" y="1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930432" y="2962888"/>
              <a:ext cx="25731" cy="28941"/>
            </a:xfrm>
            <a:custGeom>
              <a:avLst/>
              <a:gdLst/>
              <a:ahLst/>
              <a:cxnLst/>
              <a:rect l="l" t="t" r="r" b="b"/>
              <a:pathLst>
                <a:path w="914" h="1028" extrusionOk="0">
                  <a:moveTo>
                    <a:pt x="914" y="514"/>
                  </a:moveTo>
                  <a:cubicBezTo>
                    <a:pt x="914" y="742"/>
                    <a:pt x="742" y="970"/>
                    <a:pt x="514" y="970"/>
                  </a:cubicBezTo>
                  <a:cubicBezTo>
                    <a:pt x="1" y="1027"/>
                    <a:pt x="1" y="0"/>
                    <a:pt x="514" y="57"/>
                  </a:cubicBezTo>
                  <a:cubicBezTo>
                    <a:pt x="742" y="57"/>
                    <a:pt x="914" y="286"/>
                    <a:pt x="914" y="5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966726" y="2406989"/>
              <a:ext cx="25731" cy="25731"/>
            </a:xfrm>
            <a:custGeom>
              <a:avLst/>
              <a:gdLst/>
              <a:ahLst/>
              <a:cxnLst/>
              <a:rect l="l" t="t" r="r" b="b"/>
              <a:pathLst>
                <a:path w="914" h="914" extrusionOk="0">
                  <a:moveTo>
                    <a:pt x="914" y="457"/>
                  </a:moveTo>
                  <a:cubicBezTo>
                    <a:pt x="914" y="685"/>
                    <a:pt x="686" y="913"/>
                    <a:pt x="457" y="913"/>
                  </a:cubicBezTo>
                  <a:cubicBezTo>
                    <a:pt x="229" y="913"/>
                    <a:pt x="1" y="685"/>
                    <a:pt x="1" y="457"/>
                  </a:cubicBezTo>
                  <a:cubicBezTo>
                    <a:pt x="1" y="228"/>
                    <a:pt x="172" y="0"/>
                    <a:pt x="457" y="0"/>
                  </a:cubicBezTo>
                  <a:cubicBezTo>
                    <a:pt x="686" y="0"/>
                    <a:pt x="914" y="228"/>
                    <a:pt x="914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073419" y="2508197"/>
              <a:ext cx="19313" cy="20917"/>
            </a:xfrm>
            <a:custGeom>
              <a:avLst/>
              <a:gdLst/>
              <a:ahLst/>
              <a:cxnLst/>
              <a:rect l="l" t="t" r="r" b="b"/>
              <a:pathLst>
                <a:path w="686" h="743" extrusionOk="0">
                  <a:moveTo>
                    <a:pt x="686" y="286"/>
                  </a:moveTo>
                  <a:cubicBezTo>
                    <a:pt x="686" y="742"/>
                    <a:pt x="1" y="0"/>
                    <a:pt x="457" y="58"/>
                  </a:cubicBezTo>
                  <a:cubicBezTo>
                    <a:pt x="571" y="58"/>
                    <a:pt x="686" y="172"/>
                    <a:pt x="686" y="2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84452" y="2538715"/>
              <a:ext cx="17708" cy="17708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572" y="343"/>
                  </a:moveTo>
                  <a:cubicBezTo>
                    <a:pt x="629" y="629"/>
                    <a:pt x="1" y="629"/>
                    <a:pt x="58" y="343"/>
                  </a:cubicBezTo>
                  <a:cubicBezTo>
                    <a:pt x="58" y="1"/>
                    <a:pt x="515" y="1"/>
                    <a:pt x="57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9102651" y="3380615"/>
              <a:ext cx="24127" cy="22522"/>
            </a:xfrm>
            <a:custGeom>
              <a:avLst/>
              <a:gdLst/>
              <a:ahLst/>
              <a:cxnLst/>
              <a:rect l="l" t="t" r="r" b="b"/>
              <a:pathLst>
                <a:path w="857" h="800" extrusionOk="0">
                  <a:moveTo>
                    <a:pt x="799" y="400"/>
                  </a:moveTo>
                  <a:cubicBezTo>
                    <a:pt x="685" y="799"/>
                    <a:pt x="171" y="799"/>
                    <a:pt x="57" y="400"/>
                  </a:cubicBezTo>
                  <a:cubicBezTo>
                    <a:pt x="0" y="0"/>
                    <a:pt x="856" y="0"/>
                    <a:pt x="799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726674" y="2686543"/>
              <a:ext cx="30574" cy="30545"/>
            </a:xfrm>
            <a:custGeom>
              <a:avLst/>
              <a:gdLst/>
              <a:ahLst/>
              <a:cxnLst/>
              <a:rect l="l" t="t" r="r" b="b"/>
              <a:pathLst>
                <a:path w="1086" h="1085" extrusionOk="0">
                  <a:moveTo>
                    <a:pt x="1085" y="400"/>
                  </a:moveTo>
                  <a:cubicBezTo>
                    <a:pt x="1028" y="1085"/>
                    <a:pt x="1" y="0"/>
                    <a:pt x="629" y="0"/>
                  </a:cubicBezTo>
                  <a:cubicBezTo>
                    <a:pt x="857" y="0"/>
                    <a:pt x="1085" y="171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938775" y="2540319"/>
              <a:ext cx="38569" cy="40202"/>
            </a:xfrm>
            <a:custGeom>
              <a:avLst/>
              <a:gdLst/>
              <a:ahLst/>
              <a:cxnLst/>
              <a:rect l="l" t="t" r="r" b="b"/>
              <a:pathLst>
                <a:path w="1370" h="1428" extrusionOk="0">
                  <a:moveTo>
                    <a:pt x="1370" y="629"/>
                  </a:moveTo>
                  <a:cubicBezTo>
                    <a:pt x="1370" y="1142"/>
                    <a:pt x="742" y="1428"/>
                    <a:pt x="343" y="1028"/>
                  </a:cubicBezTo>
                  <a:cubicBezTo>
                    <a:pt x="0" y="686"/>
                    <a:pt x="228" y="1"/>
                    <a:pt x="799" y="1"/>
                  </a:cubicBezTo>
                  <a:cubicBezTo>
                    <a:pt x="1142" y="1"/>
                    <a:pt x="1370" y="286"/>
                    <a:pt x="1370" y="6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472823" y="3520392"/>
              <a:ext cx="33783" cy="45016"/>
            </a:xfrm>
            <a:custGeom>
              <a:avLst/>
              <a:gdLst/>
              <a:ahLst/>
              <a:cxnLst/>
              <a:rect l="l" t="t" r="r" b="b"/>
              <a:pathLst>
                <a:path w="1200" h="1599" extrusionOk="0">
                  <a:moveTo>
                    <a:pt x="1199" y="799"/>
                  </a:moveTo>
                  <a:cubicBezTo>
                    <a:pt x="1199" y="1598"/>
                    <a:pt x="1" y="1598"/>
                    <a:pt x="1" y="799"/>
                  </a:cubicBezTo>
                  <a:cubicBezTo>
                    <a:pt x="1" y="0"/>
                    <a:pt x="1199" y="0"/>
                    <a:pt x="1199" y="7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485689" y="2373234"/>
              <a:ext cx="40202" cy="40202"/>
            </a:xfrm>
            <a:custGeom>
              <a:avLst/>
              <a:gdLst/>
              <a:ahLst/>
              <a:cxnLst/>
              <a:rect l="l" t="t" r="r" b="b"/>
              <a:pathLst>
                <a:path w="1428" h="1428" extrusionOk="0">
                  <a:moveTo>
                    <a:pt x="1427" y="628"/>
                  </a:moveTo>
                  <a:cubicBezTo>
                    <a:pt x="1427" y="1142"/>
                    <a:pt x="799" y="1427"/>
                    <a:pt x="400" y="1028"/>
                  </a:cubicBezTo>
                  <a:cubicBezTo>
                    <a:pt x="0" y="685"/>
                    <a:pt x="286" y="1"/>
                    <a:pt x="799" y="1"/>
                  </a:cubicBezTo>
                  <a:cubicBezTo>
                    <a:pt x="1142" y="1"/>
                    <a:pt x="1427" y="286"/>
                    <a:pt x="1427" y="6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140900" y="2972517"/>
              <a:ext cx="25731" cy="27336"/>
            </a:xfrm>
            <a:custGeom>
              <a:avLst/>
              <a:gdLst/>
              <a:ahLst/>
              <a:cxnLst/>
              <a:rect l="l" t="t" r="r" b="b"/>
              <a:pathLst>
                <a:path w="914" h="971" extrusionOk="0">
                  <a:moveTo>
                    <a:pt x="914" y="400"/>
                  </a:moveTo>
                  <a:cubicBezTo>
                    <a:pt x="914" y="971"/>
                    <a:pt x="1" y="1"/>
                    <a:pt x="571" y="1"/>
                  </a:cubicBezTo>
                  <a:cubicBezTo>
                    <a:pt x="743" y="1"/>
                    <a:pt x="914" y="172"/>
                    <a:pt x="914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177864" y="3250466"/>
              <a:ext cx="19313" cy="22522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685" y="400"/>
                  </a:moveTo>
                  <a:cubicBezTo>
                    <a:pt x="628" y="800"/>
                    <a:pt x="57" y="800"/>
                    <a:pt x="0" y="400"/>
                  </a:cubicBezTo>
                  <a:cubicBezTo>
                    <a:pt x="57" y="1"/>
                    <a:pt x="628" y="1"/>
                    <a:pt x="6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898310" y="2805431"/>
              <a:ext cx="20917" cy="20917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742" y="343"/>
                  </a:moveTo>
                  <a:cubicBezTo>
                    <a:pt x="742" y="571"/>
                    <a:pt x="571" y="742"/>
                    <a:pt x="400" y="742"/>
                  </a:cubicBezTo>
                  <a:cubicBezTo>
                    <a:pt x="0" y="628"/>
                    <a:pt x="0" y="115"/>
                    <a:pt x="400" y="0"/>
                  </a:cubicBezTo>
                  <a:cubicBezTo>
                    <a:pt x="571" y="0"/>
                    <a:pt x="742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078233" y="2768467"/>
              <a:ext cx="25760" cy="25731"/>
            </a:xfrm>
            <a:custGeom>
              <a:avLst/>
              <a:gdLst/>
              <a:ahLst/>
              <a:cxnLst/>
              <a:rect l="l" t="t" r="r" b="b"/>
              <a:pathLst>
                <a:path w="915" h="914" extrusionOk="0">
                  <a:moveTo>
                    <a:pt x="914" y="343"/>
                  </a:moveTo>
                  <a:cubicBezTo>
                    <a:pt x="914" y="914"/>
                    <a:pt x="1" y="1"/>
                    <a:pt x="572" y="1"/>
                  </a:cubicBezTo>
                  <a:cubicBezTo>
                    <a:pt x="800" y="1"/>
                    <a:pt x="914" y="172"/>
                    <a:pt x="914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172380" y="2501779"/>
              <a:ext cx="25731" cy="22522"/>
            </a:xfrm>
            <a:custGeom>
              <a:avLst/>
              <a:gdLst/>
              <a:ahLst/>
              <a:cxnLst/>
              <a:rect l="l" t="t" r="r" b="b"/>
              <a:pathLst>
                <a:path w="914" h="800" extrusionOk="0">
                  <a:moveTo>
                    <a:pt x="800" y="343"/>
                  </a:moveTo>
                  <a:cubicBezTo>
                    <a:pt x="914" y="799"/>
                    <a:pt x="1" y="799"/>
                    <a:pt x="115" y="343"/>
                  </a:cubicBezTo>
                  <a:cubicBezTo>
                    <a:pt x="172" y="0"/>
                    <a:pt x="743" y="0"/>
                    <a:pt x="800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924013" y="3387034"/>
              <a:ext cx="19313" cy="22522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685" y="400"/>
                  </a:moveTo>
                  <a:cubicBezTo>
                    <a:pt x="628" y="800"/>
                    <a:pt x="57" y="800"/>
                    <a:pt x="0" y="400"/>
                  </a:cubicBezTo>
                  <a:cubicBezTo>
                    <a:pt x="57" y="1"/>
                    <a:pt x="628" y="1"/>
                    <a:pt x="6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103964" y="3640885"/>
              <a:ext cx="19284" cy="22522"/>
            </a:xfrm>
            <a:custGeom>
              <a:avLst/>
              <a:gdLst/>
              <a:ahLst/>
              <a:cxnLst/>
              <a:rect l="l" t="t" r="r" b="b"/>
              <a:pathLst>
                <a:path w="685" h="800" extrusionOk="0">
                  <a:moveTo>
                    <a:pt x="685" y="400"/>
                  </a:moveTo>
                  <a:cubicBezTo>
                    <a:pt x="628" y="800"/>
                    <a:pt x="57" y="800"/>
                    <a:pt x="0" y="400"/>
                  </a:cubicBezTo>
                  <a:cubicBezTo>
                    <a:pt x="57" y="1"/>
                    <a:pt x="628" y="1"/>
                    <a:pt x="6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941665" y="3629652"/>
              <a:ext cx="20917" cy="20917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743" y="343"/>
                  </a:moveTo>
                  <a:cubicBezTo>
                    <a:pt x="743" y="571"/>
                    <a:pt x="572" y="742"/>
                    <a:pt x="400" y="742"/>
                  </a:cubicBezTo>
                  <a:cubicBezTo>
                    <a:pt x="172" y="742"/>
                    <a:pt x="1" y="571"/>
                    <a:pt x="1" y="343"/>
                  </a:cubicBezTo>
                  <a:cubicBezTo>
                    <a:pt x="1" y="171"/>
                    <a:pt x="172" y="0"/>
                    <a:pt x="400" y="0"/>
                  </a:cubicBezTo>
                  <a:cubicBezTo>
                    <a:pt x="572" y="0"/>
                    <a:pt x="743" y="171"/>
                    <a:pt x="743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251765" y="2347531"/>
              <a:ext cx="20917" cy="19313"/>
            </a:xfrm>
            <a:custGeom>
              <a:avLst/>
              <a:gdLst/>
              <a:ahLst/>
              <a:cxnLst/>
              <a:rect l="l" t="t" r="r" b="b"/>
              <a:pathLst>
                <a:path w="743" h="686" extrusionOk="0">
                  <a:moveTo>
                    <a:pt x="742" y="343"/>
                  </a:moveTo>
                  <a:cubicBezTo>
                    <a:pt x="742" y="571"/>
                    <a:pt x="571" y="685"/>
                    <a:pt x="400" y="685"/>
                  </a:cubicBezTo>
                  <a:cubicBezTo>
                    <a:pt x="1" y="628"/>
                    <a:pt x="1" y="58"/>
                    <a:pt x="400" y="0"/>
                  </a:cubicBezTo>
                  <a:cubicBezTo>
                    <a:pt x="571" y="0"/>
                    <a:pt x="742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397318" y="3653751"/>
              <a:ext cx="56249" cy="65905"/>
            </a:xfrm>
            <a:custGeom>
              <a:avLst/>
              <a:gdLst/>
              <a:ahLst/>
              <a:cxnLst/>
              <a:rect l="l" t="t" r="r" b="b"/>
              <a:pathLst>
                <a:path w="1998" h="2341" extrusionOk="0">
                  <a:moveTo>
                    <a:pt x="1884" y="1313"/>
                  </a:moveTo>
                  <a:cubicBezTo>
                    <a:pt x="1770" y="2340"/>
                    <a:pt x="229" y="2340"/>
                    <a:pt x="115" y="1313"/>
                  </a:cubicBezTo>
                  <a:cubicBezTo>
                    <a:pt x="1" y="0"/>
                    <a:pt x="1998" y="0"/>
                    <a:pt x="1884" y="13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175589" y="4055402"/>
              <a:ext cx="57882" cy="57882"/>
            </a:xfrm>
            <a:custGeom>
              <a:avLst/>
              <a:gdLst/>
              <a:ahLst/>
              <a:cxnLst/>
              <a:rect l="l" t="t" r="r" b="b"/>
              <a:pathLst>
                <a:path w="2056" h="2056" extrusionOk="0">
                  <a:moveTo>
                    <a:pt x="2055" y="914"/>
                  </a:moveTo>
                  <a:cubicBezTo>
                    <a:pt x="2055" y="1656"/>
                    <a:pt x="1085" y="2055"/>
                    <a:pt x="514" y="1542"/>
                  </a:cubicBezTo>
                  <a:cubicBezTo>
                    <a:pt x="1" y="971"/>
                    <a:pt x="400" y="1"/>
                    <a:pt x="1199" y="1"/>
                  </a:cubicBezTo>
                  <a:cubicBezTo>
                    <a:pt x="1656" y="1"/>
                    <a:pt x="2055" y="400"/>
                    <a:pt x="2055" y="9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998205" y="3758168"/>
              <a:ext cx="72324" cy="72324"/>
            </a:xfrm>
            <a:custGeom>
              <a:avLst/>
              <a:gdLst/>
              <a:ahLst/>
              <a:cxnLst/>
              <a:rect l="l" t="t" r="r" b="b"/>
              <a:pathLst>
                <a:path w="2569" h="2569" extrusionOk="0">
                  <a:moveTo>
                    <a:pt x="2569" y="1085"/>
                  </a:moveTo>
                  <a:cubicBezTo>
                    <a:pt x="2512" y="2055"/>
                    <a:pt x="1370" y="2569"/>
                    <a:pt x="686" y="1884"/>
                  </a:cubicBezTo>
                  <a:cubicBezTo>
                    <a:pt x="1" y="1199"/>
                    <a:pt x="457" y="1"/>
                    <a:pt x="1427" y="1"/>
                  </a:cubicBezTo>
                  <a:cubicBezTo>
                    <a:pt x="2055" y="1"/>
                    <a:pt x="2569" y="514"/>
                    <a:pt x="2569" y="10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447791" y="3690687"/>
              <a:ext cx="78743" cy="78771"/>
            </a:xfrm>
            <a:custGeom>
              <a:avLst/>
              <a:gdLst/>
              <a:ahLst/>
              <a:cxnLst/>
              <a:rect l="l" t="t" r="r" b="b"/>
              <a:pathLst>
                <a:path w="2797" h="2798" extrusionOk="0">
                  <a:moveTo>
                    <a:pt x="2797" y="1199"/>
                  </a:moveTo>
                  <a:cubicBezTo>
                    <a:pt x="2797" y="2284"/>
                    <a:pt x="1484" y="2797"/>
                    <a:pt x="742" y="2055"/>
                  </a:cubicBezTo>
                  <a:cubicBezTo>
                    <a:pt x="0" y="1313"/>
                    <a:pt x="514" y="1"/>
                    <a:pt x="1598" y="1"/>
                  </a:cubicBezTo>
                  <a:cubicBezTo>
                    <a:pt x="2283" y="1"/>
                    <a:pt x="2797" y="514"/>
                    <a:pt x="2797" y="11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140900" y="3838516"/>
              <a:ext cx="57882" cy="57853"/>
            </a:xfrm>
            <a:custGeom>
              <a:avLst/>
              <a:gdLst/>
              <a:ahLst/>
              <a:cxnLst/>
              <a:rect l="l" t="t" r="r" b="b"/>
              <a:pathLst>
                <a:path w="2056" h="2055" extrusionOk="0">
                  <a:moveTo>
                    <a:pt x="2055" y="913"/>
                  </a:moveTo>
                  <a:cubicBezTo>
                    <a:pt x="2055" y="1655"/>
                    <a:pt x="1085" y="2055"/>
                    <a:pt x="514" y="1541"/>
                  </a:cubicBezTo>
                  <a:cubicBezTo>
                    <a:pt x="1" y="970"/>
                    <a:pt x="400" y="0"/>
                    <a:pt x="1142" y="0"/>
                  </a:cubicBezTo>
                  <a:cubicBezTo>
                    <a:pt x="1656" y="0"/>
                    <a:pt x="2055" y="400"/>
                    <a:pt x="2055" y="9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455814" y="3986316"/>
              <a:ext cx="64300" cy="65905"/>
            </a:xfrm>
            <a:custGeom>
              <a:avLst/>
              <a:gdLst/>
              <a:ahLst/>
              <a:cxnLst/>
              <a:rect l="l" t="t" r="r" b="b"/>
              <a:pathLst>
                <a:path w="2284" h="2341" extrusionOk="0">
                  <a:moveTo>
                    <a:pt x="2283" y="1028"/>
                  </a:moveTo>
                  <a:cubicBezTo>
                    <a:pt x="2283" y="1941"/>
                    <a:pt x="1256" y="2341"/>
                    <a:pt x="628" y="1713"/>
                  </a:cubicBezTo>
                  <a:cubicBezTo>
                    <a:pt x="0" y="1085"/>
                    <a:pt x="457" y="1"/>
                    <a:pt x="1370" y="58"/>
                  </a:cubicBezTo>
                  <a:cubicBezTo>
                    <a:pt x="1884" y="58"/>
                    <a:pt x="2283" y="514"/>
                    <a:pt x="2283" y="10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107173" y="4048984"/>
              <a:ext cx="35360" cy="36964"/>
            </a:xfrm>
            <a:custGeom>
              <a:avLst/>
              <a:gdLst/>
              <a:ahLst/>
              <a:cxnLst/>
              <a:rect l="l" t="t" r="r" b="b"/>
              <a:pathLst>
                <a:path w="1256" h="1313" extrusionOk="0">
                  <a:moveTo>
                    <a:pt x="1256" y="571"/>
                  </a:moveTo>
                  <a:cubicBezTo>
                    <a:pt x="1256" y="1028"/>
                    <a:pt x="685" y="1313"/>
                    <a:pt x="343" y="971"/>
                  </a:cubicBezTo>
                  <a:cubicBezTo>
                    <a:pt x="0" y="628"/>
                    <a:pt x="228" y="0"/>
                    <a:pt x="742" y="0"/>
                  </a:cubicBezTo>
                  <a:cubicBezTo>
                    <a:pt x="1027" y="0"/>
                    <a:pt x="1256" y="286"/>
                    <a:pt x="1256" y="5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129667" y="4396020"/>
              <a:ext cx="43411" cy="43411"/>
            </a:xfrm>
            <a:custGeom>
              <a:avLst/>
              <a:gdLst/>
              <a:ahLst/>
              <a:cxnLst/>
              <a:rect l="l" t="t" r="r" b="b"/>
              <a:pathLst>
                <a:path w="1542" h="1542" extrusionOk="0">
                  <a:moveTo>
                    <a:pt x="799" y="0"/>
                  </a:moveTo>
                  <a:cubicBezTo>
                    <a:pt x="343" y="0"/>
                    <a:pt x="0" y="343"/>
                    <a:pt x="0" y="799"/>
                  </a:cubicBezTo>
                  <a:cubicBezTo>
                    <a:pt x="0" y="1199"/>
                    <a:pt x="343" y="1541"/>
                    <a:pt x="799" y="1541"/>
                  </a:cubicBezTo>
                  <a:cubicBezTo>
                    <a:pt x="1199" y="1541"/>
                    <a:pt x="1541" y="1199"/>
                    <a:pt x="1541" y="799"/>
                  </a:cubicBezTo>
                  <a:cubicBezTo>
                    <a:pt x="1541" y="343"/>
                    <a:pt x="1199" y="0"/>
                    <a:pt x="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447791" y="4391205"/>
              <a:ext cx="65877" cy="64300"/>
            </a:xfrm>
            <a:custGeom>
              <a:avLst/>
              <a:gdLst/>
              <a:ahLst/>
              <a:cxnLst/>
              <a:rect l="l" t="t" r="r" b="b"/>
              <a:pathLst>
                <a:path w="2340" h="2284" extrusionOk="0">
                  <a:moveTo>
                    <a:pt x="2340" y="970"/>
                  </a:moveTo>
                  <a:cubicBezTo>
                    <a:pt x="2340" y="1826"/>
                    <a:pt x="1256" y="2283"/>
                    <a:pt x="628" y="1655"/>
                  </a:cubicBezTo>
                  <a:cubicBezTo>
                    <a:pt x="0" y="1028"/>
                    <a:pt x="457" y="0"/>
                    <a:pt x="1370" y="0"/>
                  </a:cubicBezTo>
                  <a:cubicBezTo>
                    <a:pt x="1883" y="0"/>
                    <a:pt x="2340" y="400"/>
                    <a:pt x="2340" y="9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451643" y="3496294"/>
              <a:ext cx="8052" cy="6447"/>
            </a:xfrm>
            <a:custGeom>
              <a:avLst/>
              <a:gdLst/>
              <a:ahLst/>
              <a:cxnLst/>
              <a:rect l="l" t="t" r="r" b="b"/>
              <a:pathLst>
                <a:path w="286" h="229" extrusionOk="0">
                  <a:moveTo>
                    <a:pt x="172" y="0"/>
                  </a:moveTo>
                  <a:cubicBezTo>
                    <a:pt x="1" y="0"/>
                    <a:pt x="1" y="229"/>
                    <a:pt x="172" y="229"/>
                  </a:cubicBezTo>
                  <a:cubicBezTo>
                    <a:pt x="286" y="229"/>
                    <a:pt x="286" y="0"/>
                    <a:pt x="1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414706" y="2527482"/>
              <a:ext cx="3238" cy="1633"/>
            </a:xfrm>
            <a:custGeom>
              <a:avLst/>
              <a:gdLst/>
              <a:ahLst/>
              <a:cxnLst/>
              <a:rect l="l" t="t" r="r" b="b"/>
              <a:pathLst>
                <a:path w="115" h="58" extrusionOk="0">
                  <a:moveTo>
                    <a:pt x="57" y="0"/>
                  </a:moveTo>
                  <a:cubicBezTo>
                    <a:pt x="114" y="0"/>
                    <a:pt x="114" y="57"/>
                    <a:pt x="57" y="57"/>
                  </a:cubicBezTo>
                  <a:cubicBezTo>
                    <a:pt x="0" y="57"/>
                    <a:pt x="0" y="0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406012" y="2937185"/>
              <a:ext cx="33755" cy="33755"/>
            </a:xfrm>
            <a:custGeom>
              <a:avLst/>
              <a:gdLst/>
              <a:ahLst/>
              <a:cxnLst/>
              <a:rect l="l" t="t" r="r" b="b"/>
              <a:pathLst>
                <a:path w="1199" h="1199" extrusionOk="0">
                  <a:moveTo>
                    <a:pt x="1199" y="457"/>
                  </a:moveTo>
                  <a:cubicBezTo>
                    <a:pt x="1199" y="1199"/>
                    <a:pt x="0" y="0"/>
                    <a:pt x="685" y="0"/>
                  </a:cubicBezTo>
                  <a:cubicBezTo>
                    <a:pt x="970" y="0"/>
                    <a:pt x="1199" y="171"/>
                    <a:pt x="1199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348830" y="3322762"/>
              <a:ext cx="25731" cy="27364"/>
            </a:xfrm>
            <a:custGeom>
              <a:avLst/>
              <a:gdLst/>
              <a:ahLst/>
              <a:cxnLst/>
              <a:rect l="l" t="t" r="r" b="b"/>
              <a:pathLst>
                <a:path w="914" h="972" extrusionOk="0">
                  <a:moveTo>
                    <a:pt x="856" y="457"/>
                  </a:moveTo>
                  <a:cubicBezTo>
                    <a:pt x="799" y="971"/>
                    <a:pt x="114" y="971"/>
                    <a:pt x="57" y="457"/>
                  </a:cubicBezTo>
                  <a:cubicBezTo>
                    <a:pt x="0" y="1"/>
                    <a:pt x="913" y="1"/>
                    <a:pt x="856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461299" y="3758168"/>
              <a:ext cx="30545" cy="30574"/>
            </a:xfrm>
            <a:custGeom>
              <a:avLst/>
              <a:gdLst/>
              <a:ahLst/>
              <a:cxnLst/>
              <a:rect l="l" t="t" r="r" b="b"/>
              <a:pathLst>
                <a:path w="1085" h="1086" extrusionOk="0">
                  <a:moveTo>
                    <a:pt x="1084" y="400"/>
                  </a:moveTo>
                  <a:cubicBezTo>
                    <a:pt x="1084" y="1085"/>
                    <a:pt x="0" y="1"/>
                    <a:pt x="628" y="1"/>
                  </a:cubicBezTo>
                  <a:cubicBezTo>
                    <a:pt x="856" y="1"/>
                    <a:pt x="1084" y="172"/>
                    <a:pt x="1084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311865" y="3186194"/>
              <a:ext cx="25731" cy="27364"/>
            </a:xfrm>
            <a:custGeom>
              <a:avLst/>
              <a:gdLst/>
              <a:ahLst/>
              <a:cxnLst/>
              <a:rect l="l" t="t" r="r" b="b"/>
              <a:pathLst>
                <a:path w="914" h="972" extrusionOk="0">
                  <a:moveTo>
                    <a:pt x="857" y="515"/>
                  </a:moveTo>
                  <a:cubicBezTo>
                    <a:pt x="914" y="971"/>
                    <a:pt x="1" y="971"/>
                    <a:pt x="58" y="515"/>
                  </a:cubicBezTo>
                  <a:cubicBezTo>
                    <a:pt x="115" y="1"/>
                    <a:pt x="799" y="1"/>
                    <a:pt x="857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326978" y="3237629"/>
              <a:ext cx="30545" cy="30545"/>
            </a:xfrm>
            <a:custGeom>
              <a:avLst/>
              <a:gdLst/>
              <a:ahLst/>
              <a:cxnLst/>
              <a:rect l="l" t="t" r="r" b="b"/>
              <a:pathLst>
                <a:path w="1085" h="1085" extrusionOk="0">
                  <a:moveTo>
                    <a:pt x="1085" y="400"/>
                  </a:moveTo>
                  <a:cubicBezTo>
                    <a:pt x="1085" y="1084"/>
                    <a:pt x="1" y="0"/>
                    <a:pt x="685" y="0"/>
                  </a:cubicBezTo>
                  <a:cubicBezTo>
                    <a:pt x="914" y="0"/>
                    <a:pt x="1085" y="171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804163" y="3268146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0" y="0"/>
                    <a:pt x="343" y="0"/>
                  </a:cubicBezTo>
                  <a:cubicBezTo>
                    <a:pt x="457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887720" y="3557357"/>
              <a:ext cx="12866" cy="17680"/>
            </a:xfrm>
            <a:custGeom>
              <a:avLst/>
              <a:gdLst/>
              <a:ahLst/>
              <a:cxnLst/>
              <a:rect l="l" t="t" r="r" b="b"/>
              <a:pathLst>
                <a:path w="457" h="628" extrusionOk="0">
                  <a:moveTo>
                    <a:pt x="457" y="342"/>
                  </a:moveTo>
                  <a:cubicBezTo>
                    <a:pt x="457" y="628"/>
                    <a:pt x="0" y="628"/>
                    <a:pt x="0" y="342"/>
                  </a:cubicBezTo>
                  <a:cubicBezTo>
                    <a:pt x="0" y="0"/>
                    <a:pt x="457" y="0"/>
                    <a:pt x="457" y="3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010460" y="341755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2"/>
                    <a:pt x="1" y="1"/>
                    <a:pt x="343" y="1"/>
                  </a:cubicBezTo>
                  <a:cubicBezTo>
                    <a:pt x="457" y="1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375175" y="334365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1"/>
                    <a:pt x="400" y="1"/>
                  </a:cubicBezTo>
                  <a:cubicBezTo>
                    <a:pt x="514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299670" y="3644094"/>
              <a:ext cx="11261" cy="17708"/>
            </a:xfrm>
            <a:custGeom>
              <a:avLst/>
              <a:gdLst/>
              <a:ahLst/>
              <a:cxnLst/>
              <a:rect l="l" t="t" r="r" b="b"/>
              <a:pathLst>
                <a:path w="400" h="629" extrusionOk="0">
                  <a:moveTo>
                    <a:pt x="400" y="343"/>
                  </a:moveTo>
                  <a:cubicBezTo>
                    <a:pt x="400" y="629"/>
                    <a:pt x="0" y="629"/>
                    <a:pt x="0" y="343"/>
                  </a:cubicBezTo>
                  <a:cubicBezTo>
                    <a:pt x="0" y="1"/>
                    <a:pt x="400" y="1"/>
                    <a:pt x="400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429149" y="2903430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1"/>
                    <a:pt x="343" y="1"/>
                  </a:cubicBezTo>
                  <a:cubicBezTo>
                    <a:pt x="457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981547" y="3150863"/>
              <a:ext cx="14499" cy="12866"/>
            </a:xfrm>
            <a:custGeom>
              <a:avLst/>
              <a:gdLst/>
              <a:ahLst/>
              <a:cxnLst/>
              <a:rect l="l" t="t" r="r" b="b"/>
              <a:pathLst>
                <a:path w="515" h="457" extrusionOk="0">
                  <a:moveTo>
                    <a:pt x="514" y="229"/>
                  </a:moveTo>
                  <a:cubicBezTo>
                    <a:pt x="514" y="343"/>
                    <a:pt x="400" y="457"/>
                    <a:pt x="286" y="457"/>
                  </a:cubicBezTo>
                  <a:cubicBezTo>
                    <a:pt x="0" y="457"/>
                    <a:pt x="0" y="0"/>
                    <a:pt x="286" y="0"/>
                  </a:cubicBezTo>
                  <a:cubicBezTo>
                    <a:pt x="400" y="0"/>
                    <a:pt x="514" y="115"/>
                    <a:pt x="514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825052" y="2797408"/>
              <a:ext cx="12866" cy="12866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457" y="228"/>
                  </a:moveTo>
                  <a:cubicBezTo>
                    <a:pt x="457" y="342"/>
                    <a:pt x="343" y="457"/>
                    <a:pt x="229" y="457"/>
                  </a:cubicBezTo>
                  <a:cubicBezTo>
                    <a:pt x="114" y="457"/>
                    <a:pt x="0" y="342"/>
                    <a:pt x="0" y="228"/>
                  </a:cubicBezTo>
                  <a:cubicBezTo>
                    <a:pt x="0" y="114"/>
                    <a:pt x="114" y="0"/>
                    <a:pt x="229" y="0"/>
                  </a:cubicBezTo>
                  <a:cubicBezTo>
                    <a:pt x="343" y="0"/>
                    <a:pt x="457" y="114"/>
                    <a:pt x="457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064433" y="3244047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0"/>
                    <a:pt x="343" y="0"/>
                  </a:cubicBezTo>
                  <a:cubicBezTo>
                    <a:pt x="457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014631" y="2760444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0"/>
                    <a:pt x="343" y="0"/>
                  </a:cubicBezTo>
                  <a:cubicBezTo>
                    <a:pt x="457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634803" y="2958074"/>
              <a:ext cx="16103" cy="12866"/>
            </a:xfrm>
            <a:custGeom>
              <a:avLst/>
              <a:gdLst/>
              <a:ahLst/>
              <a:cxnLst/>
              <a:rect l="l" t="t" r="r" b="b"/>
              <a:pathLst>
                <a:path w="572" h="457" extrusionOk="0">
                  <a:moveTo>
                    <a:pt x="571" y="228"/>
                  </a:moveTo>
                  <a:cubicBezTo>
                    <a:pt x="571" y="399"/>
                    <a:pt x="457" y="457"/>
                    <a:pt x="343" y="457"/>
                  </a:cubicBezTo>
                  <a:cubicBezTo>
                    <a:pt x="1" y="457"/>
                    <a:pt x="1" y="0"/>
                    <a:pt x="343" y="57"/>
                  </a:cubicBezTo>
                  <a:cubicBezTo>
                    <a:pt x="457" y="57"/>
                    <a:pt x="571" y="114"/>
                    <a:pt x="571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209986" y="3133183"/>
              <a:ext cx="16103" cy="14499"/>
            </a:xfrm>
            <a:custGeom>
              <a:avLst/>
              <a:gdLst/>
              <a:ahLst/>
              <a:cxnLst/>
              <a:rect l="l" t="t" r="r" b="b"/>
              <a:pathLst>
                <a:path w="572" h="515" extrusionOk="0">
                  <a:moveTo>
                    <a:pt x="571" y="172"/>
                  </a:moveTo>
                  <a:cubicBezTo>
                    <a:pt x="571" y="514"/>
                    <a:pt x="1" y="1"/>
                    <a:pt x="343" y="1"/>
                  </a:cubicBezTo>
                  <a:cubicBezTo>
                    <a:pt x="457" y="1"/>
                    <a:pt x="571" y="58"/>
                    <a:pt x="571" y="1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553521" y="3396690"/>
              <a:ext cx="12866" cy="16075"/>
            </a:xfrm>
            <a:custGeom>
              <a:avLst/>
              <a:gdLst/>
              <a:ahLst/>
              <a:cxnLst/>
              <a:rect l="l" t="t" r="r" b="b"/>
              <a:pathLst>
                <a:path w="457" h="571" extrusionOk="0">
                  <a:moveTo>
                    <a:pt x="457" y="285"/>
                  </a:moveTo>
                  <a:cubicBezTo>
                    <a:pt x="457" y="571"/>
                    <a:pt x="0" y="571"/>
                    <a:pt x="0" y="285"/>
                  </a:cubicBezTo>
                  <a:cubicBezTo>
                    <a:pt x="0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707769" y="3647304"/>
              <a:ext cx="12866" cy="11289"/>
            </a:xfrm>
            <a:custGeom>
              <a:avLst/>
              <a:gdLst/>
              <a:ahLst/>
              <a:cxnLst/>
              <a:rect l="l" t="t" r="r" b="b"/>
              <a:pathLst>
                <a:path w="457" h="401" extrusionOk="0">
                  <a:moveTo>
                    <a:pt x="457" y="229"/>
                  </a:moveTo>
                  <a:cubicBezTo>
                    <a:pt x="457" y="343"/>
                    <a:pt x="343" y="400"/>
                    <a:pt x="228" y="400"/>
                  </a:cubicBezTo>
                  <a:cubicBezTo>
                    <a:pt x="114" y="400"/>
                    <a:pt x="0" y="343"/>
                    <a:pt x="0" y="229"/>
                  </a:cubicBezTo>
                  <a:cubicBezTo>
                    <a:pt x="0" y="58"/>
                    <a:pt x="114" y="1"/>
                    <a:pt x="228" y="1"/>
                  </a:cubicBezTo>
                  <a:cubicBezTo>
                    <a:pt x="343" y="1"/>
                    <a:pt x="457" y="58"/>
                    <a:pt x="457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790363" y="3303506"/>
              <a:ext cx="12866" cy="17680"/>
            </a:xfrm>
            <a:custGeom>
              <a:avLst/>
              <a:gdLst/>
              <a:ahLst/>
              <a:cxnLst/>
              <a:rect l="l" t="t" r="r" b="b"/>
              <a:pathLst>
                <a:path w="457" h="628" extrusionOk="0">
                  <a:moveTo>
                    <a:pt x="457" y="285"/>
                  </a:moveTo>
                  <a:cubicBezTo>
                    <a:pt x="457" y="628"/>
                    <a:pt x="0" y="628"/>
                    <a:pt x="0" y="285"/>
                  </a:cubicBezTo>
                  <a:cubicBezTo>
                    <a:pt x="0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16831" y="3142839"/>
              <a:ext cx="12894" cy="16075"/>
            </a:xfrm>
            <a:custGeom>
              <a:avLst/>
              <a:gdLst/>
              <a:ahLst/>
              <a:cxnLst/>
              <a:rect l="l" t="t" r="r" b="b"/>
              <a:pathLst>
                <a:path w="458" h="571" extrusionOk="0">
                  <a:moveTo>
                    <a:pt x="457" y="285"/>
                  </a:moveTo>
                  <a:cubicBezTo>
                    <a:pt x="457" y="571"/>
                    <a:pt x="1" y="571"/>
                    <a:pt x="1" y="285"/>
                  </a:cubicBezTo>
                  <a:cubicBezTo>
                    <a:pt x="1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729301" y="3274565"/>
              <a:ext cx="12894" cy="12894"/>
            </a:xfrm>
            <a:custGeom>
              <a:avLst/>
              <a:gdLst/>
              <a:ahLst/>
              <a:cxnLst/>
              <a:rect l="l" t="t" r="r" b="b"/>
              <a:pathLst>
                <a:path w="458" h="458" extrusionOk="0">
                  <a:moveTo>
                    <a:pt x="457" y="229"/>
                  </a:moveTo>
                  <a:cubicBezTo>
                    <a:pt x="457" y="343"/>
                    <a:pt x="343" y="457"/>
                    <a:pt x="229" y="457"/>
                  </a:cubicBezTo>
                  <a:cubicBezTo>
                    <a:pt x="115" y="457"/>
                    <a:pt x="0" y="343"/>
                    <a:pt x="0" y="229"/>
                  </a:cubicBezTo>
                  <a:cubicBezTo>
                    <a:pt x="0" y="115"/>
                    <a:pt x="115" y="1"/>
                    <a:pt x="229" y="1"/>
                  </a:cubicBezTo>
                  <a:cubicBezTo>
                    <a:pt x="343" y="1"/>
                    <a:pt x="457" y="115"/>
                    <a:pt x="457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5895743" y="2705828"/>
              <a:ext cx="16103" cy="16075"/>
            </a:xfrm>
            <a:custGeom>
              <a:avLst/>
              <a:gdLst/>
              <a:ahLst/>
              <a:cxnLst/>
              <a:rect l="l" t="t" r="r" b="b"/>
              <a:pathLst>
                <a:path w="572" h="571" extrusionOk="0">
                  <a:moveTo>
                    <a:pt x="571" y="228"/>
                  </a:moveTo>
                  <a:cubicBezTo>
                    <a:pt x="571" y="571"/>
                    <a:pt x="0" y="0"/>
                    <a:pt x="343" y="0"/>
                  </a:cubicBezTo>
                  <a:cubicBezTo>
                    <a:pt x="514" y="0"/>
                    <a:pt x="571" y="57"/>
                    <a:pt x="571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45667" y="2400542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0" y="1"/>
                    <a:pt x="343" y="1"/>
                  </a:cubicBezTo>
                  <a:cubicBezTo>
                    <a:pt x="457" y="1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869369" y="2710642"/>
              <a:ext cx="16103" cy="16075"/>
            </a:xfrm>
            <a:custGeom>
              <a:avLst/>
              <a:gdLst/>
              <a:ahLst/>
              <a:cxnLst/>
              <a:rect l="l" t="t" r="r" b="b"/>
              <a:pathLst>
                <a:path w="572" h="571" extrusionOk="0">
                  <a:moveTo>
                    <a:pt x="572" y="229"/>
                  </a:moveTo>
                  <a:cubicBezTo>
                    <a:pt x="572" y="571"/>
                    <a:pt x="1" y="0"/>
                    <a:pt x="343" y="0"/>
                  </a:cubicBezTo>
                  <a:cubicBezTo>
                    <a:pt x="457" y="0"/>
                    <a:pt x="572" y="114"/>
                    <a:pt x="572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103964" y="2625481"/>
              <a:ext cx="16075" cy="16103"/>
            </a:xfrm>
            <a:custGeom>
              <a:avLst/>
              <a:gdLst/>
              <a:ahLst/>
              <a:cxnLst/>
              <a:rect l="l" t="t" r="r" b="b"/>
              <a:pathLst>
                <a:path w="571" h="572" extrusionOk="0">
                  <a:moveTo>
                    <a:pt x="571" y="229"/>
                  </a:moveTo>
                  <a:cubicBezTo>
                    <a:pt x="571" y="571"/>
                    <a:pt x="0" y="1"/>
                    <a:pt x="400" y="1"/>
                  </a:cubicBezTo>
                  <a:cubicBezTo>
                    <a:pt x="514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397961" y="2400542"/>
              <a:ext cx="14499" cy="12894"/>
            </a:xfrm>
            <a:custGeom>
              <a:avLst/>
              <a:gdLst/>
              <a:ahLst/>
              <a:cxnLst/>
              <a:rect l="l" t="t" r="r" b="b"/>
              <a:pathLst>
                <a:path w="515" h="458" extrusionOk="0">
                  <a:moveTo>
                    <a:pt x="515" y="229"/>
                  </a:moveTo>
                  <a:cubicBezTo>
                    <a:pt x="515" y="343"/>
                    <a:pt x="400" y="457"/>
                    <a:pt x="286" y="457"/>
                  </a:cubicBezTo>
                  <a:cubicBezTo>
                    <a:pt x="1" y="457"/>
                    <a:pt x="1" y="1"/>
                    <a:pt x="286" y="1"/>
                  </a:cubicBezTo>
                  <a:cubicBezTo>
                    <a:pt x="400" y="1"/>
                    <a:pt x="515" y="115"/>
                    <a:pt x="515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216405" y="279096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2" y="229"/>
                  </a:moveTo>
                  <a:cubicBezTo>
                    <a:pt x="572" y="571"/>
                    <a:pt x="1" y="1"/>
                    <a:pt x="343" y="1"/>
                  </a:cubicBezTo>
                  <a:cubicBezTo>
                    <a:pt x="458" y="1"/>
                    <a:pt x="572" y="115"/>
                    <a:pt x="572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610413" y="2964493"/>
              <a:ext cx="32150" cy="321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1142" y="457"/>
                  </a:moveTo>
                  <a:cubicBezTo>
                    <a:pt x="1085" y="1142"/>
                    <a:pt x="0" y="0"/>
                    <a:pt x="685" y="0"/>
                  </a:cubicBezTo>
                  <a:cubicBezTo>
                    <a:pt x="913" y="0"/>
                    <a:pt x="1142" y="229"/>
                    <a:pt x="1142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5651520" y="2406989"/>
              <a:ext cx="25731" cy="25731"/>
            </a:xfrm>
            <a:custGeom>
              <a:avLst/>
              <a:gdLst/>
              <a:ahLst/>
              <a:cxnLst/>
              <a:rect l="l" t="t" r="r" b="b"/>
              <a:pathLst>
                <a:path w="914" h="914" extrusionOk="0">
                  <a:moveTo>
                    <a:pt x="914" y="457"/>
                  </a:moveTo>
                  <a:cubicBezTo>
                    <a:pt x="914" y="685"/>
                    <a:pt x="686" y="913"/>
                    <a:pt x="457" y="913"/>
                  </a:cubicBezTo>
                  <a:cubicBezTo>
                    <a:pt x="229" y="913"/>
                    <a:pt x="1" y="685"/>
                    <a:pt x="1" y="457"/>
                  </a:cubicBezTo>
                  <a:cubicBezTo>
                    <a:pt x="1" y="228"/>
                    <a:pt x="229" y="0"/>
                    <a:pt x="457" y="0"/>
                  </a:cubicBezTo>
                  <a:cubicBezTo>
                    <a:pt x="686" y="0"/>
                    <a:pt x="914" y="228"/>
                    <a:pt x="914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317642" y="3705157"/>
              <a:ext cx="33755" cy="38597"/>
            </a:xfrm>
            <a:custGeom>
              <a:avLst/>
              <a:gdLst/>
              <a:ahLst/>
              <a:cxnLst/>
              <a:rect l="l" t="t" r="r" b="b"/>
              <a:pathLst>
                <a:path w="1199" h="1371" extrusionOk="0">
                  <a:moveTo>
                    <a:pt x="1199" y="628"/>
                  </a:moveTo>
                  <a:cubicBezTo>
                    <a:pt x="1085" y="1370"/>
                    <a:pt x="57" y="1370"/>
                    <a:pt x="0" y="628"/>
                  </a:cubicBezTo>
                  <a:cubicBezTo>
                    <a:pt x="0" y="286"/>
                    <a:pt x="229" y="0"/>
                    <a:pt x="571" y="0"/>
                  </a:cubicBezTo>
                  <a:cubicBezTo>
                    <a:pt x="914" y="0"/>
                    <a:pt x="1199" y="286"/>
                    <a:pt x="1199" y="6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758213" y="2509802"/>
              <a:ext cx="20917" cy="19313"/>
            </a:xfrm>
            <a:custGeom>
              <a:avLst/>
              <a:gdLst/>
              <a:ahLst/>
              <a:cxnLst/>
              <a:rect l="l" t="t" r="r" b="b"/>
              <a:pathLst>
                <a:path w="743" h="686" extrusionOk="0">
                  <a:moveTo>
                    <a:pt x="743" y="229"/>
                  </a:moveTo>
                  <a:cubicBezTo>
                    <a:pt x="743" y="685"/>
                    <a:pt x="1" y="1"/>
                    <a:pt x="457" y="1"/>
                  </a:cubicBezTo>
                  <a:cubicBezTo>
                    <a:pt x="571" y="1"/>
                    <a:pt x="743" y="115"/>
                    <a:pt x="743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070852" y="2537110"/>
              <a:ext cx="14499" cy="20917"/>
            </a:xfrm>
            <a:custGeom>
              <a:avLst/>
              <a:gdLst/>
              <a:ahLst/>
              <a:cxnLst/>
              <a:rect l="l" t="t" r="r" b="b"/>
              <a:pathLst>
                <a:path w="515" h="743" extrusionOk="0">
                  <a:moveTo>
                    <a:pt x="515" y="400"/>
                  </a:moveTo>
                  <a:cubicBezTo>
                    <a:pt x="515" y="743"/>
                    <a:pt x="1" y="743"/>
                    <a:pt x="1" y="400"/>
                  </a:cubicBezTo>
                  <a:cubicBezTo>
                    <a:pt x="1" y="1"/>
                    <a:pt x="515" y="1"/>
                    <a:pt x="51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790655" y="3380615"/>
              <a:ext cx="20917" cy="22522"/>
            </a:xfrm>
            <a:custGeom>
              <a:avLst/>
              <a:gdLst/>
              <a:ahLst/>
              <a:cxnLst/>
              <a:rect l="l" t="t" r="r" b="b"/>
              <a:pathLst>
                <a:path w="743" h="800" extrusionOk="0">
                  <a:moveTo>
                    <a:pt x="742" y="400"/>
                  </a:moveTo>
                  <a:cubicBezTo>
                    <a:pt x="628" y="799"/>
                    <a:pt x="57" y="799"/>
                    <a:pt x="0" y="400"/>
                  </a:cubicBezTo>
                  <a:cubicBezTo>
                    <a:pt x="57" y="0"/>
                    <a:pt x="628" y="0"/>
                    <a:pt x="742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882235" y="3605554"/>
              <a:ext cx="20917" cy="19284"/>
            </a:xfrm>
            <a:custGeom>
              <a:avLst/>
              <a:gdLst/>
              <a:ahLst/>
              <a:cxnLst/>
              <a:rect l="l" t="t" r="r" b="b"/>
              <a:pathLst>
                <a:path w="743" h="685" extrusionOk="0">
                  <a:moveTo>
                    <a:pt x="742" y="343"/>
                  </a:moveTo>
                  <a:cubicBezTo>
                    <a:pt x="742" y="571"/>
                    <a:pt x="571" y="685"/>
                    <a:pt x="400" y="685"/>
                  </a:cubicBezTo>
                  <a:cubicBezTo>
                    <a:pt x="172" y="685"/>
                    <a:pt x="0" y="571"/>
                    <a:pt x="0" y="343"/>
                  </a:cubicBezTo>
                  <a:cubicBezTo>
                    <a:pt x="0" y="114"/>
                    <a:pt x="172" y="0"/>
                    <a:pt x="400" y="0"/>
                  </a:cubicBezTo>
                  <a:cubicBezTo>
                    <a:pt x="571" y="0"/>
                    <a:pt x="742" y="171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666282" y="3716390"/>
              <a:ext cx="6447" cy="19313"/>
            </a:xfrm>
            <a:custGeom>
              <a:avLst/>
              <a:gdLst/>
              <a:ahLst/>
              <a:cxnLst/>
              <a:rect l="l" t="t" r="r" b="b"/>
              <a:pathLst>
                <a:path w="229" h="686" extrusionOk="0">
                  <a:moveTo>
                    <a:pt x="229" y="686"/>
                  </a:moveTo>
                  <a:cubicBezTo>
                    <a:pt x="1" y="515"/>
                    <a:pt x="1" y="172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411469" y="2686543"/>
              <a:ext cx="30574" cy="30545"/>
            </a:xfrm>
            <a:custGeom>
              <a:avLst/>
              <a:gdLst/>
              <a:ahLst/>
              <a:cxnLst/>
              <a:rect l="l" t="t" r="r" b="b"/>
              <a:pathLst>
                <a:path w="1086" h="1085" extrusionOk="0">
                  <a:moveTo>
                    <a:pt x="1085" y="400"/>
                  </a:moveTo>
                  <a:cubicBezTo>
                    <a:pt x="1085" y="1085"/>
                    <a:pt x="1" y="0"/>
                    <a:pt x="686" y="0"/>
                  </a:cubicBezTo>
                  <a:cubicBezTo>
                    <a:pt x="914" y="0"/>
                    <a:pt x="1085" y="171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623570" y="2540319"/>
              <a:ext cx="40174" cy="40202"/>
            </a:xfrm>
            <a:custGeom>
              <a:avLst/>
              <a:gdLst/>
              <a:ahLst/>
              <a:cxnLst/>
              <a:rect l="l" t="t" r="r" b="b"/>
              <a:pathLst>
                <a:path w="1427" h="1428" extrusionOk="0">
                  <a:moveTo>
                    <a:pt x="1427" y="629"/>
                  </a:moveTo>
                  <a:cubicBezTo>
                    <a:pt x="1427" y="1142"/>
                    <a:pt x="742" y="1428"/>
                    <a:pt x="400" y="1028"/>
                  </a:cubicBezTo>
                  <a:cubicBezTo>
                    <a:pt x="0" y="686"/>
                    <a:pt x="285" y="1"/>
                    <a:pt x="799" y="1"/>
                  </a:cubicBezTo>
                  <a:cubicBezTo>
                    <a:pt x="1142" y="1"/>
                    <a:pt x="1427" y="286"/>
                    <a:pt x="1427" y="6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157618" y="3525206"/>
              <a:ext cx="35388" cy="35388"/>
            </a:xfrm>
            <a:custGeom>
              <a:avLst/>
              <a:gdLst/>
              <a:ahLst/>
              <a:cxnLst/>
              <a:rect l="l" t="t" r="r" b="b"/>
              <a:pathLst>
                <a:path w="1257" h="1257" extrusionOk="0">
                  <a:moveTo>
                    <a:pt x="1256" y="628"/>
                  </a:moveTo>
                  <a:cubicBezTo>
                    <a:pt x="1256" y="971"/>
                    <a:pt x="971" y="1256"/>
                    <a:pt x="629" y="1256"/>
                  </a:cubicBezTo>
                  <a:cubicBezTo>
                    <a:pt x="286" y="1256"/>
                    <a:pt x="1" y="971"/>
                    <a:pt x="58" y="628"/>
                  </a:cubicBezTo>
                  <a:cubicBezTo>
                    <a:pt x="1" y="286"/>
                    <a:pt x="286" y="1"/>
                    <a:pt x="629" y="58"/>
                  </a:cubicBezTo>
                  <a:cubicBezTo>
                    <a:pt x="971" y="1"/>
                    <a:pt x="1256" y="286"/>
                    <a:pt x="1256" y="6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170484" y="2373234"/>
              <a:ext cx="40202" cy="40202"/>
            </a:xfrm>
            <a:custGeom>
              <a:avLst/>
              <a:gdLst/>
              <a:ahLst/>
              <a:cxnLst/>
              <a:rect l="l" t="t" r="r" b="b"/>
              <a:pathLst>
                <a:path w="1428" h="1428" extrusionOk="0">
                  <a:moveTo>
                    <a:pt x="1427" y="628"/>
                  </a:moveTo>
                  <a:cubicBezTo>
                    <a:pt x="1427" y="1142"/>
                    <a:pt x="799" y="1427"/>
                    <a:pt x="400" y="1028"/>
                  </a:cubicBezTo>
                  <a:cubicBezTo>
                    <a:pt x="0" y="628"/>
                    <a:pt x="286" y="1"/>
                    <a:pt x="856" y="1"/>
                  </a:cubicBezTo>
                  <a:cubicBezTo>
                    <a:pt x="1142" y="1"/>
                    <a:pt x="1427" y="286"/>
                    <a:pt x="1427" y="6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539371" y="3263332"/>
              <a:ext cx="20889" cy="20917"/>
            </a:xfrm>
            <a:custGeom>
              <a:avLst/>
              <a:gdLst/>
              <a:ahLst/>
              <a:cxnLst/>
              <a:rect l="l" t="t" r="r" b="b"/>
              <a:pathLst>
                <a:path w="742" h="743" extrusionOk="0">
                  <a:moveTo>
                    <a:pt x="742" y="400"/>
                  </a:moveTo>
                  <a:cubicBezTo>
                    <a:pt x="628" y="742"/>
                    <a:pt x="114" y="742"/>
                    <a:pt x="0" y="400"/>
                  </a:cubicBezTo>
                  <a:cubicBezTo>
                    <a:pt x="114" y="0"/>
                    <a:pt x="628" y="0"/>
                    <a:pt x="742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825695" y="2970912"/>
              <a:ext cx="25731" cy="28941"/>
            </a:xfrm>
            <a:custGeom>
              <a:avLst/>
              <a:gdLst/>
              <a:ahLst/>
              <a:cxnLst/>
              <a:rect l="l" t="t" r="r" b="b"/>
              <a:pathLst>
                <a:path w="914" h="1028" extrusionOk="0">
                  <a:moveTo>
                    <a:pt x="914" y="457"/>
                  </a:moveTo>
                  <a:cubicBezTo>
                    <a:pt x="914" y="1028"/>
                    <a:pt x="1" y="1"/>
                    <a:pt x="628" y="58"/>
                  </a:cubicBezTo>
                  <a:cubicBezTo>
                    <a:pt x="800" y="58"/>
                    <a:pt x="914" y="229"/>
                    <a:pt x="914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862659" y="3252071"/>
              <a:ext cx="20917" cy="19313"/>
            </a:xfrm>
            <a:custGeom>
              <a:avLst/>
              <a:gdLst/>
              <a:ahLst/>
              <a:cxnLst/>
              <a:rect l="l" t="t" r="r" b="b"/>
              <a:pathLst>
                <a:path w="743" h="686" extrusionOk="0">
                  <a:moveTo>
                    <a:pt x="742" y="343"/>
                  </a:moveTo>
                  <a:cubicBezTo>
                    <a:pt x="742" y="571"/>
                    <a:pt x="571" y="686"/>
                    <a:pt x="343" y="686"/>
                  </a:cubicBezTo>
                  <a:cubicBezTo>
                    <a:pt x="171" y="686"/>
                    <a:pt x="0" y="571"/>
                    <a:pt x="0" y="343"/>
                  </a:cubicBezTo>
                  <a:cubicBezTo>
                    <a:pt x="0" y="172"/>
                    <a:pt x="171" y="1"/>
                    <a:pt x="343" y="1"/>
                  </a:cubicBezTo>
                  <a:cubicBezTo>
                    <a:pt x="571" y="1"/>
                    <a:pt x="685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578263" y="2805431"/>
              <a:ext cx="25731" cy="25731"/>
            </a:xfrm>
            <a:custGeom>
              <a:avLst/>
              <a:gdLst/>
              <a:ahLst/>
              <a:cxnLst/>
              <a:rect l="l" t="t" r="r" b="b"/>
              <a:pathLst>
                <a:path w="914" h="914" extrusionOk="0">
                  <a:moveTo>
                    <a:pt x="914" y="343"/>
                  </a:moveTo>
                  <a:cubicBezTo>
                    <a:pt x="914" y="913"/>
                    <a:pt x="1" y="0"/>
                    <a:pt x="572" y="0"/>
                  </a:cubicBezTo>
                  <a:cubicBezTo>
                    <a:pt x="743" y="0"/>
                    <a:pt x="914" y="172"/>
                    <a:pt x="914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769474" y="2768467"/>
              <a:ext cx="20917" cy="20917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742" y="343"/>
                  </a:moveTo>
                  <a:cubicBezTo>
                    <a:pt x="742" y="571"/>
                    <a:pt x="571" y="743"/>
                    <a:pt x="400" y="743"/>
                  </a:cubicBezTo>
                  <a:cubicBezTo>
                    <a:pt x="0" y="629"/>
                    <a:pt x="0" y="58"/>
                    <a:pt x="400" y="1"/>
                  </a:cubicBezTo>
                  <a:cubicBezTo>
                    <a:pt x="571" y="1"/>
                    <a:pt x="742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860384" y="2501779"/>
              <a:ext cx="20917" cy="20917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743" y="343"/>
                  </a:moveTo>
                  <a:cubicBezTo>
                    <a:pt x="629" y="742"/>
                    <a:pt x="58" y="742"/>
                    <a:pt x="1" y="343"/>
                  </a:cubicBezTo>
                  <a:cubicBezTo>
                    <a:pt x="58" y="0"/>
                    <a:pt x="629" y="0"/>
                    <a:pt x="743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608808" y="3388639"/>
              <a:ext cx="20917" cy="19313"/>
            </a:xfrm>
            <a:custGeom>
              <a:avLst/>
              <a:gdLst/>
              <a:ahLst/>
              <a:cxnLst/>
              <a:rect l="l" t="t" r="r" b="b"/>
              <a:pathLst>
                <a:path w="743" h="686" extrusionOk="0">
                  <a:moveTo>
                    <a:pt x="742" y="343"/>
                  </a:moveTo>
                  <a:cubicBezTo>
                    <a:pt x="685" y="514"/>
                    <a:pt x="571" y="686"/>
                    <a:pt x="343" y="686"/>
                  </a:cubicBezTo>
                  <a:cubicBezTo>
                    <a:pt x="171" y="686"/>
                    <a:pt x="0" y="514"/>
                    <a:pt x="0" y="343"/>
                  </a:cubicBezTo>
                  <a:cubicBezTo>
                    <a:pt x="0" y="115"/>
                    <a:pt x="171" y="1"/>
                    <a:pt x="343" y="1"/>
                  </a:cubicBezTo>
                  <a:cubicBezTo>
                    <a:pt x="571" y="1"/>
                    <a:pt x="742" y="115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785521" y="3640885"/>
              <a:ext cx="25760" cy="22522"/>
            </a:xfrm>
            <a:custGeom>
              <a:avLst/>
              <a:gdLst/>
              <a:ahLst/>
              <a:cxnLst/>
              <a:rect l="l" t="t" r="r" b="b"/>
              <a:pathLst>
                <a:path w="915" h="800" extrusionOk="0">
                  <a:moveTo>
                    <a:pt x="800" y="400"/>
                  </a:moveTo>
                  <a:cubicBezTo>
                    <a:pt x="914" y="800"/>
                    <a:pt x="1" y="800"/>
                    <a:pt x="115" y="400"/>
                  </a:cubicBezTo>
                  <a:cubicBezTo>
                    <a:pt x="172" y="1"/>
                    <a:pt x="743" y="1"/>
                    <a:pt x="800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4624855" y="3628048"/>
              <a:ext cx="25760" cy="22522"/>
            </a:xfrm>
            <a:custGeom>
              <a:avLst/>
              <a:gdLst/>
              <a:ahLst/>
              <a:cxnLst/>
              <a:rect l="l" t="t" r="r" b="b"/>
              <a:pathLst>
                <a:path w="915" h="800" extrusionOk="0">
                  <a:moveTo>
                    <a:pt x="800" y="400"/>
                  </a:moveTo>
                  <a:cubicBezTo>
                    <a:pt x="743" y="799"/>
                    <a:pt x="172" y="799"/>
                    <a:pt x="115" y="400"/>
                  </a:cubicBezTo>
                  <a:cubicBezTo>
                    <a:pt x="1" y="0"/>
                    <a:pt x="914" y="0"/>
                    <a:pt x="800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4936559" y="2347531"/>
              <a:ext cx="20917" cy="19313"/>
            </a:xfrm>
            <a:custGeom>
              <a:avLst/>
              <a:gdLst/>
              <a:ahLst/>
              <a:cxnLst/>
              <a:rect l="l" t="t" r="r" b="b"/>
              <a:pathLst>
                <a:path w="743" h="686" extrusionOk="0">
                  <a:moveTo>
                    <a:pt x="742" y="343"/>
                  </a:moveTo>
                  <a:cubicBezTo>
                    <a:pt x="742" y="571"/>
                    <a:pt x="571" y="685"/>
                    <a:pt x="400" y="685"/>
                  </a:cubicBezTo>
                  <a:cubicBezTo>
                    <a:pt x="1" y="628"/>
                    <a:pt x="1" y="58"/>
                    <a:pt x="400" y="0"/>
                  </a:cubicBezTo>
                  <a:cubicBezTo>
                    <a:pt x="571" y="0"/>
                    <a:pt x="742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005937" y="2451977"/>
              <a:ext cx="20917" cy="20889"/>
            </a:xfrm>
            <a:custGeom>
              <a:avLst/>
              <a:gdLst/>
              <a:ahLst/>
              <a:cxnLst/>
              <a:rect l="l" t="t" r="r" b="b"/>
              <a:pathLst>
                <a:path w="743" h="742" extrusionOk="0">
                  <a:moveTo>
                    <a:pt x="743" y="400"/>
                  </a:moveTo>
                  <a:cubicBezTo>
                    <a:pt x="743" y="571"/>
                    <a:pt x="571" y="742"/>
                    <a:pt x="400" y="742"/>
                  </a:cubicBezTo>
                  <a:cubicBezTo>
                    <a:pt x="172" y="742"/>
                    <a:pt x="1" y="571"/>
                    <a:pt x="1" y="400"/>
                  </a:cubicBezTo>
                  <a:cubicBezTo>
                    <a:pt x="1" y="171"/>
                    <a:pt x="172" y="0"/>
                    <a:pt x="400" y="0"/>
                  </a:cubicBezTo>
                  <a:cubicBezTo>
                    <a:pt x="571" y="0"/>
                    <a:pt x="743" y="171"/>
                    <a:pt x="743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7373862" y="2575679"/>
              <a:ext cx="19313" cy="22522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686" y="400"/>
                  </a:moveTo>
                  <a:cubicBezTo>
                    <a:pt x="629" y="799"/>
                    <a:pt x="58" y="799"/>
                    <a:pt x="1" y="400"/>
                  </a:cubicBezTo>
                  <a:cubicBezTo>
                    <a:pt x="58" y="0"/>
                    <a:pt x="629" y="0"/>
                    <a:pt x="686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7619690" y="2718665"/>
              <a:ext cx="27336" cy="25731"/>
            </a:xfrm>
            <a:custGeom>
              <a:avLst/>
              <a:gdLst/>
              <a:ahLst/>
              <a:cxnLst/>
              <a:rect l="l" t="t" r="r" b="b"/>
              <a:pathLst>
                <a:path w="971" h="914" extrusionOk="0">
                  <a:moveTo>
                    <a:pt x="971" y="343"/>
                  </a:moveTo>
                  <a:cubicBezTo>
                    <a:pt x="971" y="914"/>
                    <a:pt x="1" y="1"/>
                    <a:pt x="571" y="1"/>
                  </a:cubicBezTo>
                  <a:cubicBezTo>
                    <a:pt x="800" y="1"/>
                    <a:pt x="971" y="172"/>
                    <a:pt x="971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7638974" y="2998220"/>
              <a:ext cx="19313" cy="19313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685" y="343"/>
                  </a:moveTo>
                  <a:cubicBezTo>
                    <a:pt x="685" y="514"/>
                    <a:pt x="571" y="686"/>
                    <a:pt x="343" y="686"/>
                  </a:cubicBezTo>
                  <a:cubicBezTo>
                    <a:pt x="172" y="686"/>
                    <a:pt x="0" y="571"/>
                    <a:pt x="0" y="343"/>
                  </a:cubicBezTo>
                  <a:cubicBezTo>
                    <a:pt x="0" y="115"/>
                    <a:pt x="172" y="1"/>
                    <a:pt x="343" y="1"/>
                  </a:cubicBezTo>
                  <a:cubicBezTo>
                    <a:pt x="571" y="1"/>
                    <a:pt x="685" y="115"/>
                    <a:pt x="685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7643788" y="3406318"/>
              <a:ext cx="20917" cy="20917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743" y="400"/>
                  </a:moveTo>
                  <a:cubicBezTo>
                    <a:pt x="743" y="571"/>
                    <a:pt x="628" y="742"/>
                    <a:pt x="400" y="742"/>
                  </a:cubicBezTo>
                  <a:cubicBezTo>
                    <a:pt x="1" y="685"/>
                    <a:pt x="1" y="115"/>
                    <a:pt x="400" y="0"/>
                  </a:cubicBezTo>
                  <a:cubicBezTo>
                    <a:pt x="571" y="0"/>
                    <a:pt x="743" y="172"/>
                    <a:pt x="743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7250160" y="3354912"/>
              <a:ext cx="25731" cy="25731"/>
            </a:xfrm>
            <a:custGeom>
              <a:avLst/>
              <a:gdLst/>
              <a:ahLst/>
              <a:cxnLst/>
              <a:rect l="l" t="t" r="r" b="b"/>
              <a:pathLst>
                <a:path w="914" h="914" extrusionOk="0">
                  <a:moveTo>
                    <a:pt x="914" y="457"/>
                  </a:moveTo>
                  <a:cubicBezTo>
                    <a:pt x="914" y="685"/>
                    <a:pt x="685" y="913"/>
                    <a:pt x="457" y="913"/>
                  </a:cubicBezTo>
                  <a:cubicBezTo>
                    <a:pt x="229" y="913"/>
                    <a:pt x="0" y="685"/>
                    <a:pt x="0" y="457"/>
                  </a:cubicBezTo>
                  <a:cubicBezTo>
                    <a:pt x="0" y="229"/>
                    <a:pt x="229" y="0"/>
                    <a:pt x="457" y="0"/>
                  </a:cubicBezTo>
                  <a:cubicBezTo>
                    <a:pt x="685" y="0"/>
                    <a:pt x="914" y="229"/>
                    <a:pt x="914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7131272" y="3756564"/>
              <a:ext cx="28941" cy="28941"/>
            </a:xfrm>
            <a:custGeom>
              <a:avLst/>
              <a:gdLst/>
              <a:ahLst/>
              <a:cxnLst/>
              <a:rect l="l" t="t" r="r" b="b"/>
              <a:pathLst>
                <a:path w="1028" h="1028" extrusionOk="0">
                  <a:moveTo>
                    <a:pt x="970" y="514"/>
                  </a:moveTo>
                  <a:cubicBezTo>
                    <a:pt x="856" y="1028"/>
                    <a:pt x="114" y="1028"/>
                    <a:pt x="57" y="514"/>
                  </a:cubicBezTo>
                  <a:cubicBezTo>
                    <a:pt x="0" y="1"/>
                    <a:pt x="1028" y="1"/>
                    <a:pt x="970" y="5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085322" y="3664984"/>
              <a:ext cx="49830" cy="49830"/>
            </a:xfrm>
            <a:custGeom>
              <a:avLst/>
              <a:gdLst/>
              <a:ahLst/>
              <a:cxnLst/>
              <a:rect l="l" t="t" r="r" b="b"/>
              <a:pathLst>
                <a:path w="1770" h="1770" extrusionOk="0">
                  <a:moveTo>
                    <a:pt x="914" y="1"/>
                  </a:moveTo>
                  <a:cubicBezTo>
                    <a:pt x="400" y="1"/>
                    <a:pt x="1" y="400"/>
                    <a:pt x="1" y="914"/>
                  </a:cubicBezTo>
                  <a:cubicBezTo>
                    <a:pt x="1" y="1370"/>
                    <a:pt x="400" y="1770"/>
                    <a:pt x="914" y="1770"/>
                  </a:cubicBezTo>
                  <a:cubicBezTo>
                    <a:pt x="1370" y="1770"/>
                    <a:pt x="1770" y="1370"/>
                    <a:pt x="1770" y="914"/>
                  </a:cubicBezTo>
                  <a:cubicBezTo>
                    <a:pt x="1770" y="400"/>
                    <a:pt x="1370" y="1"/>
                    <a:pt x="9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683000" y="3758168"/>
              <a:ext cx="72324" cy="72324"/>
            </a:xfrm>
            <a:custGeom>
              <a:avLst/>
              <a:gdLst/>
              <a:ahLst/>
              <a:cxnLst/>
              <a:rect l="l" t="t" r="r" b="b"/>
              <a:pathLst>
                <a:path w="2569" h="2569" extrusionOk="0">
                  <a:moveTo>
                    <a:pt x="2569" y="1085"/>
                  </a:moveTo>
                  <a:cubicBezTo>
                    <a:pt x="2569" y="2112"/>
                    <a:pt x="1370" y="2569"/>
                    <a:pt x="686" y="1884"/>
                  </a:cubicBezTo>
                  <a:cubicBezTo>
                    <a:pt x="1" y="1199"/>
                    <a:pt x="457" y="1"/>
                    <a:pt x="1485" y="1"/>
                  </a:cubicBezTo>
                  <a:cubicBezTo>
                    <a:pt x="2055" y="1"/>
                    <a:pt x="2569" y="514"/>
                    <a:pt x="2569" y="10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833747" y="3838516"/>
              <a:ext cx="49830" cy="49830"/>
            </a:xfrm>
            <a:custGeom>
              <a:avLst/>
              <a:gdLst/>
              <a:ahLst/>
              <a:cxnLst/>
              <a:rect l="l" t="t" r="r" b="b"/>
              <a:pathLst>
                <a:path w="1770" h="1770" extrusionOk="0">
                  <a:moveTo>
                    <a:pt x="913" y="0"/>
                  </a:moveTo>
                  <a:cubicBezTo>
                    <a:pt x="400" y="0"/>
                    <a:pt x="0" y="400"/>
                    <a:pt x="0" y="913"/>
                  </a:cubicBezTo>
                  <a:cubicBezTo>
                    <a:pt x="0" y="1370"/>
                    <a:pt x="400" y="1769"/>
                    <a:pt x="913" y="1769"/>
                  </a:cubicBezTo>
                  <a:cubicBezTo>
                    <a:pt x="1370" y="1769"/>
                    <a:pt x="1769" y="1370"/>
                    <a:pt x="1769" y="913"/>
                  </a:cubicBezTo>
                  <a:cubicBezTo>
                    <a:pt x="1769" y="400"/>
                    <a:pt x="1370" y="0"/>
                    <a:pt x="9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140609" y="3987921"/>
              <a:ext cx="65905" cy="64300"/>
            </a:xfrm>
            <a:custGeom>
              <a:avLst/>
              <a:gdLst/>
              <a:ahLst/>
              <a:cxnLst/>
              <a:rect l="l" t="t" r="r" b="b"/>
              <a:pathLst>
                <a:path w="2341" h="2284" extrusionOk="0">
                  <a:moveTo>
                    <a:pt x="2340" y="971"/>
                  </a:moveTo>
                  <a:cubicBezTo>
                    <a:pt x="2340" y="1884"/>
                    <a:pt x="1256" y="2284"/>
                    <a:pt x="628" y="1656"/>
                  </a:cubicBezTo>
                  <a:cubicBezTo>
                    <a:pt x="0" y="1028"/>
                    <a:pt x="457" y="1"/>
                    <a:pt x="1313" y="1"/>
                  </a:cubicBezTo>
                  <a:cubicBezTo>
                    <a:pt x="1884" y="1"/>
                    <a:pt x="2340" y="400"/>
                    <a:pt x="2340" y="9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796782" y="4044170"/>
              <a:ext cx="30545" cy="41778"/>
            </a:xfrm>
            <a:custGeom>
              <a:avLst/>
              <a:gdLst/>
              <a:ahLst/>
              <a:cxnLst/>
              <a:rect l="l" t="t" r="r" b="b"/>
              <a:pathLst>
                <a:path w="1085" h="1484" extrusionOk="0">
                  <a:moveTo>
                    <a:pt x="1085" y="742"/>
                  </a:moveTo>
                  <a:cubicBezTo>
                    <a:pt x="1085" y="1484"/>
                    <a:pt x="0" y="1484"/>
                    <a:pt x="0" y="742"/>
                  </a:cubicBezTo>
                  <a:cubicBezTo>
                    <a:pt x="0" y="0"/>
                    <a:pt x="1085" y="0"/>
                    <a:pt x="1085" y="7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816067" y="4396020"/>
              <a:ext cx="43411" cy="43411"/>
            </a:xfrm>
            <a:custGeom>
              <a:avLst/>
              <a:gdLst/>
              <a:ahLst/>
              <a:cxnLst/>
              <a:rect l="l" t="t" r="r" b="b"/>
              <a:pathLst>
                <a:path w="1542" h="1542" extrusionOk="0">
                  <a:moveTo>
                    <a:pt x="742" y="0"/>
                  </a:moveTo>
                  <a:cubicBezTo>
                    <a:pt x="343" y="0"/>
                    <a:pt x="0" y="343"/>
                    <a:pt x="0" y="799"/>
                  </a:cubicBezTo>
                  <a:cubicBezTo>
                    <a:pt x="0" y="1199"/>
                    <a:pt x="343" y="1541"/>
                    <a:pt x="742" y="1541"/>
                  </a:cubicBezTo>
                  <a:cubicBezTo>
                    <a:pt x="1199" y="1541"/>
                    <a:pt x="1541" y="1199"/>
                    <a:pt x="1541" y="799"/>
                  </a:cubicBezTo>
                  <a:cubicBezTo>
                    <a:pt x="1541" y="343"/>
                    <a:pt x="1199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143818" y="4389601"/>
              <a:ext cx="56249" cy="56249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1028" y="0"/>
                  </a:moveTo>
                  <a:cubicBezTo>
                    <a:pt x="457" y="0"/>
                    <a:pt x="1" y="457"/>
                    <a:pt x="1" y="1027"/>
                  </a:cubicBezTo>
                  <a:cubicBezTo>
                    <a:pt x="1" y="1541"/>
                    <a:pt x="457" y="1998"/>
                    <a:pt x="1028" y="1998"/>
                  </a:cubicBezTo>
                  <a:cubicBezTo>
                    <a:pt x="1541" y="1998"/>
                    <a:pt x="1998" y="1541"/>
                    <a:pt x="1998" y="1027"/>
                  </a:cubicBezTo>
                  <a:cubicBezTo>
                    <a:pt x="1998" y="457"/>
                    <a:pt x="1541" y="0"/>
                    <a:pt x="10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8680082" y="2661376"/>
              <a:ext cx="27364" cy="27336"/>
            </a:xfrm>
            <a:custGeom>
              <a:avLst/>
              <a:gdLst/>
              <a:ahLst/>
              <a:cxnLst/>
              <a:rect l="l" t="t" r="r" b="b"/>
              <a:pathLst>
                <a:path w="972" h="971" extrusionOk="0">
                  <a:moveTo>
                    <a:pt x="971" y="400"/>
                  </a:moveTo>
                  <a:cubicBezTo>
                    <a:pt x="971" y="971"/>
                    <a:pt x="1" y="1"/>
                    <a:pt x="629" y="1"/>
                  </a:cubicBezTo>
                  <a:cubicBezTo>
                    <a:pt x="800" y="1"/>
                    <a:pt x="971" y="172"/>
                    <a:pt x="971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8519415" y="2650143"/>
              <a:ext cx="27364" cy="25731"/>
            </a:xfrm>
            <a:custGeom>
              <a:avLst/>
              <a:gdLst/>
              <a:ahLst/>
              <a:cxnLst/>
              <a:rect l="l" t="t" r="r" b="b"/>
              <a:pathLst>
                <a:path w="972" h="914" extrusionOk="0">
                  <a:moveTo>
                    <a:pt x="971" y="343"/>
                  </a:moveTo>
                  <a:cubicBezTo>
                    <a:pt x="971" y="913"/>
                    <a:pt x="1" y="0"/>
                    <a:pt x="572" y="0"/>
                  </a:cubicBezTo>
                  <a:cubicBezTo>
                    <a:pt x="800" y="0"/>
                    <a:pt x="971" y="114"/>
                    <a:pt x="971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8766848" y="2168144"/>
              <a:ext cx="8052" cy="6447"/>
            </a:xfrm>
            <a:custGeom>
              <a:avLst/>
              <a:gdLst/>
              <a:ahLst/>
              <a:cxnLst/>
              <a:rect l="l" t="t" r="r" b="b"/>
              <a:pathLst>
                <a:path w="286" h="229" extrusionOk="0">
                  <a:moveTo>
                    <a:pt x="115" y="0"/>
                  </a:moveTo>
                  <a:cubicBezTo>
                    <a:pt x="1" y="0"/>
                    <a:pt x="1" y="229"/>
                    <a:pt x="115" y="229"/>
                  </a:cubicBezTo>
                  <a:cubicBezTo>
                    <a:pt x="286" y="229"/>
                    <a:pt x="286" y="0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8729912" y="1199332"/>
              <a:ext cx="3238" cy="1633"/>
            </a:xfrm>
            <a:custGeom>
              <a:avLst/>
              <a:gdLst/>
              <a:ahLst/>
              <a:cxnLst/>
              <a:rect l="l" t="t" r="r" b="b"/>
              <a:pathLst>
                <a:path w="115" h="58" extrusionOk="0">
                  <a:moveTo>
                    <a:pt x="57" y="0"/>
                  </a:moveTo>
                  <a:cubicBezTo>
                    <a:pt x="114" y="0"/>
                    <a:pt x="114" y="57"/>
                    <a:pt x="57" y="57"/>
                  </a:cubicBezTo>
                  <a:cubicBezTo>
                    <a:pt x="0" y="57"/>
                    <a:pt x="0" y="0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8662430" y="1994612"/>
              <a:ext cx="27336" cy="27364"/>
            </a:xfrm>
            <a:custGeom>
              <a:avLst/>
              <a:gdLst/>
              <a:ahLst/>
              <a:cxnLst/>
              <a:rect l="l" t="t" r="r" b="b"/>
              <a:pathLst>
                <a:path w="971" h="972" extrusionOk="0">
                  <a:moveTo>
                    <a:pt x="913" y="457"/>
                  </a:moveTo>
                  <a:cubicBezTo>
                    <a:pt x="856" y="971"/>
                    <a:pt x="171" y="971"/>
                    <a:pt x="114" y="457"/>
                  </a:cubicBezTo>
                  <a:cubicBezTo>
                    <a:pt x="0" y="1"/>
                    <a:pt x="970" y="1"/>
                    <a:pt x="913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8774871" y="2430018"/>
              <a:ext cx="30574" cy="30574"/>
            </a:xfrm>
            <a:custGeom>
              <a:avLst/>
              <a:gdLst/>
              <a:ahLst/>
              <a:cxnLst/>
              <a:rect l="l" t="t" r="r" b="b"/>
              <a:pathLst>
                <a:path w="1086" h="1086" extrusionOk="0">
                  <a:moveTo>
                    <a:pt x="1085" y="400"/>
                  </a:moveTo>
                  <a:cubicBezTo>
                    <a:pt x="1085" y="1085"/>
                    <a:pt x="1" y="1"/>
                    <a:pt x="686" y="1"/>
                  </a:cubicBezTo>
                  <a:cubicBezTo>
                    <a:pt x="914" y="1"/>
                    <a:pt x="1085" y="172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8627071" y="1859649"/>
              <a:ext cx="24127" cy="24155"/>
            </a:xfrm>
            <a:custGeom>
              <a:avLst/>
              <a:gdLst/>
              <a:ahLst/>
              <a:cxnLst/>
              <a:rect l="l" t="t" r="r" b="b"/>
              <a:pathLst>
                <a:path w="857" h="858" extrusionOk="0">
                  <a:moveTo>
                    <a:pt x="857" y="458"/>
                  </a:moveTo>
                  <a:cubicBezTo>
                    <a:pt x="857" y="686"/>
                    <a:pt x="685" y="857"/>
                    <a:pt x="457" y="857"/>
                  </a:cubicBezTo>
                  <a:cubicBezTo>
                    <a:pt x="229" y="857"/>
                    <a:pt x="1" y="686"/>
                    <a:pt x="1" y="458"/>
                  </a:cubicBezTo>
                  <a:cubicBezTo>
                    <a:pt x="1" y="172"/>
                    <a:pt x="229" y="1"/>
                    <a:pt x="457" y="1"/>
                  </a:cubicBezTo>
                  <a:cubicBezTo>
                    <a:pt x="685" y="1"/>
                    <a:pt x="857" y="172"/>
                    <a:pt x="857" y="4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7642184" y="1909479"/>
              <a:ext cx="30545" cy="30545"/>
            </a:xfrm>
            <a:custGeom>
              <a:avLst/>
              <a:gdLst/>
              <a:ahLst/>
              <a:cxnLst/>
              <a:rect l="l" t="t" r="r" b="b"/>
              <a:pathLst>
                <a:path w="1085" h="1085" extrusionOk="0">
                  <a:moveTo>
                    <a:pt x="1085" y="400"/>
                  </a:moveTo>
                  <a:cubicBezTo>
                    <a:pt x="1085" y="1084"/>
                    <a:pt x="1" y="0"/>
                    <a:pt x="628" y="0"/>
                  </a:cubicBezTo>
                  <a:cubicBezTo>
                    <a:pt x="857" y="0"/>
                    <a:pt x="1085" y="171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8117764" y="1939996"/>
              <a:ext cx="16075" cy="16103"/>
            </a:xfrm>
            <a:custGeom>
              <a:avLst/>
              <a:gdLst/>
              <a:ahLst/>
              <a:cxnLst/>
              <a:rect l="l" t="t" r="r" b="b"/>
              <a:pathLst>
                <a:path w="571" h="572" extrusionOk="0">
                  <a:moveTo>
                    <a:pt x="571" y="229"/>
                  </a:moveTo>
                  <a:cubicBezTo>
                    <a:pt x="571" y="571"/>
                    <a:pt x="0" y="0"/>
                    <a:pt x="343" y="0"/>
                  </a:cubicBezTo>
                  <a:cubicBezTo>
                    <a:pt x="514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8202925" y="2229207"/>
              <a:ext cx="11261" cy="17680"/>
            </a:xfrm>
            <a:custGeom>
              <a:avLst/>
              <a:gdLst/>
              <a:ahLst/>
              <a:cxnLst/>
              <a:rect l="l" t="t" r="r" b="b"/>
              <a:pathLst>
                <a:path w="400" h="628" extrusionOk="0">
                  <a:moveTo>
                    <a:pt x="400" y="342"/>
                  </a:moveTo>
                  <a:cubicBezTo>
                    <a:pt x="400" y="628"/>
                    <a:pt x="0" y="628"/>
                    <a:pt x="0" y="342"/>
                  </a:cubicBezTo>
                  <a:cubicBezTo>
                    <a:pt x="0" y="0"/>
                    <a:pt x="400" y="0"/>
                    <a:pt x="400" y="3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7325665" y="208940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14" y="572"/>
                    <a:pt x="1" y="1"/>
                    <a:pt x="343" y="1"/>
                  </a:cubicBezTo>
                  <a:cubicBezTo>
                    <a:pt x="457" y="1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7690381" y="201550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1"/>
                    <a:pt x="343" y="1"/>
                  </a:cubicBezTo>
                  <a:cubicBezTo>
                    <a:pt x="457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7613271" y="2315944"/>
              <a:ext cx="12866" cy="17708"/>
            </a:xfrm>
            <a:custGeom>
              <a:avLst/>
              <a:gdLst/>
              <a:ahLst/>
              <a:cxnLst/>
              <a:rect l="l" t="t" r="r" b="b"/>
              <a:pathLst>
                <a:path w="457" h="629" extrusionOk="0">
                  <a:moveTo>
                    <a:pt x="457" y="343"/>
                  </a:moveTo>
                  <a:cubicBezTo>
                    <a:pt x="457" y="629"/>
                    <a:pt x="0" y="629"/>
                    <a:pt x="0" y="343"/>
                  </a:cubicBezTo>
                  <a:cubicBezTo>
                    <a:pt x="0" y="1"/>
                    <a:pt x="457" y="1"/>
                    <a:pt x="457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8744354" y="1575280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1"/>
                    <a:pt x="343" y="1"/>
                  </a:cubicBezTo>
                  <a:cubicBezTo>
                    <a:pt x="457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7293543" y="1822713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0" y="0"/>
                    <a:pt x="343" y="0"/>
                  </a:cubicBezTo>
                  <a:cubicBezTo>
                    <a:pt x="514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8140258" y="1467625"/>
              <a:ext cx="12866" cy="16103"/>
            </a:xfrm>
            <a:custGeom>
              <a:avLst/>
              <a:gdLst/>
              <a:ahLst/>
              <a:cxnLst/>
              <a:rect l="l" t="t" r="r" b="b"/>
              <a:pathLst>
                <a:path w="457" h="572" extrusionOk="0">
                  <a:moveTo>
                    <a:pt x="457" y="286"/>
                  </a:moveTo>
                  <a:cubicBezTo>
                    <a:pt x="457" y="572"/>
                    <a:pt x="0" y="572"/>
                    <a:pt x="0" y="286"/>
                  </a:cubicBezTo>
                  <a:cubicBezTo>
                    <a:pt x="0" y="1"/>
                    <a:pt x="457" y="1"/>
                    <a:pt x="457" y="2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8379638" y="1915897"/>
              <a:ext cx="14499" cy="12866"/>
            </a:xfrm>
            <a:custGeom>
              <a:avLst/>
              <a:gdLst/>
              <a:ahLst/>
              <a:cxnLst/>
              <a:rect l="l" t="t" r="r" b="b"/>
              <a:pathLst>
                <a:path w="515" h="457" extrusionOk="0">
                  <a:moveTo>
                    <a:pt x="514" y="229"/>
                  </a:moveTo>
                  <a:cubicBezTo>
                    <a:pt x="514" y="343"/>
                    <a:pt x="400" y="457"/>
                    <a:pt x="286" y="457"/>
                  </a:cubicBezTo>
                  <a:cubicBezTo>
                    <a:pt x="1" y="457"/>
                    <a:pt x="1" y="0"/>
                    <a:pt x="286" y="0"/>
                  </a:cubicBezTo>
                  <a:cubicBezTo>
                    <a:pt x="400" y="0"/>
                    <a:pt x="514" y="115"/>
                    <a:pt x="514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8328232" y="1432294"/>
              <a:ext cx="17708" cy="16103"/>
            </a:xfrm>
            <a:custGeom>
              <a:avLst/>
              <a:gdLst/>
              <a:ahLst/>
              <a:cxnLst/>
              <a:rect l="l" t="t" r="r" b="b"/>
              <a:pathLst>
                <a:path w="629" h="572" extrusionOk="0">
                  <a:moveTo>
                    <a:pt x="571" y="229"/>
                  </a:moveTo>
                  <a:cubicBezTo>
                    <a:pt x="628" y="571"/>
                    <a:pt x="0" y="0"/>
                    <a:pt x="400" y="0"/>
                  </a:cubicBezTo>
                  <a:cubicBezTo>
                    <a:pt x="514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8948403" y="1631529"/>
              <a:ext cx="16103" cy="14470"/>
            </a:xfrm>
            <a:custGeom>
              <a:avLst/>
              <a:gdLst/>
              <a:ahLst/>
              <a:cxnLst/>
              <a:rect l="l" t="t" r="r" b="b"/>
              <a:pathLst>
                <a:path w="572" h="514" extrusionOk="0">
                  <a:moveTo>
                    <a:pt x="571" y="171"/>
                  </a:moveTo>
                  <a:cubicBezTo>
                    <a:pt x="571" y="514"/>
                    <a:pt x="1" y="0"/>
                    <a:pt x="343" y="0"/>
                  </a:cubicBezTo>
                  <a:cubicBezTo>
                    <a:pt x="457" y="0"/>
                    <a:pt x="571" y="57"/>
                    <a:pt x="571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7867122" y="2068540"/>
              <a:ext cx="12866" cy="16075"/>
            </a:xfrm>
            <a:custGeom>
              <a:avLst/>
              <a:gdLst/>
              <a:ahLst/>
              <a:cxnLst/>
              <a:rect l="l" t="t" r="r" b="b"/>
              <a:pathLst>
                <a:path w="457" h="571" extrusionOk="0">
                  <a:moveTo>
                    <a:pt x="457" y="285"/>
                  </a:moveTo>
                  <a:cubicBezTo>
                    <a:pt x="457" y="571"/>
                    <a:pt x="0" y="571"/>
                    <a:pt x="0" y="285"/>
                  </a:cubicBezTo>
                  <a:cubicBezTo>
                    <a:pt x="0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8022974" y="2315944"/>
              <a:ext cx="12866" cy="17708"/>
            </a:xfrm>
            <a:custGeom>
              <a:avLst/>
              <a:gdLst/>
              <a:ahLst/>
              <a:cxnLst/>
              <a:rect l="l" t="t" r="r" b="b"/>
              <a:pathLst>
                <a:path w="457" h="629" extrusionOk="0">
                  <a:moveTo>
                    <a:pt x="457" y="343"/>
                  </a:moveTo>
                  <a:cubicBezTo>
                    <a:pt x="457" y="629"/>
                    <a:pt x="0" y="629"/>
                    <a:pt x="0" y="343"/>
                  </a:cubicBezTo>
                  <a:cubicBezTo>
                    <a:pt x="0" y="1"/>
                    <a:pt x="457" y="1"/>
                    <a:pt x="457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7105569" y="1975356"/>
              <a:ext cx="12866" cy="17680"/>
            </a:xfrm>
            <a:custGeom>
              <a:avLst/>
              <a:gdLst/>
              <a:ahLst/>
              <a:cxnLst/>
              <a:rect l="l" t="t" r="r" b="b"/>
              <a:pathLst>
                <a:path w="457" h="628" extrusionOk="0">
                  <a:moveTo>
                    <a:pt x="457" y="285"/>
                  </a:moveTo>
                  <a:cubicBezTo>
                    <a:pt x="457" y="628"/>
                    <a:pt x="0" y="628"/>
                    <a:pt x="0" y="285"/>
                  </a:cubicBezTo>
                  <a:cubicBezTo>
                    <a:pt x="0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932037" y="1814689"/>
              <a:ext cx="12894" cy="16075"/>
            </a:xfrm>
            <a:custGeom>
              <a:avLst/>
              <a:gdLst/>
              <a:ahLst/>
              <a:cxnLst/>
              <a:rect l="l" t="t" r="r" b="b"/>
              <a:pathLst>
                <a:path w="458" h="571" extrusionOk="0">
                  <a:moveTo>
                    <a:pt x="457" y="285"/>
                  </a:moveTo>
                  <a:cubicBezTo>
                    <a:pt x="457" y="571"/>
                    <a:pt x="1" y="571"/>
                    <a:pt x="1" y="285"/>
                  </a:cubicBezTo>
                  <a:cubicBezTo>
                    <a:pt x="1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7042901" y="1946415"/>
              <a:ext cx="12866" cy="14499"/>
            </a:xfrm>
            <a:custGeom>
              <a:avLst/>
              <a:gdLst/>
              <a:ahLst/>
              <a:cxnLst/>
              <a:rect l="l" t="t" r="r" b="b"/>
              <a:pathLst>
                <a:path w="457" h="515" extrusionOk="0">
                  <a:moveTo>
                    <a:pt x="457" y="229"/>
                  </a:moveTo>
                  <a:cubicBezTo>
                    <a:pt x="457" y="514"/>
                    <a:pt x="0" y="514"/>
                    <a:pt x="0" y="229"/>
                  </a:cubicBezTo>
                  <a:cubicBezTo>
                    <a:pt x="0" y="115"/>
                    <a:pt x="115" y="1"/>
                    <a:pt x="229" y="1"/>
                  </a:cubicBezTo>
                  <a:cubicBezTo>
                    <a:pt x="343" y="1"/>
                    <a:pt x="457" y="115"/>
                    <a:pt x="457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8212553" y="1377678"/>
              <a:ext cx="14499" cy="11261"/>
            </a:xfrm>
            <a:custGeom>
              <a:avLst/>
              <a:gdLst/>
              <a:ahLst/>
              <a:cxnLst/>
              <a:rect l="l" t="t" r="r" b="b"/>
              <a:pathLst>
                <a:path w="515" h="400" extrusionOk="0">
                  <a:moveTo>
                    <a:pt x="514" y="228"/>
                  </a:moveTo>
                  <a:cubicBezTo>
                    <a:pt x="514" y="342"/>
                    <a:pt x="400" y="400"/>
                    <a:pt x="286" y="400"/>
                  </a:cubicBezTo>
                  <a:cubicBezTo>
                    <a:pt x="0" y="400"/>
                    <a:pt x="0" y="0"/>
                    <a:pt x="286" y="0"/>
                  </a:cubicBezTo>
                  <a:cubicBezTo>
                    <a:pt x="400" y="0"/>
                    <a:pt x="514" y="57"/>
                    <a:pt x="514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9059268" y="1072392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0" y="1"/>
                    <a:pt x="400" y="1"/>
                  </a:cubicBezTo>
                  <a:cubicBezTo>
                    <a:pt x="514" y="1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930432" y="1634738"/>
              <a:ext cx="25731" cy="28941"/>
            </a:xfrm>
            <a:custGeom>
              <a:avLst/>
              <a:gdLst/>
              <a:ahLst/>
              <a:cxnLst/>
              <a:rect l="l" t="t" r="r" b="b"/>
              <a:pathLst>
                <a:path w="914" h="1028" extrusionOk="0">
                  <a:moveTo>
                    <a:pt x="914" y="514"/>
                  </a:moveTo>
                  <a:cubicBezTo>
                    <a:pt x="914" y="742"/>
                    <a:pt x="742" y="970"/>
                    <a:pt x="514" y="970"/>
                  </a:cubicBezTo>
                  <a:cubicBezTo>
                    <a:pt x="1" y="1027"/>
                    <a:pt x="1" y="0"/>
                    <a:pt x="514" y="57"/>
                  </a:cubicBezTo>
                  <a:cubicBezTo>
                    <a:pt x="742" y="57"/>
                    <a:pt x="914" y="286"/>
                    <a:pt x="914" y="5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7966726" y="1078839"/>
              <a:ext cx="25731" cy="25731"/>
            </a:xfrm>
            <a:custGeom>
              <a:avLst/>
              <a:gdLst/>
              <a:ahLst/>
              <a:cxnLst/>
              <a:rect l="l" t="t" r="r" b="b"/>
              <a:pathLst>
                <a:path w="914" h="914" extrusionOk="0">
                  <a:moveTo>
                    <a:pt x="914" y="457"/>
                  </a:moveTo>
                  <a:cubicBezTo>
                    <a:pt x="914" y="685"/>
                    <a:pt x="686" y="913"/>
                    <a:pt x="457" y="913"/>
                  </a:cubicBezTo>
                  <a:cubicBezTo>
                    <a:pt x="229" y="913"/>
                    <a:pt x="1" y="685"/>
                    <a:pt x="1" y="457"/>
                  </a:cubicBezTo>
                  <a:cubicBezTo>
                    <a:pt x="1" y="228"/>
                    <a:pt x="172" y="0"/>
                    <a:pt x="457" y="0"/>
                  </a:cubicBezTo>
                  <a:cubicBezTo>
                    <a:pt x="686" y="0"/>
                    <a:pt x="914" y="228"/>
                    <a:pt x="914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7073419" y="1180047"/>
              <a:ext cx="19313" cy="20917"/>
            </a:xfrm>
            <a:custGeom>
              <a:avLst/>
              <a:gdLst/>
              <a:ahLst/>
              <a:cxnLst/>
              <a:rect l="l" t="t" r="r" b="b"/>
              <a:pathLst>
                <a:path w="686" h="743" extrusionOk="0">
                  <a:moveTo>
                    <a:pt x="686" y="286"/>
                  </a:moveTo>
                  <a:cubicBezTo>
                    <a:pt x="686" y="742"/>
                    <a:pt x="1" y="0"/>
                    <a:pt x="457" y="58"/>
                  </a:cubicBezTo>
                  <a:cubicBezTo>
                    <a:pt x="571" y="58"/>
                    <a:pt x="686" y="172"/>
                    <a:pt x="686" y="2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8384452" y="1210565"/>
              <a:ext cx="17708" cy="17708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572" y="343"/>
                  </a:moveTo>
                  <a:cubicBezTo>
                    <a:pt x="629" y="629"/>
                    <a:pt x="1" y="629"/>
                    <a:pt x="58" y="343"/>
                  </a:cubicBezTo>
                  <a:cubicBezTo>
                    <a:pt x="58" y="1"/>
                    <a:pt x="515" y="1"/>
                    <a:pt x="57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9102651" y="2052465"/>
              <a:ext cx="24127" cy="22522"/>
            </a:xfrm>
            <a:custGeom>
              <a:avLst/>
              <a:gdLst/>
              <a:ahLst/>
              <a:cxnLst/>
              <a:rect l="l" t="t" r="r" b="b"/>
              <a:pathLst>
                <a:path w="857" h="800" extrusionOk="0">
                  <a:moveTo>
                    <a:pt x="799" y="400"/>
                  </a:moveTo>
                  <a:cubicBezTo>
                    <a:pt x="685" y="799"/>
                    <a:pt x="171" y="799"/>
                    <a:pt x="57" y="400"/>
                  </a:cubicBezTo>
                  <a:cubicBezTo>
                    <a:pt x="0" y="0"/>
                    <a:pt x="856" y="0"/>
                    <a:pt x="799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8726674" y="1358393"/>
              <a:ext cx="30574" cy="30545"/>
            </a:xfrm>
            <a:custGeom>
              <a:avLst/>
              <a:gdLst/>
              <a:ahLst/>
              <a:cxnLst/>
              <a:rect l="l" t="t" r="r" b="b"/>
              <a:pathLst>
                <a:path w="1086" h="1085" extrusionOk="0">
                  <a:moveTo>
                    <a:pt x="1085" y="400"/>
                  </a:moveTo>
                  <a:cubicBezTo>
                    <a:pt x="1028" y="1085"/>
                    <a:pt x="1" y="0"/>
                    <a:pt x="629" y="0"/>
                  </a:cubicBezTo>
                  <a:cubicBezTo>
                    <a:pt x="857" y="0"/>
                    <a:pt x="1085" y="171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938775" y="1212169"/>
              <a:ext cx="38569" cy="40202"/>
            </a:xfrm>
            <a:custGeom>
              <a:avLst/>
              <a:gdLst/>
              <a:ahLst/>
              <a:cxnLst/>
              <a:rect l="l" t="t" r="r" b="b"/>
              <a:pathLst>
                <a:path w="1370" h="1428" extrusionOk="0">
                  <a:moveTo>
                    <a:pt x="1370" y="629"/>
                  </a:moveTo>
                  <a:cubicBezTo>
                    <a:pt x="1370" y="1142"/>
                    <a:pt x="742" y="1428"/>
                    <a:pt x="343" y="1028"/>
                  </a:cubicBezTo>
                  <a:cubicBezTo>
                    <a:pt x="0" y="686"/>
                    <a:pt x="228" y="1"/>
                    <a:pt x="799" y="1"/>
                  </a:cubicBezTo>
                  <a:cubicBezTo>
                    <a:pt x="1142" y="1"/>
                    <a:pt x="1370" y="286"/>
                    <a:pt x="1370" y="6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8472823" y="2192242"/>
              <a:ext cx="33783" cy="45016"/>
            </a:xfrm>
            <a:custGeom>
              <a:avLst/>
              <a:gdLst/>
              <a:ahLst/>
              <a:cxnLst/>
              <a:rect l="l" t="t" r="r" b="b"/>
              <a:pathLst>
                <a:path w="1200" h="1599" extrusionOk="0">
                  <a:moveTo>
                    <a:pt x="1199" y="799"/>
                  </a:moveTo>
                  <a:cubicBezTo>
                    <a:pt x="1199" y="1598"/>
                    <a:pt x="1" y="1598"/>
                    <a:pt x="1" y="799"/>
                  </a:cubicBezTo>
                  <a:cubicBezTo>
                    <a:pt x="1" y="0"/>
                    <a:pt x="1199" y="0"/>
                    <a:pt x="1199" y="7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8485689" y="1045084"/>
              <a:ext cx="40202" cy="40202"/>
            </a:xfrm>
            <a:custGeom>
              <a:avLst/>
              <a:gdLst/>
              <a:ahLst/>
              <a:cxnLst/>
              <a:rect l="l" t="t" r="r" b="b"/>
              <a:pathLst>
                <a:path w="1428" h="1428" extrusionOk="0">
                  <a:moveTo>
                    <a:pt x="1427" y="628"/>
                  </a:moveTo>
                  <a:cubicBezTo>
                    <a:pt x="1427" y="1142"/>
                    <a:pt x="799" y="1427"/>
                    <a:pt x="400" y="1028"/>
                  </a:cubicBezTo>
                  <a:cubicBezTo>
                    <a:pt x="0" y="685"/>
                    <a:pt x="286" y="1"/>
                    <a:pt x="799" y="1"/>
                  </a:cubicBezTo>
                  <a:cubicBezTo>
                    <a:pt x="1142" y="1"/>
                    <a:pt x="1427" y="286"/>
                    <a:pt x="1427" y="6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7140900" y="1644367"/>
              <a:ext cx="25731" cy="27336"/>
            </a:xfrm>
            <a:custGeom>
              <a:avLst/>
              <a:gdLst/>
              <a:ahLst/>
              <a:cxnLst/>
              <a:rect l="l" t="t" r="r" b="b"/>
              <a:pathLst>
                <a:path w="914" h="971" extrusionOk="0">
                  <a:moveTo>
                    <a:pt x="914" y="400"/>
                  </a:moveTo>
                  <a:cubicBezTo>
                    <a:pt x="914" y="971"/>
                    <a:pt x="1" y="1"/>
                    <a:pt x="571" y="1"/>
                  </a:cubicBezTo>
                  <a:cubicBezTo>
                    <a:pt x="743" y="1"/>
                    <a:pt x="914" y="172"/>
                    <a:pt x="914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7177864" y="1922316"/>
              <a:ext cx="19313" cy="22522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685" y="400"/>
                  </a:moveTo>
                  <a:cubicBezTo>
                    <a:pt x="628" y="800"/>
                    <a:pt x="57" y="800"/>
                    <a:pt x="0" y="400"/>
                  </a:cubicBezTo>
                  <a:cubicBezTo>
                    <a:pt x="57" y="1"/>
                    <a:pt x="628" y="1"/>
                    <a:pt x="6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898310" y="1477281"/>
              <a:ext cx="20917" cy="20917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742" y="343"/>
                  </a:moveTo>
                  <a:cubicBezTo>
                    <a:pt x="742" y="571"/>
                    <a:pt x="571" y="742"/>
                    <a:pt x="400" y="742"/>
                  </a:cubicBezTo>
                  <a:cubicBezTo>
                    <a:pt x="0" y="628"/>
                    <a:pt x="0" y="115"/>
                    <a:pt x="400" y="0"/>
                  </a:cubicBezTo>
                  <a:cubicBezTo>
                    <a:pt x="571" y="0"/>
                    <a:pt x="742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078233" y="1440317"/>
              <a:ext cx="25760" cy="25731"/>
            </a:xfrm>
            <a:custGeom>
              <a:avLst/>
              <a:gdLst/>
              <a:ahLst/>
              <a:cxnLst/>
              <a:rect l="l" t="t" r="r" b="b"/>
              <a:pathLst>
                <a:path w="915" h="914" extrusionOk="0">
                  <a:moveTo>
                    <a:pt x="914" y="343"/>
                  </a:moveTo>
                  <a:cubicBezTo>
                    <a:pt x="914" y="914"/>
                    <a:pt x="1" y="1"/>
                    <a:pt x="572" y="1"/>
                  </a:cubicBezTo>
                  <a:cubicBezTo>
                    <a:pt x="800" y="1"/>
                    <a:pt x="914" y="172"/>
                    <a:pt x="914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8172380" y="1173629"/>
              <a:ext cx="25731" cy="22522"/>
            </a:xfrm>
            <a:custGeom>
              <a:avLst/>
              <a:gdLst/>
              <a:ahLst/>
              <a:cxnLst/>
              <a:rect l="l" t="t" r="r" b="b"/>
              <a:pathLst>
                <a:path w="914" h="800" extrusionOk="0">
                  <a:moveTo>
                    <a:pt x="800" y="343"/>
                  </a:moveTo>
                  <a:cubicBezTo>
                    <a:pt x="914" y="799"/>
                    <a:pt x="1" y="799"/>
                    <a:pt x="115" y="343"/>
                  </a:cubicBezTo>
                  <a:cubicBezTo>
                    <a:pt x="172" y="0"/>
                    <a:pt x="743" y="0"/>
                    <a:pt x="800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924013" y="2058884"/>
              <a:ext cx="19313" cy="22522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685" y="400"/>
                  </a:moveTo>
                  <a:cubicBezTo>
                    <a:pt x="628" y="800"/>
                    <a:pt x="57" y="800"/>
                    <a:pt x="0" y="400"/>
                  </a:cubicBezTo>
                  <a:cubicBezTo>
                    <a:pt x="57" y="1"/>
                    <a:pt x="628" y="1"/>
                    <a:pt x="6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103964" y="2312735"/>
              <a:ext cx="19284" cy="22522"/>
            </a:xfrm>
            <a:custGeom>
              <a:avLst/>
              <a:gdLst/>
              <a:ahLst/>
              <a:cxnLst/>
              <a:rect l="l" t="t" r="r" b="b"/>
              <a:pathLst>
                <a:path w="685" h="800" extrusionOk="0">
                  <a:moveTo>
                    <a:pt x="685" y="400"/>
                  </a:moveTo>
                  <a:cubicBezTo>
                    <a:pt x="628" y="800"/>
                    <a:pt x="57" y="800"/>
                    <a:pt x="0" y="400"/>
                  </a:cubicBezTo>
                  <a:cubicBezTo>
                    <a:pt x="57" y="1"/>
                    <a:pt x="628" y="1"/>
                    <a:pt x="6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941665" y="2301502"/>
              <a:ext cx="20917" cy="20917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743" y="343"/>
                  </a:moveTo>
                  <a:cubicBezTo>
                    <a:pt x="743" y="571"/>
                    <a:pt x="572" y="742"/>
                    <a:pt x="400" y="742"/>
                  </a:cubicBezTo>
                  <a:cubicBezTo>
                    <a:pt x="172" y="742"/>
                    <a:pt x="1" y="571"/>
                    <a:pt x="1" y="343"/>
                  </a:cubicBezTo>
                  <a:cubicBezTo>
                    <a:pt x="1" y="171"/>
                    <a:pt x="172" y="0"/>
                    <a:pt x="400" y="0"/>
                  </a:cubicBezTo>
                  <a:cubicBezTo>
                    <a:pt x="572" y="0"/>
                    <a:pt x="743" y="171"/>
                    <a:pt x="743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7251765" y="1019381"/>
              <a:ext cx="20917" cy="19313"/>
            </a:xfrm>
            <a:custGeom>
              <a:avLst/>
              <a:gdLst/>
              <a:ahLst/>
              <a:cxnLst/>
              <a:rect l="l" t="t" r="r" b="b"/>
              <a:pathLst>
                <a:path w="743" h="686" extrusionOk="0">
                  <a:moveTo>
                    <a:pt x="742" y="343"/>
                  </a:moveTo>
                  <a:cubicBezTo>
                    <a:pt x="742" y="571"/>
                    <a:pt x="571" y="685"/>
                    <a:pt x="400" y="685"/>
                  </a:cubicBezTo>
                  <a:cubicBezTo>
                    <a:pt x="1" y="628"/>
                    <a:pt x="1" y="58"/>
                    <a:pt x="400" y="0"/>
                  </a:cubicBezTo>
                  <a:cubicBezTo>
                    <a:pt x="571" y="0"/>
                    <a:pt x="742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7107173" y="2720834"/>
              <a:ext cx="35360" cy="36964"/>
            </a:xfrm>
            <a:custGeom>
              <a:avLst/>
              <a:gdLst/>
              <a:ahLst/>
              <a:cxnLst/>
              <a:rect l="l" t="t" r="r" b="b"/>
              <a:pathLst>
                <a:path w="1256" h="1313" extrusionOk="0">
                  <a:moveTo>
                    <a:pt x="1256" y="571"/>
                  </a:moveTo>
                  <a:cubicBezTo>
                    <a:pt x="1256" y="1028"/>
                    <a:pt x="685" y="1313"/>
                    <a:pt x="343" y="971"/>
                  </a:cubicBezTo>
                  <a:cubicBezTo>
                    <a:pt x="0" y="628"/>
                    <a:pt x="228" y="0"/>
                    <a:pt x="742" y="0"/>
                  </a:cubicBezTo>
                  <a:cubicBezTo>
                    <a:pt x="1027" y="0"/>
                    <a:pt x="1256" y="286"/>
                    <a:pt x="1256" y="5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451643" y="2168144"/>
              <a:ext cx="8052" cy="6447"/>
            </a:xfrm>
            <a:custGeom>
              <a:avLst/>
              <a:gdLst/>
              <a:ahLst/>
              <a:cxnLst/>
              <a:rect l="l" t="t" r="r" b="b"/>
              <a:pathLst>
                <a:path w="286" h="229" extrusionOk="0">
                  <a:moveTo>
                    <a:pt x="172" y="0"/>
                  </a:moveTo>
                  <a:cubicBezTo>
                    <a:pt x="1" y="0"/>
                    <a:pt x="1" y="229"/>
                    <a:pt x="172" y="229"/>
                  </a:cubicBezTo>
                  <a:cubicBezTo>
                    <a:pt x="286" y="229"/>
                    <a:pt x="286" y="0"/>
                    <a:pt x="1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414706" y="1199332"/>
              <a:ext cx="3238" cy="1633"/>
            </a:xfrm>
            <a:custGeom>
              <a:avLst/>
              <a:gdLst/>
              <a:ahLst/>
              <a:cxnLst/>
              <a:rect l="l" t="t" r="r" b="b"/>
              <a:pathLst>
                <a:path w="115" h="58" extrusionOk="0">
                  <a:moveTo>
                    <a:pt x="57" y="0"/>
                  </a:moveTo>
                  <a:cubicBezTo>
                    <a:pt x="114" y="0"/>
                    <a:pt x="114" y="57"/>
                    <a:pt x="57" y="57"/>
                  </a:cubicBezTo>
                  <a:cubicBezTo>
                    <a:pt x="0" y="57"/>
                    <a:pt x="0" y="0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7406012" y="1609035"/>
              <a:ext cx="33755" cy="33755"/>
            </a:xfrm>
            <a:custGeom>
              <a:avLst/>
              <a:gdLst/>
              <a:ahLst/>
              <a:cxnLst/>
              <a:rect l="l" t="t" r="r" b="b"/>
              <a:pathLst>
                <a:path w="1199" h="1199" extrusionOk="0">
                  <a:moveTo>
                    <a:pt x="1199" y="457"/>
                  </a:moveTo>
                  <a:cubicBezTo>
                    <a:pt x="1199" y="1199"/>
                    <a:pt x="0" y="0"/>
                    <a:pt x="685" y="0"/>
                  </a:cubicBezTo>
                  <a:cubicBezTo>
                    <a:pt x="970" y="0"/>
                    <a:pt x="1199" y="171"/>
                    <a:pt x="1199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348830" y="1994612"/>
              <a:ext cx="25731" cy="27364"/>
            </a:xfrm>
            <a:custGeom>
              <a:avLst/>
              <a:gdLst/>
              <a:ahLst/>
              <a:cxnLst/>
              <a:rect l="l" t="t" r="r" b="b"/>
              <a:pathLst>
                <a:path w="914" h="972" extrusionOk="0">
                  <a:moveTo>
                    <a:pt x="856" y="457"/>
                  </a:moveTo>
                  <a:cubicBezTo>
                    <a:pt x="799" y="971"/>
                    <a:pt x="114" y="971"/>
                    <a:pt x="57" y="457"/>
                  </a:cubicBezTo>
                  <a:cubicBezTo>
                    <a:pt x="0" y="1"/>
                    <a:pt x="913" y="1"/>
                    <a:pt x="856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461299" y="2430018"/>
              <a:ext cx="30545" cy="30574"/>
            </a:xfrm>
            <a:custGeom>
              <a:avLst/>
              <a:gdLst/>
              <a:ahLst/>
              <a:cxnLst/>
              <a:rect l="l" t="t" r="r" b="b"/>
              <a:pathLst>
                <a:path w="1085" h="1086" extrusionOk="0">
                  <a:moveTo>
                    <a:pt x="1084" y="400"/>
                  </a:moveTo>
                  <a:cubicBezTo>
                    <a:pt x="1084" y="1085"/>
                    <a:pt x="0" y="1"/>
                    <a:pt x="628" y="1"/>
                  </a:cubicBezTo>
                  <a:cubicBezTo>
                    <a:pt x="856" y="1"/>
                    <a:pt x="1084" y="172"/>
                    <a:pt x="1084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311865" y="1858044"/>
              <a:ext cx="25731" cy="27364"/>
            </a:xfrm>
            <a:custGeom>
              <a:avLst/>
              <a:gdLst/>
              <a:ahLst/>
              <a:cxnLst/>
              <a:rect l="l" t="t" r="r" b="b"/>
              <a:pathLst>
                <a:path w="914" h="972" extrusionOk="0">
                  <a:moveTo>
                    <a:pt x="857" y="515"/>
                  </a:moveTo>
                  <a:cubicBezTo>
                    <a:pt x="914" y="971"/>
                    <a:pt x="1" y="971"/>
                    <a:pt x="58" y="515"/>
                  </a:cubicBezTo>
                  <a:cubicBezTo>
                    <a:pt x="115" y="1"/>
                    <a:pt x="799" y="1"/>
                    <a:pt x="857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326978" y="1909479"/>
              <a:ext cx="30545" cy="30545"/>
            </a:xfrm>
            <a:custGeom>
              <a:avLst/>
              <a:gdLst/>
              <a:ahLst/>
              <a:cxnLst/>
              <a:rect l="l" t="t" r="r" b="b"/>
              <a:pathLst>
                <a:path w="1085" h="1085" extrusionOk="0">
                  <a:moveTo>
                    <a:pt x="1085" y="400"/>
                  </a:moveTo>
                  <a:cubicBezTo>
                    <a:pt x="1085" y="1084"/>
                    <a:pt x="1" y="0"/>
                    <a:pt x="685" y="0"/>
                  </a:cubicBezTo>
                  <a:cubicBezTo>
                    <a:pt x="914" y="0"/>
                    <a:pt x="1085" y="171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804163" y="1939996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0" y="0"/>
                    <a:pt x="343" y="0"/>
                  </a:cubicBezTo>
                  <a:cubicBezTo>
                    <a:pt x="457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887720" y="2229207"/>
              <a:ext cx="12866" cy="17680"/>
            </a:xfrm>
            <a:custGeom>
              <a:avLst/>
              <a:gdLst/>
              <a:ahLst/>
              <a:cxnLst/>
              <a:rect l="l" t="t" r="r" b="b"/>
              <a:pathLst>
                <a:path w="457" h="628" extrusionOk="0">
                  <a:moveTo>
                    <a:pt x="457" y="342"/>
                  </a:moveTo>
                  <a:cubicBezTo>
                    <a:pt x="457" y="628"/>
                    <a:pt x="0" y="628"/>
                    <a:pt x="0" y="342"/>
                  </a:cubicBezTo>
                  <a:cubicBezTo>
                    <a:pt x="0" y="0"/>
                    <a:pt x="457" y="0"/>
                    <a:pt x="457" y="3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010460" y="208940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2"/>
                    <a:pt x="1" y="1"/>
                    <a:pt x="343" y="1"/>
                  </a:cubicBezTo>
                  <a:cubicBezTo>
                    <a:pt x="457" y="1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5375175" y="201550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1"/>
                    <a:pt x="400" y="1"/>
                  </a:cubicBezTo>
                  <a:cubicBezTo>
                    <a:pt x="514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5299670" y="2315944"/>
              <a:ext cx="11261" cy="17708"/>
            </a:xfrm>
            <a:custGeom>
              <a:avLst/>
              <a:gdLst/>
              <a:ahLst/>
              <a:cxnLst/>
              <a:rect l="l" t="t" r="r" b="b"/>
              <a:pathLst>
                <a:path w="400" h="629" extrusionOk="0">
                  <a:moveTo>
                    <a:pt x="400" y="343"/>
                  </a:moveTo>
                  <a:cubicBezTo>
                    <a:pt x="400" y="629"/>
                    <a:pt x="0" y="629"/>
                    <a:pt x="0" y="343"/>
                  </a:cubicBezTo>
                  <a:cubicBezTo>
                    <a:pt x="0" y="1"/>
                    <a:pt x="400" y="1"/>
                    <a:pt x="400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429149" y="1575280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1"/>
                    <a:pt x="343" y="1"/>
                  </a:cubicBezTo>
                  <a:cubicBezTo>
                    <a:pt x="457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981547" y="1822713"/>
              <a:ext cx="14499" cy="12866"/>
            </a:xfrm>
            <a:custGeom>
              <a:avLst/>
              <a:gdLst/>
              <a:ahLst/>
              <a:cxnLst/>
              <a:rect l="l" t="t" r="r" b="b"/>
              <a:pathLst>
                <a:path w="515" h="457" extrusionOk="0">
                  <a:moveTo>
                    <a:pt x="514" y="229"/>
                  </a:moveTo>
                  <a:cubicBezTo>
                    <a:pt x="514" y="343"/>
                    <a:pt x="400" y="457"/>
                    <a:pt x="286" y="457"/>
                  </a:cubicBezTo>
                  <a:cubicBezTo>
                    <a:pt x="0" y="457"/>
                    <a:pt x="0" y="0"/>
                    <a:pt x="286" y="0"/>
                  </a:cubicBezTo>
                  <a:cubicBezTo>
                    <a:pt x="400" y="0"/>
                    <a:pt x="514" y="115"/>
                    <a:pt x="514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5825052" y="1469258"/>
              <a:ext cx="12866" cy="12866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457" y="228"/>
                  </a:moveTo>
                  <a:cubicBezTo>
                    <a:pt x="457" y="342"/>
                    <a:pt x="343" y="457"/>
                    <a:pt x="229" y="457"/>
                  </a:cubicBezTo>
                  <a:cubicBezTo>
                    <a:pt x="114" y="457"/>
                    <a:pt x="0" y="342"/>
                    <a:pt x="0" y="228"/>
                  </a:cubicBezTo>
                  <a:cubicBezTo>
                    <a:pt x="0" y="114"/>
                    <a:pt x="114" y="0"/>
                    <a:pt x="229" y="0"/>
                  </a:cubicBezTo>
                  <a:cubicBezTo>
                    <a:pt x="343" y="0"/>
                    <a:pt x="457" y="114"/>
                    <a:pt x="457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064433" y="1915897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0"/>
                    <a:pt x="343" y="0"/>
                  </a:cubicBezTo>
                  <a:cubicBezTo>
                    <a:pt x="457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014631" y="1432294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0"/>
                    <a:pt x="343" y="0"/>
                  </a:cubicBezTo>
                  <a:cubicBezTo>
                    <a:pt x="457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634803" y="1629924"/>
              <a:ext cx="16103" cy="12866"/>
            </a:xfrm>
            <a:custGeom>
              <a:avLst/>
              <a:gdLst/>
              <a:ahLst/>
              <a:cxnLst/>
              <a:rect l="l" t="t" r="r" b="b"/>
              <a:pathLst>
                <a:path w="572" h="457" extrusionOk="0">
                  <a:moveTo>
                    <a:pt x="571" y="228"/>
                  </a:moveTo>
                  <a:cubicBezTo>
                    <a:pt x="571" y="399"/>
                    <a:pt x="457" y="457"/>
                    <a:pt x="343" y="457"/>
                  </a:cubicBezTo>
                  <a:cubicBezTo>
                    <a:pt x="1" y="457"/>
                    <a:pt x="1" y="0"/>
                    <a:pt x="343" y="57"/>
                  </a:cubicBezTo>
                  <a:cubicBezTo>
                    <a:pt x="457" y="57"/>
                    <a:pt x="571" y="114"/>
                    <a:pt x="571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209986" y="1805033"/>
              <a:ext cx="16103" cy="14499"/>
            </a:xfrm>
            <a:custGeom>
              <a:avLst/>
              <a:gdLst/>
              <a:ahLst/>
              <a:cxnLst/>
              <a:rect l="l" t="t" r="r" b="b"/>
              <a:pathLst>
                <a:path w="572" h="515" extrusionOk="0">
                  <a:moveTo>
                    <a:pt x="571" y="172"/>
                  </a:moveTo>
                  <a:cubicBezTo>
                    <a:pt x="571" y="514"/>
                    <a:pt x="1" y="1"/>
                    <a:pt x="343" y="1"/>
                  </a:cubicBezTo>
                  <a:cubicBezTo>
                    <a:pt x="457" y="1"/>
                    <a:pt x="571" y="58"/>
                    <a:pt x="571" y="1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553521" y="2068540"/>
              <a:ext cx="12866" cy="16075"/>
            </a:xfrm>
            <a:custGeom>
              <a:avLst/>
              <a:gdLst/>
              <a:ahLst/>
              <a:cxnLst/>
              <a:rect l="l" t="t" r="r" b="b"/>
              <a:pathLst>
                <a:path w="457" h="571" extrusionOk="0">
                  <a:moveTo>
                    <a:pt x="457" y="285"/>
                  </a:moveTo>
                  <a:cubicBezTo>
                    <a:pt x="457" y="571"/>
                    <a:pt x="0" y="571"/>
                    <a:pt x="0" y="285"/>
                  </a:cubicBezTo>
                  <a:cubicBezTo>
                    <a:pt x="0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707769" y="2319154"/>
              <a:ext cx="12866" cy="11289"/>
            </a:xfrm>
            <a:custGeom>
              <a:avLst/>
              <a:gdLst/>
              <a:ahLst/>
              <a:cxnLst/>
              <a:rect l="l" t="t" r="r" b="b"/>
              <a:pathLst>
                <a:path w="457" h="401" extrusionOk="0">
                  <a:moveTo>
                    <a:pt x="457" y="229"/>
                  </a:moveTo>
                  <a:cubicBezTo>
                    <a:pt x="457" y="343"/>
                    <a:pt x="343" y="400"/>
                    <a:pt x="228" y="400"/>
                  </a:cubicBezTo>
                  <a:cubicBezTo>
                    <a:pt x="114" y="400"/>
                    <a:pt x="0" y="343"/>
                    <a:pt x="0" y="229"/>
                  </a:cubicBezTo>
                  <a:cubicBezTo>
                    <a:pt x="0" y="58"/>
                    <a:pt x="114" y="1"/>
                    <a:pt x="228" y="1"/>
                  </a:cubicBezTo>
                  <a:cubicBezTo>
                    <a:pt x="343" y="1"/>
                    <a:pt x="457" y="58"/>
                    <a:pt x="457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790363" y="1975356"/>
              <a:ext cx="12866" cy="17680"/>
            </a:xfrm>
            <a:custGeom>
              <a:avLst/>
              <a:gdLst/>
              <a:ahLst/>
              <a:cxnLst/>
              <a:rect l="l" t="t" r="r" b="b"/>
              <a:pathLst>
                <a:path w="457" h="628" extrusionOk="0">
                  <a:moveTo>
                    <a:pt x="457" y="285"/>
                  </a:moveTo>
                  <a:cubicBezTo>
                    <a:pt x="457" y="628"/>
                    <a:pt x="0" y="628"/>
                    <a:pt x="0" y="285"/>
                  </a:cubicBezTo>
                  <a:cubicBezTo>
                    <a:pt x="0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616831" y="1814689"/>
              <a:ext cx="12894" cy="16075"/>
            </a:xfrm>
            <a:custGeom>
              <a:avLst/>
              <a:gdLst/>
              <a:ahLst/>
              <a:cxnLst/>
              <a:rect l="l" t="t" r="r" b="b"/>
              <a:pathLst>
                <a:path w="458" h="571" extrusionOk="0">
                  <a:moveTo>
                    <a:pt x="457" y="285"/>
                  </a:moveTo>
                  <a:cubicBezTo>
                    <a:pt x="457" y="571"/>
                    <a:pt x="1" y="571"/>
                    <a:pt x="1" y="285"/>
                  </a:cubicBezTo>
                  <a:cubicBezTo>
                    <a:pt x="1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729301" y="1946415"/>
              <a:ext cx="12894" cy="12894"/>
            </a:xfrm>
            <a:custGeom>
              <a:avLst/>
              <a:gdLst/>
              <a:ahLst/>
              <a:cxnLst/>
              <a:rect l="l" t="t" r="r" b="b"/>
              <a:pathLst>
                <a:path w="458" h="458" extrusionOk="0">
                  <a:moveTo>
                    <a:pt x="457" y="229"/>
                  </a:moveTo>
                  <a:cubicBezTo>
                    <a:pt x="457" y="343"/>
                    <a:pt x="343" y="457"/>
                    <a:pt x="229" y="457"/>
                  </a:cubicBezTo>
                  <a:cubicBezTo>
                    <a:pt x="115" y="457"/>
                    <a:pt x="0" y="343"/>
                    <a:pt x="0" y="229"/>
                  </a:cubicBezTo>
                  <a:cubicBezTo>
                    <a:pt x="0" y="115"/>
                    <a:pt x="115" y="1"/>
                    <a:pt x="229" y="1"/>
                  </a:cubicBezTo>
                  <a:cubicBezTo>
                    <a:pt x="343" y="1"/>
                    <a:pt x="457" y="115"/>
                    <a:pt x="457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895743" y="1377678"/>
              <a:ext cx="16103" cy="16075"/>
            </a:xfrm>
            <a:custGeom>
              <a:avLst/>
              <a:gdLst/>
              <a:ahLst/>
              <a:cxnLst/>
              <a:rect l="l" t="t" r="r" b="b"/>
              <a:pathLst>
                <a:path w="572" h="571" extrusionOk="0">
                  <a:moveTo>
                    <a:pt x="571" y="228"/>
                  </a:moveTo>
                  <a:cubicBezTo>
                    <a:pt x="571" y="571"/>
                    <a:pt x="0" y="0"/>
                    <a:pt x="343" y="0"/>
                  </a:cubicBezTo>
                  <a:cubicBezTo>
                    <a:pt x="514" y="0"/>
                    <a:pt x="571" y="57"/>
                    <a:pt x="571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745667" y="1072392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0" y="1"/>
                    <a:pt x="343" y="1"/>
                  </a:cubicBezTo>
                  <a:cubicBezTo>
                    <a:pt x="457" y="1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869369" y="1382492"/>
              <a:ext cx="16103" cy="16075"/>
            </a:xfrm>
            <a:custGeom>
              <a:avLst/>
              <a:gdLst/>
              <a:ahLst/>
              <a:cxnLst/>
              <a:rect l="l" t="t" r="r" b="b"/>
              <a:pathLst>
                <a:path w="572" h="571" extrusionOk="0">
                  <a:moveTo>
                    <a:pt x="572" y="229"/>
                  </a:moveTo>
                  <a:cubicBezTo>
                    <a:pt x="572" y="571"/>
                    <a:pt x="1" y="0"/>
                    <a:pt x="343" y="0"/>
                  </a:cubicBezTo>
                  <a:cubicBezTo>
                    <a:pt x="457" y="0"/>
                    <a:pt x="572" y="114"/>
                    <a:pt x="572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103964" y="1297331"/>
              <a:ext cx="16075" cy="16103"/>
            </a:xfrm>
            <a:custGeom>
              <a:avLst/>
              <a:gdLst/>
              <a:ahLst/>
              <a:cxnLst/>
              <a:rect l="l" t="t" r="r" b="b"/>
              <a:pathLst>
                <a:path w="571" h="572" extrusionOk="0">
                  <a:moveTo>
                    <a:pt x="571" y="229"/>
                  </a:moveTo>
                  <a:cubicBezTo>
                    <a:pt x="571" y="571"/>
                    <a:pt x="0" y="1"/>
                    <a:pt x="400" y="1"/>
                  </a:cubicBezTo>
                  <a:cubicBezTo>
                    <a:pt x="514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7397961" y="1072392"/>
              <a:ext cx="14499" cy="12894"/>
            </a:xfrm>
            <a:custGeom>
              <a:avLst/>
              <a:gdLst/>
              <a:ahLst/>
              <a:cxnLst/>
              <a:rect l="l" t="t" r="r" b="b"/>
              <a:pathLst>
                <a:path w="515" h="458" extrusionOk="0">
                  <a:moveTo>
                    <a:pt x="515" y="229"/>
                  </a:moveTo>
                  <a:cubicBezTo>
                    <a:pt x="515" y="343"/>
                    <a:pt x="400" y="457"/>
                    <a:pt x="286" y="457"/>
                  </a:cubicBezTo>
                  <a:cubicBezTo>
                    <a:pt x="1" y="457"/>
                    <a:pt x="1" y="1"/>
                    <a:pt x="286" y="1"/>
                  </a:cubicBezTo>
                  <a:cubicBezTo>
                    <a:pt x="400" y="1"/>
                    <a:pt x="515" y="115"/>
                    <a:pt x="515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7216405" y="146281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2" y="229"/>
                  </a:moveTo>
                  <a:cubicBezTo>
                    <a:pt x="572" y="571"/>
                    <a:pt x="1" y="1"/>
                    <a:pt x="343" y="1"/>
                  </a:cubicBezTo>
                  <a:cubicBezTo>
                    <a:pt x="458" y="1"/>
                    <a:pt x="572" y="115"/>
                    <a:pt x="572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610413" y="1636343"/>
              <a:ext cx="32150" cy="321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1142" y="457"/>
                  </a:moveTo>
                  <a:cubicBezTo>
                    <a:pt x="1085" y="1142"/>
                    <a:pt x="0" y="0"/>
                    <a:pt x="685" y="0"/>
                  </a:cubicBezTo>
                  <a:cubicBezTo>
                    <a:pt x="913" y="0"/>
                    <a:pt x="1142" y="229"/>
                    <a:pt x="1142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5651520" y="1078839"/>
              <a:ext cx="25731" cy="25731"/>
            </a:xfrm>
            <a:custGeom>
              <a:avLst/>
              <a:gdLst/>
              <a:ahLst/>
              <a:cxnLst/>
              <a:rect l="l" t="t" r="r" b="b"/>
              <a:pathLst>
                <a:path w="914" h="914" extrusionOk="0">
                  <a:moveTo>
                    <a:pt x="914" y="457"/>
                  </a:moveTo>
                  <a:cubicBezTo>
                    <a:pt x="914" y="685"/>
                    <a:pt x="686" y="913"/>
                    <a:pt x="457" y="913"/>
                  </a:cubicBezTo>
                  <a:cubicBezTo>
                    <a:pt x="229" y="913"/>
                    <a:pt x="1" y="685"/>
                    <a:pt x="1" y="457"/>
                  </a:cubicBezTo>
                  <a:cubicBezTo>
                    <a:pt x="1" y="228"/>
                    <a:pt x="229" y="0"/>
                    <a:pt x="457" y="0"/>
                  </a:cubicBezTo>
                  <a:cubicBezTo>
                    <a:pt x="686" y="0"/>
                    <a:pt x="914" y="228"/>
                    <a:pt x="914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758213" y="1181652"/>
              <a:ext cx="20917" cy="19313"/>
            </a:xfrm>
            <a:custGeom>
              <a:avLst/>
              <a:gdLst/>
              <a:ahLst/>
              <a:cxnLst/>
              <a:rect l="l" t="t" r="r" b="b"/>
              <a:pathLst>
                <a:path w="743" h="686" extrusionOk="0">
                  <a:moveTo>
                    <a:pt x="743" y="229"/>
                  </a:moveTo>
                  <a:cubicBezTo>
                    <a:pt x="743" y="685"/>
                    <a:pt x="1" y="1"/>
                    <a:pt x="457" y="1"/>
                  </a:cubicBezTo>
                  <a:cubicBezTo>
                    <a:pt x="571" y="1"/>
                    <a:pt x="743" y="115"/>
                    <a:pt x="743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6070852" y="1208960"/>
              <a:ext cx="14499" cy="20917"/>
            </a:xfrm>
            <a:custGeom>
              <a:avLst/>
              <a:gdLst/>
              <a:ahLst/>
              <a:cxnLst/>
              <a:rect l="l" t="t" r="r" b="b"/>
              <a:pathLst>
                <a:path w="515" h="743" extrusionOk="0">
                  <a:moveTo>
                    <a:pt x="515" y="400"/>
                  </a:moveTo>
                  <a:cubicBezTo>
                    <a:pt x="515" y="743"/>
                    <a:pt x="1" y="743"/>
                    <a:pt x="1" y="400"/>
                  </a:cubicBezTo>
                  <a:cubicBezTo>
                    <a:pt x="1" y="1"/>
                    <a:pt x="515" y="1"/>
                    <a:pt x="51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790655" y="2052465"/>
              <a:ext cx="20917" cy="22522"/>
            </a:xfrm>
            <a:custGeom>
              <a:avLst/>
              <a:gdLst/>
              <a:ahLst/>
              <a:cxnLst/>
              <a:rect l="l" t="t" r="r" b="b"/>
              <a:pathLst>
                <a:path w="743" h="800" extrusionOk="0">
                  <a:moveTo>
                    <a:pt x="742" y="400"/>
                  </a:moveTo>
                  <a:cubicBezTo>
                    <a:pt x="628" y="799"/>
                    <a:pt x="57" y="799"/>
                    <a:pt x="0" y="400"/>
                  </a:cubicBezTo>
                  <a:cubicBezTo>
                    <a:pt x="57" y="0"/>
                    <a:pt x="628" y="0"/>
                    <a:pt x="742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82235" y="2277404"/>
              <a:ext cx="20917" cy="19284"/>
            </a:xfrm>
            <a:custGeom>
              <a:avLst/>
              <a:gdLst/>
              <a:ahLst/>
              <a:cxnLst/>
              <a:rect l="l" t="t" r="r" b="b"/>
              <a:pathLst>
                <a:path w="743" h="685" extrusionOk="0">
                  <a:moveTo>
                    <a:pt x="742" y="343"/>
                  </a:moveTo>
                  <a:cubicBezTo>
                    <a:pt x="742" y="571"/>
                    <a:pt x="571" y="685"/>
                    <a:pt x="400" y="685"/>
                  </a:cubicBezTo>
                  <a:cubicBezTo>
                    <a:pt x="172" y="685"/>
                    <a:pt x="0" y="571"/>
                    <a:pt x="0" y="343"/>
                  </a:cubicBezTo>
                  <a:cubicBezTo>
                    <a:pt x="0" y="114"/>
                    <a:pt x="172" y="0"/>
                    <a:pt x="400" y="0"/>
                  </a:cubicBezTo>
                  <a:cubicBezTo>
                    <a:pt x="571" y="0"/>
                    <a:pt x="742" y="171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666282" y="2388240"/>
              <a:ext cx="6447" cy="19313"/>
            </a:xfrm>
            <a:custGeom>
              <a:avLst/>
              <a:gdLst/>
              <a:ahLst/>
              <a:cxnLst/>
              <a:rect l="l" t="t" r="r" b="b"/>
              <a:pathLst>
                <a:path w="229" h="686" extrusionOk="0">
                  <a:moveTo>
                    <a:pt x="229" y="686"/>
                  </a:moveTo>
                  <a:cubicBezTo>
                    <a:pt x="1" y="515"/>
                    <a:pt x="1" y="172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411469" y="1358393"/>
              <a:ext cx="30574" cy="30545"/>
            </a:xfrm>
            <a:custGeom>
              <a:avLst/>
              <a:gdLst/>
              <a:ahLst/>
              <a:cxnLst/>
              <a:rect l="l" t="t" r="r" b="b"/>
              <a:pathLst>
                <a:path w="1086" h="1085" extrusionOk="0">
                  <a:moveTo>
                    <a:pt x="1085" y="400"/>
                  </a:moveTo>
                  <a:cubicBezTo>
                    <a:pt x="1085" y="1085"/>
                    <a:pt x="1" y="0"/>
                    <a:pt x="686" y="0"/>
                  </a:cubicBezTo>
                  <a:cubicBezTo>
                    <a:pt x="914" y="0"/>
                    <a:pt x="1085" y="171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6623570" y="1212169"/>
              <a:ext cx="40174" cy="40202"/>
            </a:xfrm>
            <a:custGeom>
              <a:avLst/>
              <a:gdLst/>
              <a:ahLst/>
              <a:cxnLst/>
              <a:rect l="l" t="t" r="r" b="b"/>
              <a:pathLst>
                <a:path w="1427" h="1428" extrusionOk="0">
                  <a:moveTo>
                    <a:pt x="1427" y="629"/>
                  </a:moveTo>
                  <a:cubicBezTo>
                    <a:pt x="1427" y="1142"/>
                    <a:pt x="742" y="1428"/>
                    <a:pt x="400" y="1028"/>
                  </a:cubicBezTo>
                  <a:cubicBezTo>
                    <a:pt x="0" y="686"/>
                    <a:pt x="285" y="1"/>
                    <a:pt x="799" y="1"/>
                  </a:cubicBezTo>
                  <a:cubicBezTo>
                    <a:pt x="1142" y="1"/>
                    <a:pt x="1427" y="286"/>
                    <a:pt x="1427" y="6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6170484" y="1045084"/>
              <a:ext cx="40202" cy="40202"/>
            </a:xfrm>
            <a:custGeom>
              <a:avLst/>
              <a:gdLst/>
              <a:ahLst/>
              <a:cxnLst/>
              <a:rect l="l" t="t" r="r" b="b"/>
              <a:pathLst>
                <a:path w="1428" h="1428" extrusionOk="0">
                  <a:moveTo>
                    <a:pt x="1427" y="628"/>
                  </a:moveTo>
                  <a:cubicBezTo>
                    <a:pt x="1427" y="1142"/>
                    <a:pt x="799" y="1427"/>
                    <a:pt x="400" y="1028"/>
                  </a:cubicBezTo>
                  <a:cubicBezTo>
                    <a:pt x="0" y="628"/>
                    <a:pt x="286" y="1"/>
                    <a:pt x="856" y="1"/>
                  </a:cubicBezTo>
                  <a:cubicBezTo>
                    <a:pt x="1142" y="1"/>
                    <a:pt x="1427" y="286"/>
                    <a:pt x="1427" y="6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539371" y="1935182"/>
              <a:ext cx="20889" cy="20917"/>
            </a:xfrm>
            <a:custGeom>
              <a:avLst/>
              <a:gdLst/>
              <a:ahLst/>
              <a:cxnLst/>
              <a:rect l="l" t="t" r="r" b="b"/>
              <a:pathLst>
                <a:path w="742" h="743" extrusionOk="0">
                  <a:moveTo>
                    <a:pt x="742" y="400"/>
                  </a:moveTo>
                  <a:cubicBezTo>
                    <a:pt x="628" y="742"/>
                    <a:pt x="114" y="742"/>
                    <a:pt x="0" y="400"/>
                  </a:cubicBezTo>
                  <a:cubicBezTo>
                    <a:pt x="114" y="0"/>
                    <a:pt x="628" y="0"/>
                    <a:pt x="742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825695" y="1642762"/>
              <a:ext cx="25731" cy="28941"/>
            </a:xfrm>
            <a:custGeom>
              <a:avLst/>
              <a:gdLst/>
              <a:ahLst/>
              <a:cxnLst/>
              <a:rect l="l" t="t" r="r" b="b"/>
              <a:pathLst>
                <a:path w="914" h="1028" extrusionOk="0">
                  <a:moveTo>
                    <a:pt x="914" y="457"/>
                  </a:moveTo>
                  <a:cubicBezTo>
                    <a:pt x="914" y="1028"/>
                    <a:pt x="1" y="1"/>
                    <a:pt x="628" y="58"/>
                  </a:cubicBezTo>
                  <a:cubicBezTo>
                    <a:pt x="800" y="58"/>
                    <a:pt x="914" y="229"/>
                    <a:pt x="914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4862659" y="1923921"/>
              <a:ext cx="20917" cy="19313"/>
            </a:xfrm>
            <a:custGeom>
              <a:avLst/>
              <a:gdLst/>
              <a:ahLst/>
              <a:cxnLst/>
              <a:rect l="l" t="t" r="r" b="b"/>
              <a:pathLst>
                <a:path w="743" h="686" extrusionOk="0">
                  <a:moveTo>
                    <a:pt x="742" y="343"/>
                  </a:moveTo>
                  <a:cubicBezTo>
                    <a:pt x="742" y="571"/>
                    <a:pt x="571" y="686"/>
                    <a:pt x="343" y="686"/>
                  </a:cubicBezTo>
                  <a:cubicBezTo>
                    <a:pt x="171" y="686"/>
                    <a:pt x="0" y="571"/>
                    <a:pt x="0" y="343"/>
                  </a:cubicBezTo>
                  <a:cubicBezTo>
                    <a:pt x="0" y="172"/>
                    <a:pt x="171" y="1"/>
                    <a:pt x="343" y="1"/>
                  </a:cubicBezTo>
                  <a:cubicBezTo>
                    <a:pt x="571" y="1"/>
                    <a:pt x="685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578263" y="562881"/>
              <a:ext cx="25731" cy="25731"/>
            </a:xfrm>
            <a:custGeom>
              <a:avLst/>
              <a:gdLst/>
              <a:ahLst/>
              <a:cxnLst/>
              <a:rect l="l" t="t" r="r" b="b"/>
              <a:pathLst>
                <a:path w="914" h="914" extrusionOk="0">
                  <a:moveTo>
                    <a:pt x="914" y="343"/>
                  </a:moveTo>
                  <a:cubicBezTo>
                    <a:pt x="914" y="913"/>
                    <a:pt x="1" y="0"/>
                    <a:pt x="572" y="0"/>
                  </a:cubicBezTo>
                  <a:cubicBezTo>
                    <a:pt x="743" y="0"/>
                    <a:pt x="914" y="172"/>
                    <a:pt x="914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4769474" y="1440317"/>
              <a:ext cx="20917" cy="20917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742" y="343"/>
                  </a:moveTo>
                  <a:cubicBezTo>
                    <a:pt x="742" y="571"/>
                    <a:pt x="571" y="743"/>
                    <a:pt x="400" y="743"/>
                  </a:cubicBezTo>
                  <a:cubicBezTo>
                    <a:pt x="0" y="629"/>
                    <a:pt x="0" y="58"/>
                    <a:pt x="400" y="1"/>
                  </a:cubicBezTo>
                  <a:cubicBezTo>
                    <a:pt x="571" y="1"/>
                    <a:pt x="742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5860384" y="1173629"/>
              <a:ext cx="20917" cy="20917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743" y="343"/>
                  </a:moveTo>
                  <a:cubicBezTo>
                    <a:pt x="629" y="742"/>
                    <a:pt x="58" y="742"/>
                    <a:pt x="1" y="343"/>
                  </a:cubicBezTo>
                  <a:cubicBezTo>
                    <a:pt x="58" y="0"/>
                    <a:pt x="629" y="0"/>
                    <a:pt x="743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608808" y="2060489"/>
              <a:ext cx="20917" cy="19313"/>
            </a:xfrm>
            <a:custGeom>
              <a:avLst/>
              <a:gdLst/>
              <a:ahLst/>
              <a:cxnLst/>
              <a:rect l="l" t="t" r="r" b="b"/>
              <a:pathLst>
                <a:path w="743" h="686" extrusionOk="0">
                  <a:moveTo>
                    <a:pt x="742" y="343"/>
                  </a:moveTo>
                  <a:cubicBezTo>
                    <a:pt x="685" y="514"/>
                    <a:pt x="571" y="686"/>
                    <a:pt x="343" y="686"/>
                  </a:cubicBezTo>
                  <a:cubicBezTo>
                    <a:pt x="171" y="686"/>
                    <a:pt x="0" y="514"/>
                    <a:pt x="0" y="343"/>
                  </a:cubicBezTo>
                  <a:cubicBezTo>
                    <a:pt x="0" y="115"/>
                    <a:pt x="171" y="1"/>
                    <a:pt x="343" y="1"/>
                  </a:cubicBezTo>
                  <a:cubicBezTo>
                    <a:pt x="571" y="1"/>
                    <a:pt x="742" y="115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785521" y="2312735"/>
              <a:ext cx="25760" cy="22522"/>
            </a:xfrm>
            <a:custGeom>
              <a:avLst/>
              <a:gdLst/>
              <a:ahLst/>
              <a:cxnLst/>
              <a:rect l="l" t="t" r="r" b="b"/>
              <a:pathLst>
                <a:path w="915" h="800" extrusionOk="0">
                  <a:moveTo>
                    <a:pt x="800" y="400"/>
                  </a:moveTo>
                  <a:cubicBezTo>
                    <a:pt x="914" y="800"/>
                    <a:pt x="1" y="800"/>
                    <a:pt x="115" y="400"/>
                  </a:cubicBezTo>
                  <a:cubicBezTo>
                    <a:pt x="172" y="1"/>
                    <a:pt x="743" y="1"/>
                    <a:pt x="800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624855" y="2299898"/>
              <a:ext cx="25760" cy="22522"/>
            </a:xfrm>
            <a:custGeom>
              <a:avLst/>
              <a:gdLst/>
              <a:ahLst/>
              <a:cxnLst/>
              <a:rect l="l" t="t" r="r" b="b"/>
              <a:pathLst>
                <a:path w="915" h="800" extrusionOk="0">
                  <a:moveTo>
                    <a:pt x="800" y="400"/>
                  </a:moveTo>
                  <a:cubicBezTo>
                    <a:pt x="743" y="799"/>
                    <a:pt x="172" y="799"/>
                    <a:pt x="115" y="400"/>
                  </a:cubicBezTo>
                  <a:cubicBezTo>
                    <a:pt x="1" y="0"/>
                    <a:pt x="914" y="0"/>
                    <a:pt x="800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936559" y="1019381"/>
              <a:ext cx="20917" cy="19313"/>
            </a:xfrm>
            <a:custGeom>
              <a:avLst/>
              <a:gdLst/>
              <a:ahLst/>
              <a:cxnLst/>
              <a:rect l="l" t="t" r="r" b="b"/>
              <a:pathLst>
                <a:path w="743" h="686" extrusionOk="0">
                  <a:moveTo>
                    <a:pt x="742" y="343"/>
                  </a:moveTo>
                  <a:cubicBezTo>
                    <a:pt x="742" y="571"/>
                    <a:pt x="571" y="685"/>
                    <a:pt x="400" y="685"/>
                  </a:cubicBezTo>
                  <a:cubicBezTo>
                    <a:pt x="1" y="628"/>
                    <a:pt x="1" y="58"/>
                    <a:pt x="400" y="0"/>
                  </a:cubicBezTo>
                  <a:cubicBezTo>
                    <a:pt x="571" y="0"/>
                    <a:pt x="742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005937" y="1123827"/>
              <a:ext cx="20917" cy="20889"/>
            </a:xfrm>
            <a:custGeom>
              <a:avLst/>
              <a:gdLst/>
              <a:ahLst/>
              <a:cxnLst/>
              <a:rect l="l" t="t" r="r" b="b"/>
              <a:pathLst>
                <a:path w="743" h="742" extrusionOk="0">
                  <a:moveTo>
                    <a:pt x="743" y="400"/>
                  </a:moveTo>
                  <a:cubicBezTo>
                    <a:pt x="743" y="571"/>
                    <a:pt x="571" y="742"/>
                    <a:pt x="400" y="742"/>
                  </a:cubicBezTo>
                  <a:cubicBezTo>
                    <a:pt x="172" y="742"/>
                    <a:pt x="1" y="571"/>
                    <a:pt x="1" y="400"/>
                  </a:cubicBezTo>
                  <a:cubicBezTo>
                    <a:pt x="1" y="171"/>
                    <a:pt x="172" y="0"/>
                    <a:pt x="400" y="0"/>
                  </a:cubicBezTo>
                  <a:cubicBezTo>
                    <a:pt x="571" y="0"/>
                    <a:pt x="743" y="171"/>
                    <a:pt x="743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373862" y="1247529"/>
              <a:ext cx="19313" cy="22522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686" y="400"/>
                  </a:moveTo>
                  <a:cubicBezTo>
                    <a:pt x="629" y="799"/>
                    <a:pt x="58" y="799"/>
                    <a:pt x="1" y="400"/>
                  </a:cubicBezTo>
                  <a:cubicBezTo>
                    <a:pt x="58" y="0"/>
                    <a:pt x="629" y="0"/>
                    <a:pt x="686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619690" y="1390515"/>
              <a:ext cx="27336" cy="25731"/>
            </a:xfrm>
            <a:custGeom>
              <a:avLst/>
              <a:gdLst/>
              <a:ahLst/>
              <a:cxnLst/>
              <a:rect l="l" t="t" r="r" b="b"/>
              <a:pathLst>
                <a:path w="971" h="914" extrusionOk="0">
                  <a:moveTo>
                    <a:pt x="971" y="343"/>
                  </a:moveTo>
                  <a:cubicBezTo>
                    <a:pt x="971" y="914"/>
                    <a:pt x="1" y="1"/>
                    <a:pt x="571" y="1"/>
                  </a:cubicBezTo>
                  <a:cubicBezTo>
                    <a:pt x="800" y="1"/>
                    <a:pt x="971" y="172"/>
                    <a:pt x="971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638974" y="1670070"/>
              <a:ext cx="19313" cy="19313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685" y="343"/>
                  </a:moveTo>
                  <a:cubicBezTo>
                    <a:pt x="685" y="514"/>
                    <a:pt x="571" y="686"/>
                    <a:pt x="343" y="686"/>
                  </a:cubicBezTo>
                  <a:cubicBezTo>
                    <a:pt x="172" y="686"/>
                    <a:pt x="0" y="571"/>
                    <a:pt x="0" y="343"/>
                  </a:cubicBezTo>
                  <a:cubicBezTo>
                    <a:pt x="0" y="115"/>
                    <a:pt x="172" y="1"/>
                    <a:pt x="343" y="1"/>
                  </a:cubicBezTo>
                  <a:cubicBezTo>
                    <a:pt x="571" y="1"/>
                    <a:pt x="685" y="115"/>
                    <a:pt x="685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7643788" y="2078168"/>
              <a:ext cx="20917" cy="20917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743" y="400"/>
                  </a:moveTo>
                  <a:cubicBezTo>
                    <a:pt x="743" y="571"/>
                    <a:pt x="628" y="742"/>
                    <a:pt x="400" y="742"/>
                  </a:cubicBezTo>
                  <a:cubicBezTo>
                    <a:pt x="1" y="685"/>
                    <a:pt x="1" y="115"/>
                    <a:pt x="400" y="0"/>
                  </a:cubicBezTo>
                  <a:cubicBezTo>
                    <a:pt x="571" y="0"/>
                    <a:pt x="743" y="172"/>
                    <a:pt x="743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7250160" y="2026762"/>
              <a:ext cx="25731" cy="25731"/>
            </a:xfrm>
            <a:custGeom>
              <a:avLst/>
              <a:gdLst/>
              <a:ahLst/>
              <a:cxnLst/>
              <a:rect l="l" t="t" r="r" b="b"/>
              <a:pathLst>
                <a:path w="914" h="914" extrusionOk="0">
                  <a:moveTo>
                    <a:pt x="914" y="457"/>
                  </a:moveTo>
                  <a:cubicBezTo>
                    <a:pt x="914" y="685"/>
                    <a:pt x="685" y="913"/>
                    <a:pt x="457" y="913"/>
                  </a:cubicBezTo>
                  <a:cubicBezTo>
                    <a:pt x="229" y="913"/>
                    <a:pt x="0" y="685"/>
                    <a:pt x="0" y="457"/>
                  </a:cubicBezTo>
                  <a:cubicBezTo>
                    <a:pt x="0" y="229"/>
                    <a:pt x="229" y="0"/>
                    <a:pt x="457" y="0"/>
                  </a:cubicBezTo>
                  <a:cubicBezTo>
                    <a:pt x="685" y="0"/>
                    <a:pt x="914" y="229"/>
                    <a:pt x="914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7131272" y="2428414"/>
              <a:ext cx="28941" cy="28941"/>
            </a:xfrm>
            <a:custGeom>
              <a:avLst/>
              <a:gdLst/>
              <a:ahLst/>
              <a:cxnLst/>
              <a:rect l="l" t="t" r="r" b="b"/>
              <a:pathLst>
                <a:path w="1028" h="1028" extrusionOk="0">
                  <a:moveTo>
                    <a:pt x="970" y="514"/>
                  </a:moveTo>
                  <a:cubicBezTo>
                    <a:pt x="856" y="1028"/>
                    <a:pt x="114" y="1028"/>
                    <a:pt x="57" y="514"/>
                  </a:cubicBezTo>
                  <a:cubicBezTo>
                    <a:pt x="0" y="1"/>
                    <a:pt x="1028" y="1"/>
                    <a:pt x="970" y="5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796782" y="2716020"/>
              <a:ext cx="30545" cy="41778"/>
            </a:xfrm>
            <a:custGeom>
              <a:avLst/>
              <a:gdLst/>
              <a:ahLst/>
              <a:cxnLst/>
              <a:rect l="l" t="t" r="r" b="b"/>
              <a:pathLst>
                <a:path w="1085" h="1484" extrusionOk="0">
                  <a:moveTo>
                    <a:pt x="1085" y="742"/>
                  </a:moveTo>
                  <a:cubicBezTo>
                    <a:pt x="1085" y="1484"/>
                    <a:pt x="0" y="1484"/>
                    <a:pt x="0" y="742"/>
                  </a:cubicBezTo>
                  <a:cubicBezTo>
                    <a:pt x="0" y="0"/>
                    <a:pt x="1085" y="0"/>
                    <a:pt x="1085" y="7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8724113" y="89282"/>
              <a:ext cx="3238" cy="1633"/>
            </a:xfrm>
            <a:custGeom>
              <a:avLst/>
              <a:gdLst/>
              <a:ahLst/>
              <a:cxnLst/>
              <a:rect l="l" t="t" r="r" b="b"/>
              <a:pathLst>
                <a:path w="115" h="58" extrusionOk="0">
                  <a:moveTo>
                    <a:pt x="57" y="0"/>
                  </a:moveTo>
                  <a:cubicBezTo>
                    <a:pt x="114" y="0"/>
                    <a:pt x="114" y="57"/>
                    <a:pt x="57" y="57"/>
                  </a:cubicBezTo>
                  <a:cubicBezTo>
                    <a:pt x="0" y="57"/>
                    <a:pt x="0" y="0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8656632" y="884562"/>
              <a:ext cx="27336" cy="27364"/>
            </a:xfrm>
            <a:custGeom>
              <a:avLst/>
              <a:gdLst/>
              <a:ahLst/>
              <a:cxnLst/>
              <a:rect l="l" t="t" r="r" b="b"/>
              <a:pathLst>
                <a:path w="971" h="972" extrusionOk="0">
                  <a:moveTo>
                    <a:pt x="913" y="457"/>
                  </a:moveTo>
                  <a:cubicBezTo>
                    <a:pt x="856" y="971"/>
                    <a:pt x="171" y="971"/>
                    <a:pt x="114" y="457"/>
                  </a:cubicBezTo>
                  <a:cubicBezTo>
                    <a:pt x="0" y="1"/>
                    <a:pt x="970" y="1"/>
                    <a:pt x="913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8621272" y="749599"/>
              <a:ext cx="24127" cy="24155"/>
            </a:xfrm>
            <a:custGeom>
              <a:avLst/>
              <a:gdLst/>
              <a:ahLst/>
              <a:cxnLst/>
              <a:rect l="l" t="t" r="r" b="b"/>
              <a:pathLst>
                <a:path w="857" h="858" extrusionOk="0">
                  <a:moveTo>
                    <a:pt x="857" y="458"/>
                  </a:moveTo>
                  <a:cubicBezTo>
                    <a:pt x="857" y="686"/>
                    <a:pt x="685" y="857"/>
                    <a:pt x="457" y="857"/>
                  </a:cubicBezTo>
                  <a:cubicBezTo>
                    <a:pt x="229" y="857"/>
                    <a:pt x="1" y="686"/>
                    <a:pt x="1" y="458"/>
                  </a:cubicBezTo>
                  <a:cubicBezTo>
                    <a:pt x="1" y="172"/>
                    <a:pt x="229" y="1"/>
                    <a:pt x="457" y="1"/>
                  </a:cubicBezTo>
                  <a:cubicBezTo>
                    <a:pt x="685" y="1"/>
                    <a:pt x="857" y="172"/>
                    <a:pt x="857" y="4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7636385" y="799429"/>
              <a:ext cx="30545" cy="30545"/>
            </a:xfrm>
            <a:custGeom>
              <a:avLst/>
              <a:gdLst/>
              <a:ahLst/>
              <a:cxnLst/>
              <a:rect l="l" t="t" r="r" b="b"/>
              <a:pathLst>
                <a:path w="1085" h="1085" extrusionOk="0">
                  <a:moveTo>
                    <a:pt x="1085" y="400"/>
                  </a:moveTo>
                  <a:cubicBezTo>
                    <a:pt x="1085" y="1084"/>
                    <a:pt x="1" y="0"/>
                    <a:pt x="628" y="0"/>
                  </a:cubicBezTo>
                  <a:cubicBezTo>
                    <a:pt x="857" y="0"/>
                    <a:pt x="1085" y="171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8111966" y="829946"/>
              <a:ext cx="16075" cy="16103"/>
            </a:xfrm>
            <a:custGeom>
              <a:avLst/>
              <a:gdLst/>
              <a:ahLst/>
              <a:cxnLst/>
              <a:rect l="l" t="t" r="r" b="b"/>
              <a:pathLst>
                <a:path w="571" h="572" extrusionOk="0">
                  <a:moveTo>
                    <a:pt x="571" y="229"/>
                  </a:moveTo>
                  <a:cubicBezTo>
                    <a:pt x="571" y="571"/>
                    <a:pt x="0" y="0"/>
                    <a:pt x="343" y="0"/>
                  </a:cubicBezTo>
                  <a:cubicBezTo>
                    <a:pt x="514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684582" y="90545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1"/>
                    <a:pt x="343" y="1"/>
                  </a:cubicBezTo>
                  <a:cubicBezTo>
                    <a:pt x="457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8738556" y="46523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1"/>
                    <a:pt x="343" y="1"/>
                  </a:cubicBezTo>
                  <a:cubicBezTo>
                    <a:pt x="457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287745" y="712663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0" y="0"/>
                    <a:pt x="343" y="0"/>
                  </a:cubicBezTo>
                  <a:cubicBezTo>
                    <a:pt x="514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8134459" y="357576"/>
              <a:ext cx="12866" cy="16103"/>
            </a:xfrm>
            <a:custGeom>
              <a:avLst/>
              <a:gdLst/>
              <a:ahLst/>
              <a:cxnLst/>
              <a:rect l="l" t="t" r="r" b="b"/>
              <a:pathLst>
                <a:path w="457" h="572" extrusionOk="0">
                  <a:moveTo>
                    <a:pt x="457" y="286"/>
                  </a:moveTo>
                  <a:cubicBezTo>
                    <a:pt x="457" y="572"/>
                    <a:pt x="0" y="572"/>
                    <a:pt x="0" y="286"/>
                  </a:cubicBezTo>
                  <a:cubicBezTo>
                    <a:pt x="0" y="1"/>
                    <a:pt x="457" y="1"/>
                    <a:pt x="457" y="2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8373840" y="805848"/>
              <a:ext cx="14499" cy="12866"/>
            </a:xfrm>
            <a:custGeom>
              <a:avLst/>
              <a:gdLst/>
              <a:ahLst/>
              <a:cxnLst/>
              <a:rect l="l" t="t" r="r" b="b"/>
              <a:pathLst>
                <a:path w="515" h="457" extrusionOk="0">
                  <a:moveTo>
                    <a:pt x="514" y="229"/>
                  </a:moveTo>
                  <a:cubicBezTo>
                    <a:pt x="514" y="343"/>
                    <a:pt x="400" y="457"/>
                    <a:pt x="286" y="457"/>
                  </a:cubicBezTo>
                  <a:cubicBezTo>
                    <a:pt x="1" y="457"/>
                    <a:pt x="1" y="0"/>
                    <a:pt x="286" y="0"/>
                  </a:cubicBezTo>
                  <a:cubicBezTo>
                    <a:pt x="400" y="0"/>
                    <a:pt x="514" y="115"/>
                    <a:pt x="514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8322434" y="322244"/>
              <a:ext cx="17708" cy="16103"/>
            </a:xfrm>
            <a:custGeom>
              <a:avLst/>
              <a:gdLst/>
              <a:ahLst/>
              <a:cxnLst/>
              <a:rect l="l" t="t" r="r" b="b"/>
              <a:pathLst>
                <a:path w="629" h="572" extrusionOk="0">
                  <a:moveTo>
                    <a:pt x="571" y="229"/>
                  </a:moveTo>
                  <a:cubicBezTo>
                    <a:pt x="628" y="571"/>
                    <a:pt x="0" y="0"/>
                    <a:pt x="400" y="0"/>
                  </a:cubicBezTo>
                  <a:cubicBezTo>
                    <a:pt x="514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8942605" y="521479"/>
              <a:ext cx="16103" cy="14470"/>
            </a:xfrm>
            <a:custGeom>
              <a:avLst/>
              <a:gdLst/>
              <a:ahLst/>
              <a:cxnLst/>
              <a:rect l="l" t="t" r="r" b="b"/>
              <a:pathLst>
                <a:path w="572" h="514" extrusionOk="0">
                  <a:moveTo>
                    <a:pt x="571" y="171"/>
                  </a:moveTo>
                  <a:cubicBezTo>
                    <a:pt x="571" y="514"/>
                    <a:pt x="1" y="0"/>
                    <a:pt x="343" y="0"/>
                  </a:cubicBezTo>
                  <a:cubicBezTo>
                    <a:pt x="457" y="0"/>
                    <a:pt x="571" y="57"/>
                    <a:pt x="571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7099771" y="865306"/>
              <a:ext cx="12866" cy="17680"/>
            </a:xfrm>
            <a:custGeom>
              <a:avLst/>
              <a:gdLst/>
              <a:ahLst/>
              <a:cxnLst/>
              <a:rect l="l" t="t" r="r" b="b"/>
              <a:pathLst>
                <a:path w="457" h="628" extrusionOk="0">
                  <a:moveTo>
                    <a:pt x="457" y="285"/>
                  </a:moveTo>
                  <a:cubicBezTo>
                    <a:pt x="457" y="628"/>
                    <a:pt x="0" y="628"/>
                    <a:pt x="0" y="285"/>
                  </a:cubicBezTo>
                  <a:cubicBezTo>
                    <a:pt x="0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926239" y="704640"/>
              <a:ext cx="12894" cy="16075"/>
            </a:xfrm>
            <a:custGeom>
              <a:avLst/>
              <a:gdLst/>
              <a:ahLst/>
              <a:cxnLst/>
              <a:rect l="l" t="t" r="r" b="b"/>
              <a:pathLst>
                <a:path w="458" h="571" extrusionOk="0">
                  <a:moveTo>
                    <a:pt x="457" y="285"/>
                  </a:moveTo>
                  <a:cubicBezTo>
                    <a:pt x="457" y="571"/>
                    <a:pt x="1" y="571"/>
                    <a:pt x="1" y="285"/>
                  </a:cubicBezTo>
                  <a:cubicBezTo>
                    <a:pt x="1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7037103" y="836365"/>
              <a:ext cx="12866" cy="14499"/>
            </a:xfrm>
            <a:custGeom>
              <a:avLst/>
              <a:gdLst/>
              <a:ahLst/>
              <a:cxnLst/>
              <a:rect l="l" t="t" r="r" b="b"/>
              <a:pathLst>
                <a:path w="457" h="515" extrusionOk="0">
                  <a:moveTo>
                    <a:pt x="457" y="229"/>
                  </a:moveTo>
                  <a:cubicBezTo>
                    <a:pt x="457" y="514"/>
                    <a:pt x="0" y="514"/>
                    <a:pt x="0" y="229"/>
                  </a:cubicBezTo>
                  <a:cubicBezTo>
                    <a:pt x="0" y="115"/>
                    <a:pt x="115" y="1"/>
                    <a:pt x="229" y="1"/>
                  </a:cubicBezTo>
                  <a:cubicBezTo>
                    <a:pt x="343" y="1"/>
                    <a:pt x="457" y="115"/>
                    <a:pt x="457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8206755" y="267628"/>
              <a:ext cx="14499" cy="11261"/>
            </a:xfrm>
            <a:custGeom>
              <a:avLst/>
              <a:gdLst/>
              <a:ahLst/>
              <a:cxnLst/>
              <a:rect l="l" t="t" r="r" b="b"/>
              <a:pathLst>
                <a:path w="515" h="400" extrusionOk="0">
                  <a:moveTo>
                    <a:pt x="514" y="228"/>
                  </a:moveTo>
                  <a:cubicBezTo>
                    <a:pt x="514" y="342"/>
                    <a:pt x="400" y="400"/>
                    <a:pt x="286" y="400"/>
                  </a:cubicBezTo>
                  <a:cubicBezTo>
                    <a:pt x="0" y="400"/>
                    <a:pt x="0" y="0"/>
                    <a:pt x="286" y="0"/>
                  </a:cubicBezTo>
                  <a:cubicBezTo>
                    <a:pt x="400" y="0"/>
                    <a:pt x="514" y="57"/>
                    <a:pt x="514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924634" y="524689"/>
              <a:ext cx="25731" cy="28941"/>
            </a:xfrm>
            <a:custGeom>
              <a:avLst/>
              <a:gdLst/>
              <a:ahLst/>
              <a:cxnLst/>
              <a:rect l="l" t="t" r="r" b="b"/>
              <a:pathLst>
                <a:path w="914" h="1028" extrusionOk="0">
                  <a:moveTo>
                    <a:pt x="914" y="514"/>
                  </a:moveTo>
                  <a:cubicBezTo>
                    <a:pt x="914" y="742"/>
                    <a:pt x="742" y="970"/>
                    <a:pt x="514" y="970"/>
                  </a:cubicBezTo>
                  <a:cubicBezTo>
                    <a:pt x="1" y="1027"/>
                    <a:pt x="1" y="0"/>
                    <a:pt x="514" y="57"/>
                  </a:cubicBezTo>
                  <a:cubicBezTo>
                    <a:pt x="742" y="57"/>
                    <a:pt x="914" y="286"/>
                    <a:pt x="914" y="5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7067620" y="69998"/>
              <a:ext cx="19313" cy="20917"/>
            </a:xfrm>
            <a:custGeom>
              <a:avLst/>
              <a:gdLst/>
              <a:ahLst/>
              <a:cxnLst/>
              <a:rect l="l" t="t" r="r" b="b"/>
              <a:pathLst>
                <a:path w="686" h="743" extrusionOk="0">
                  <a:moveTo>
                    <a:pt x="686" y="286"/>
                  </a:moveTo>
                  <a:cubicBezTo>
                    <a:pt x="686" y="742"/>
                    <a:pt x="1" y="0"/>
                    <a:pt x="457" y="58"/>
                  </a:cubicBezTo>
                  <a:cubicBezTo>
                    <a:pt x="571" y="58"/>
                    <a:pt x="686" y="172"/>
                    <a:pt x="686" y="2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8378654" y="100515"/>
              <a:ext cx="17708" cy="17708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572" y="343"/>
                  </a:moveTo>
                  <a:cubicBezTo>
                    <a:pt x="629" y="629"/>
                    <a:pt x="1" y="629"/>
                    <a:pt x="58" y="343"/>
                  </a:cubicBezTo>
                  <a:cubicBezTo>
                    <a:pt x="58" y="1"/>
                    <a:pt x="515" y="1"/>
                    <a:pt x="57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8720876" y="248344"/>
              <a:ext cx="30574" cy="30545"/>
            </a:xfrm>
            <a:custGeom>
              <a:avLst/>
              <a:gdLst/>
              <a:ahLst/>
              <a:cxnLst/>
              <a:rect l="l" t="t" r="r" b="b"/>
              <a:pathLst>
                <a:path w="1086" h="1085" extrusionOk="0">
                  <a:moveTo>
                    <a:pt x="1085" y="400"/>
                  </a:moveTo>
                  <a:cubicBezTo>
                    <a:pt x="1028" y="1085"/>
                    <a:pt x="1" y="0"/>
                    <a:pt x="629" y="0"/>
                  </a:cubicBezTo>
                  <a:cubicBezTo>
                    <a:pt x="857" y="0"/>
                    <a:pt x="1085" y="171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8932977" y="102120"/>
              <a:ext cx="38569" cy="40202"/>
            </a:xfrm>
            <a:custGeom>
              <a:avLst/>
              <a:gdLst/>
              <a:ahLst/>
              <a:cxnLst/>
              <a:rect l="l" t="t" r="r" b="b"/>
              <a:pathLst>
                <a:path w="1370" h="1428" extrusionOk="0">
                  <a:moveTo>
                    <a:pt x="1370" y="629"/>
                  </a:moveTo>
                  <a:cubicBezTo>
                    <a:pt x="1370" y="1142"/>
                    <a:pt x="742" y="1428"/>
                    <a:pt x="343" y="1028"/>
                  </a:cubicBezTo>
                  <a:cubicBezTo>
                    <a:pt x="0" y="686"/>
                    <a:pt x="228" y="1"/>
                    <a:pt x="799" y="1"/>
                  </a:cubicBezTo>
                  <a:cubicBezTo>
                    <a:pt x="1142" y="1"/>
                    <a:pt x="1370" y="286"/>
                    <a:pt x="1370" y="6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7135102" y="534317"/>
              <a:ext cx="25731" cy="27336"/>
            </a:xfrm>
            <a:custGeom>
              <a:avLst/>
              <a:gdLst/>
              <a:ahLst/>
              <a:cxnLst/>
              <a:rect l="l" t="t" r="r" b="b"/>
              <a:pathLst>
                <a:path w="914" h="971" extrusionOk="0">
                  <a:moveTo>
                    <a:pt x="914" y="400"/>
                  </a:moveTo>
                  <a:cubicBezTo>
                    <a:pt x="914" y="971"/>
                    <a:pt x="1" y="1"/>
                    <a:pt x="571" y="1"/>
                  </a:cubicBezTo>
                  <a:cubicBezTo>
                    <a:pt x="743" y="1"/>
                    <a:pt x="914" y="172"/>
                    <a:pt x="914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7172066" y="812267"/>
              <a:ext cx="19313" cy="22522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685" y="400"/>
                  </a:moveTo>
                  <a:cubicBezTo>
                    <a:pt x="628" y="800"/>
                    <a:pt x="57" y="800"/>
                    <a:pt x="0" y="400"/>
                  </a:cubicBezTo>
                  <a:cubicBezTo>
                    <a:pt x="57" y="1"/>
                    <a:pt x="628" y="1"/>
                    <a:pt x="6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892512" y="367232"/>
              <a:ext cx="20917" cy="20917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742" y="343"/>
                  </a:moveTo>
                  <a:cubicBezTo>
                    <a:pt x="742" y="571"/>
                    <a:pt x="571" y="742"/>
                    <a:pt x="400" y="742"/>
                  </a:cubicBezTo>
                  <a:cubicBezTo>
                    <a:pt x="0" y="628"/>
                    <a:pt x="0" y="115"/>
                    <a:pt x="400" y="0"/>
                  </a:cubicBezTo>
                  <a:cubicBezTo>
                    <a:pt x="571" y="0"/>
                    <a:pt x="742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7072434" y="330268"/>
              <a:ext cx="25760" cy="25731"/>
            </a:xfrm>
            <a:custGeom>
              <a:avLst/>
              <a:gdLst/>
              <a:ahLst/>
              <a:cxnLst/>
              <a:rect l="l" t="t" r="r" b="b"/>
              <a:pathLst>
                <a:path w="915" h="914" extrusionOk="0">
                  <a:moveTo>
                    <a:pt x="914" y="343"/>
                  </a:moveTo>
                  <a:cubicBezTo>
                    <a:pt x="914" y="914"/>
                    <a:pt x="1" y="1"/>
                    <a:pt x="572" y="1"/>
                  </a:cubicBezTo>
                  <a:cubicBezTo>
                    <a:pt x="800" y="1"/>
                    <a:pt x="914" y="172"/>
                    <a:pt x="914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8166581" y="63579"/>
              <a:ext cx="25731" cy="22522"/>
            </a:xfrm>
            <a:custGeom>
              <a:avLst/>
              <a:gdLst/>
              <a:ahLst/>
              <a:cxnLst/>
              <a:rect l="l" t="t" r="r" b="b"/>
              <a:pathLst>
                <a:path w="914" h="800" extrusionOk="0">
                  <a:moveTo>
                    <a:pt x="800" y="343"/>
                  </a:moveTo>
                  <a:cubicBezTo>
                    <a:pt x="914" y="799"/>
                    <a:pt x="1" y="799"/>
                    <a:pt x="115" y="343"/>
                  </a:cubicBezTo>
                  <a:cubicBezTo>
                    <a:pt x="172" y="0"/>
                    <a:pt x="743" y="0"/>
                    <a:pt x="800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408908" y="89282"/>
              <a:ext cx="3238" cy="1633"/>
            </a:xfrm>
            <a:custGeom>
              <a:avLst/>
              <a:gdLst/>
              <a:ahLst/>
              <a:cxnLst/>
              <a:rect l="l" t="t" r="r" b="b"/>
              <a:pathLst>
                <a:path w="115" h="58" extrusionOk="0">
                  <a:moveTo>
                    <a:pt x="57" y="0"/>
                  </a:moveTo>
                  <a:cubicBezTo>
                    <a:pt x="114" y="0"/>
                    <a:pt x="114" y="57"/>
                    <a:pt x="57" y="57"/>
                  </a:cubicBezTo>
                  <a:cubicBezTo>
                    <a:pt x="0" y="57"/>
                    <a:pt x="0" y="0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7400214" y="498986"/>
              <a:ext cx="33755" cy="33755"/>
            </a:xfrm>
            <a:custGeom>
              <a:avLst/>
              <a:gdLst/>
              <a:ahLst/>
              <a:cxnLst/>
              <a:rect l="l" t="t" r="r" b="b"/>
              <a:pathLst>
                <a:path w="1199" h="1199" extrusionOk="0">
                  <a:moveTo>
                    <a:pt x="1199" y="457"/>
                  </a:moveTo>
                  <a:cubicBezTo>
                    <a:pt x="1199" y="1199"/>
                    <a:pt x="0" y="0"/>
                    <a:pt x="685" y="0"/>
                  </a:cubicBezTo>
                  <a:cubicBezTo>
                    <a:pt x="970" y="0"/>
                    <a:pt x="1199" y="171"/>
                    <a:pt x="1199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343031" y="884562"/>
              <a:ext cx="25731" cy="27364"/>
            </a:xfrm>
            <a:custGeom>
              <a:avLst/>
              <a:gdLst/>
              <a:ahLst/>
              <a:cxnLst/>
              <a:rect l="l" t="t" r="r" b="b"/>
              <a:pathLst>
                <a:path w="914" h="972" extrusionOk="0">
                  <a:moveTo>
                    <a:pt x="856" y="457"/>
                  </a:moveTo>
                  <a:cubicBezTo>
                    <a:pt x="799" y="971"/>
                    <a:pt x="114" y="971"/>
                    <a:pt x="57" y="457"/>
                  </a:cubicBezTo>
                  <a:cubicBezTo>
                    <a:pt x="0" y="1"/>
                    <a:pt x="913" y="1"/>
                    <a:pt x="856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306067" y="747994"/>
              <a:ext cx="25731" cy="27364"/>
            </a:xfrm>
            <a:custGeom>
              <a:avLst/>
              <a:gdLst/>
              <a:ahLst/>
              <a:cxnLst/>
              <a:rect l="l" t="t" r="r" b="b"/>
              <a:pathLst>
                <a:path w="914" h="972" extrusionOk="0">
                  <a:moveTo>
                    <a:pt x="857" y="515"/>
                  </a:moveTo>
                  <a:cubicBezTo>
                    <a:pt x="914" y="971"/>
                    <a:pt x="1" y="971"/>
                    <a:pt x="58" y="515"/>
                  </a:cubicBezTo>
                  <a:cubicBezTo>
                    <a:pt x="115" y="1"/>
                    <a:pt x="799" y="1"/>
                    <a:pt x="857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5321180" y="799429"/>
              <a:ext cx="30545" cy="30545"/>
            </a:xfrm>
            <a:custGeom>
              <a:avLst/>
              <a:gdLst/>
              <a:ahLst/>
              <a:cxnLst/>
              <a:rect l="l" t="t" r="r" b="b"/>
              <a:pathLst>
                <a:path w="1085" h="1085" extrusionOk="0">
                  <a:moveTo>
                    <a:pt x="1085" y="400"/>
                  </a:moveTo>
                  <a:cubicBezTo>
                    <a:pt x="1085" y="1084"/>
                    <a:pt x="1" y="0"/>
                    <a:pt x="685" y="0"/>
                  </a:cubicBezTo>
                  <a:cubicBezTo>
                    <a:pt x="914" y="0"/>
                    <a:pt x="1085" y="171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5798365" y="829946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0" y="0"/>
                    <a:pt x="343" y="0"/>
                  </a:cubicBezTo>
                  <a:cubicBezTo>
                    <a:pt x="457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5369377" y="90545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1"/>
                    <a:pt x="400" y="1"/>
                  </a:cubicBezTo>
                  <a:cubicBezTo>
                    <a:pt x="514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423350" y="46523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1"/>
                    <a:pt x="343" y="1"/>
                  </a:cubicBezTo>
                  <a:cubicBezTo>
                    <a:pt x="457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4975749" y="712663"/>
              <a:ext cx="14499" cy="12866"/>
            </a:xfrm>
            <a:custGeom>
              <a:avLst/>
              <a:gdLst/>
              <a:ahLst/>
              <a:cxnLst/>
              <a:rect l="l" t="t" r="r" b="b"/>
              <a:pathLst>
                <a:path w="515" h="457" extrusionOk="0">
                  <a:moveTo>
                    <a:pt x="514" y="229"/>
                  </a:moveTo>
                  <a:cubicBezTo>
                    <a:pt x="514" y="343"/>
                    <a:pt x="400" y="457"/>
                    <a:pt x="286" y="457"/>
                  </a:cubicBezTo>
                  <a:cubicBezTo>
                    <a:pt x="0" y="457"/>
                    <a:pt x="0" y="0"/>
                    <a:pt x="286" y="0"/>
                  </a:cubicBezTo>
                  <a:cubicBezTo>
                    <a:pt x="400" y="0"/>
                    <a:pt x="514" y="115"/>
                    <a:pt x="514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5819254" y="359208"/>
              <a:ext cx="12866" cy="12866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457" y="228"/>
                  </a:moveTo>
                  <a:cubicBezTo>
                    <a:pt x="457" y="342"/>
                    <a:pt x="343" y="457"/>
                    <a:pt x="229" y="457"/>
                  </a:cubicBezTo>
                  <a:cubicBezTo>
                    <a:pt x="114" y="457"/>
                    <a:pt x="0" y="342"/>
                    <a:pt x="0" y="228"/>
                  </a:cubicBezTo>
                  <a:cubicBezTo>
                    <a:pt x="0" y="114"/>
                    <a:pt x="114" y="0"/>
                    <a:pt x="229" y="0"/>
                  </a:cubicBezTo>
                  <a:cubicBezTo>
                    <a:pt x="343" y="0"/>
                    <a:pt x="457" y="114"/>
                    <a:pt x="457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058635" y="805848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0"/>
                    <a:pt x="343" y="0"/>
                  </a:cubicBezTo>
                  <a:cubicBezTo>
                    <a:pt x="457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008833" y="322244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0"/>
                    <a:pt x="343" y="0"/>
                  </a:cubicBezTo>
                  <a:cubicBezTo>
                    <a:pt x="457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629004" y="519875"/>
              <a:ext cx="16103" cy="12866"/>
            </a:xfrm>
            <a:custGeom>
              <a:avLst/>
              <a:gdLst/>
              <a:ahLst/>
              <a:cxnLst/>
              <a:rect l="l" t="t" r="r" b="b"/>
              <a:pathLst>
                <a:path w="572" h="457" extrusionOk="0">
                  <a:moveTo>
                    <a:pt x="571" y="228"/>
                  </a:moveTo>
                  <a:cubicBezTo>
                    <a:pt x="571" y="399"/>
                    <a:pt x="457" y="457"/>
                    <a:pt x="343" y="457"/>
                  </a:cubicBezTo>
                  <a:cubicBezTo>
                    <a:pt x="1" y="457"/>
                    <a:pt x="1" y="0"/>
                    <a:pt x="343" y="57"/>
                  </a:cubicBezTo>
                  <a:cubicBezTo>
                    <a:pt x="457" y="57"/>
                    <a:pt x="571" y="114"/>
                    <a:pt x="571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7204188" y="694983"/>
              <a:ext cx="16103" cy="14499"/>
            </a:xfrm>
            <a:custGeom>
              <a:avLst/>
              <a:gdLst/>
              <a:ahLst/>
              <a:cxnLst/>
              <a:rect l="l" t="t" r="r" b="b"/>
              <a:pathLst>
                <a:path w="572" h="515" extrusionOk="0">
                  <a:moveTo>
                    <a:pt x="571" y="172"/>
                  </a:moveTo>
                  <a:cubicBezTo>
                    <a:pt x="571" y="514"/>
                    <a:pt x="1" y="1"/>
                    <a:pt x="343" y="1"/>
                  </a:cubicBezTo>
                  <a:cubicBezTo>
                    <a:pt x="457" y="1"/>
                    <a:pt x="571" y="58"/>
                    <a:pt x="571" y="1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784565" y="865306"/>
              <a:ext cx="12866" cy="17680"/>
            </a:xfrm>
            <a:custGeom>
              <a:avLst/>
              <a:gdLst/>
              <a:ahLst/>
              <a:cxnLst/>
              <a:rect l="l" t="t" r="r" b="b"/>
              <a:pathLst>
                <a:path w="457" h="628" extrusionOk="0">
                  <a:moveTo>
                    <a:pt x="457" y="285"/>
                  </a:moveTo>
                  <a:cubicBezTo>
                    <a:pt x="457" y="628"/>
                    <a:pt x="0" y="628"/>
                    <a:pt x="0" y="285"/>
                  </a:cubicBezTo>
                  <a:cubicBezTo>
                    <a:pt x="0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611033" y="704640"/>
              <a:ext cx="12894" cy="16075"/>
            </a:xfrm>
            <a:custGeom>
              <a:avLst/>
              <a:gdLst/>
              <a:ahLst/>
              <a:cxnLst/>
              <a:rect l="l" t="t" r="r" b="b"/>
              <a:pathLst>
                <a:path w="458" h="571" extrusionOk="0">
                  <a:moveTo>
                    <a:pt x="457" y="285"/>
                  </a:moveTo>
                  <a:cubicBezTo>
                    <a:pt x="457" y="571"/>
                    <a:pt x="1" y="571"/>
                    <a:pt x="1" y="285"/>
                  </a:cubicBezTo>
                  <a:cubicBezTo>
                    <a:pt x="1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4723502" y="836365"/>
              <a:ext cx="12894" cy="12894"/>
            </a:xfrm>
            <a:custGeom>
              <a:avLst/>
              <a:gdLst/>
              <a:ahLst/>
              <a:cxnLst/>
              <a:rect l="l" t="t" r="r" b="b"/>
              <a:pathLst>
                <a:path w="458" h="458" extrusionOk="0">
                  <a:moveTo>
                    <a:pt x="457" y="229"/>
                  </a:moveTo>
                  <a:cubicBezTo>
                    <a:pt x="457" y="343"/>
                    <a:pt x="343" y="457"/>
                    <a:pt x="229" y="457"/>
                  </a:cubicBezTo>
                  <a:cubicBezTo>
                    <a:pt x="115" y="457"/>
                    <a:pt x="0" y="343"/>
                    <a:pt x="0" y="229"/>
                  </a:cubicBezTo>
                  <a:cubicBezTo>
                    <a:pt x="0" y="115"/>
                    <a:pt x="115" y="1"/>
                    <a:pt x="229" y="1"/>
                  </a:cubicBezTo>
                  <a:cubicBezTo>
                    <a:pt x="343" y="1"/>
                    <a:pt x="457" y="115"/>
                    <a:pt x="457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5889945" y="267628"/>
              <a:ext cx="16103" cy="16075"/>
            </a:xfrm>
            <a:custGeom>
              <a:avLst/>
              <a:gdLst/>
              <a:ahLst/>
              <a:cxnLst/>
              <a:rect l="l" t="t" r="r" b="b"/>
              <a:pathLst>
                <a:path w="572" h="571" extrusionOk="0">
                  <a:moveTo>
                    <a:pt x="571" y="228"/>
                  </a:moveTo>
                  <a:cubicBezTo>
                    <a:pt x="571" y="571"/>
                    <a:pt x="0" y="0"/>
                    <a:pt x="343" y="0"/>
                  </a:cubicBezTo>
                  <a:cubicBezTo>
                    <a:pt x="514" y="0"/>
                    <a:pt x="571" y="57"/>
                    <a:pt x="571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863571" y="272442"/>
              <a:ext cx="16103" cy="16075"/>
            </a:xfrm>
            <a:custGeom>
              <a:avLst/>
              <a:gdLst/>
              <a:ahLst/>
              <a:cxnLst/>
              <a:rect l="l" t="t" r="r" b="b"/>
              <a:pathLst>
                <a:path w="572" h="571" extrusionOk="0">
                  <a:moveTo>
                    <a:pt x="572" y="229"/>
                  </a:moveTo>
                  <a:cubicBezTo>
                    <a:pt x="572" y="571"/>
                    <a:pt x="1" y="0"/>
                    <a:pt x="343" y="0"/>
                  </a:cubicBezTo>
                  <a:cubicBezTo>
                    <a:pt x="457" y="0"/>
                    <a:pt x="572" y="114"/>
                    <a:pt x="572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7098166" y="187281"/>
              <a:ext cx="16075" cy="16103"/>
            </a:xfrm>
            <a:custGeom>
              <a:avLst/>
              <a:gdLst/>
              <a:ahLst/>
              <a:cxnLst/>
              <a:rect l="l" t="t" r="r" b="b"/>
              <a:pathLst>
                <a:path w="571" h="572" extrusionOk="0">
                  <a:moveTo>
                    <a:pt x="571" y="229"/>
                  </a:moveTo>
                  <a:cubicBezTo>
                    <a:pt x="571" y="571"/>
                    <a:pt x="0" y="1"/>
                    <a:pt x="400" y="1"/>
                  </a:cubicBezTo>
                  <a:cubicBezTo>
                    <a:pt x="514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7210607" y="352762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2" y="229"/>
                  </a:moveTo>
                  <a:cubicBezTo>
                    <a:pt x="572" y="571"/>
                    <a:pt x="1" y="1"/>
                    <a:pt x="343" y="1"/>
                  </a:cubicBezTo>
                  <a:cubicBezTo>
                    <a:pt x="458" y="1"/>
                    <a:pt x="572" y="115"/>
                    <a:pt x="572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604614" y="526294"/>
              <a:ext cx="32150" cy="321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1142" y="457"/>
                  </a:moveTo>
                  <a:cubicBezTo>
                    <a:pt x="1085" y="1142"/>
                    <a:pt x="0" y="0"/>
                    <a:pt x="685" y="0"/>
                  </a:cubicBezTo>
                  <a:cubicBezTo>
                    <a:pt x="913" y="0"/>
                    <a:pt x="1142" y="229"/>
                    <a:pt x="1142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752415" y="71603"/>
              <a:ext cx="20917" cy="19313"/>
            </a:xfrm>
            <a:custGeom>
              <a:avLst/>
              <a:gdLst/>
              <a:ahLst/>
              <a:cxnLst/>
              <a:rect l="l" t="t" r="r" b="b"/>
              <a:pathLst>
                <a:path w="743" h="686" extrusionOk="0">
                  <a:moveTo>
                    <a:pt x="743" y="229"/>
                  </a:moveTo>
                  <a:cubicBezTo>
                    <a:pt x="743" y="685"/>
                    <a:pt x="1" y="1"/>
                    <a:pt x="457" y="1"/>
                  </a:cubicBezTo>
                  <a:cubicBezTo>
                    <a:pt x="571" y="1"/>
                    <a:pt x="743" y="115"/>
                    <a:pt x="743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065054" y="98910"/>
              <a:ext cx="14499" cy="20917"/>
            </a:xfrm>
            <a:custGeom>
              <a:avLst/>
              <a:gdLst/>
              <a:ahLst/>
              <a:cxnLst/>
              <a:rect l="l" t="t" r="r" b="b"/>
              <a:pathLst>
                <a:path w="515" h="743" extrusionOk="0">
                  <a:moveTo>
                    <a:pt x="515" y="400"/>
                  </a:moveTo>
                  <a:cubicBezTo>
                    <a:pt x="515" y="743"/>
                    <a:pt x="1" y="743"/>
                    <a:pt x="1" y="400"/>
                  </a:cubicBezTo>
                  <a:cubicBezTo>
                    <a:pt x="1" y="1"/>
                    <a:pt x="515" y="1"/>
                    <a:pt x="51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405671" y="248344"/>
              <a:ext cx="30574" cy="30545"/>
            </a:xfrm>
            <a:custGeom>
              <a:avLst/>
              <a:gdLst/>
              <a:ahLst/>
              <a:cxnLst/>
              <a:rect l="l" t="t" r="r" b="b"/>
              <a:pathLst>
                <a:path w="1086" h="1085" extrusionOk="0">
                  <a:moveTo>
                    <a:pt x="1085" y="400"/>
                  </a:moveTo>
                  <a:cubicBezTo>
                    <a:pt x="1085" y="1085"/>
                    <a:pt x="1" y="0"/>
                    <a:pt x="686" y="0"/>
                  </a:cubicBezTo>
                  <a:cubicBezTo>
                    <a:pt x="914" y="0"/>
                    <a:pt x="1085" y="171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617772" y="102120"/>
              <a:ext cx="40174" cy="40202"/>
            </a:xfrm>
            <a:custGeom>
              <a:avLst/>
              <a:gdLst/>
              <a:ahLst/>
              <a:cxnLst/>
              <a:rect l="l" t="t" r="r" b="b"/>
              <a:pathLst>
                <a:path w="1427" h="1428" extrusionOk="0">
                  <a:moveTo>
                    <a:pt x="1427" y="629"/>
                  </a:moveTo>
                  <a:cubicBezTo>
                    <a:pt x="1427" y="1142"/>
                    <a:pt x="742" y="1428"/>
                    <a:pt x="400" y="1028"/>
                  </a:cubicBezTo>
                  <a:cubicBezTo>
                    <a:pt x="0" y="686"/>
                    <a:pt x="285" y="1"/>
                    <a:pt x="799" y="1"/>
                  </a:cubicBezTo>
                  <a:cubicBezTo>
                    <a:pt x="1142" y="1"/>
                    <a:pt x="1427" y="286"/>
                    <a:pt x="1427" y="6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7533572" y="825132"/>
              <a:ext cx="20889" cy="20917"/>
            </a:xfrm>
            <a:custGeom>
              <a:avLst/>
              <a:gdLst/>
              <a:ahLst/>
              <a:cxnLst/>
              <a:rect l="l" t="t" r="r" b="b"/>
              <a:pathLst>
                <a:path w="742" h="743" extrusionOk="0">
                  <a:moveTo>
                    <a:pt x="742" y="400"/>
                  </a:moveTo>
                  <a:cubicBezTo>
                    <a:pt x="628" y="742"/>
                    <a:pt x="114" y="742"/>
                    <a:pt x="0" y="400"/>
                  </a:cubicBezTo>
                  <a:cubicBezTo>
                    <a:pt x="114" y="0"/>
                    <a:pt x="628" y="0"/>
                    <a:pt x="742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819897" y="532712"/>
              <a:ext cx="25731" cy="28941"/>
            </a:xfrm>
            <a:custGeom>
              <a:avLst/>
              <a:gdLst/>
              <a:ahLst/>
              <a:cxnLst/>
              <a:rect l="l" t="t" r="r" b="b"/>
              <a:pathLst>
                <a:path w="914" h="1028" extrusionOk="0">
                  <a:moveTo>
                    <a:pt x="914" y="457"/>
                  </a:moveTo>
                  <a:cubicBezTo>
                    <a:pt x="914" y="1028"/>
                    <a:pt x="1" y="1"/>
                    <a:pt x="628" y="58"/>
                  </a:cubicBezTo>
                  <a:cubicBezTo>
                    <a:pt x="800" y="58"/>
                    <a:pt x="914" y="229"/>
                    <a:pt x="914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856861" y="813871"/>
              <a:ext cx="20917" cy="19313"/>
            </a:xfrm>
            <a:custGeom>
              <a:avLst/>
              <a:gdLst/>
              <a:ahLst/>
              <a:cxnLst/>
              <a:rect l="l" t="t" r="r" b="b"/>
              <a:pathLst>
                <a:path w="743" h="686" extrusionOk="0">
                  <a:moveTo>
                    <a:pt x="742" y="343"/>
                  </a:moveTo>
                  <a:cubicBezTo>
                    <a:pt x="742" y="571"/>
                    <a:pt x="571" y="686"/>
                    <a:pt x="343" y="686"/>
                  </a:cubicBezTo>
                  <a:cubicBezTo>
                    <a:pt x="171" y="686"/>
                    <a:pt x="0" y="571"/>
                    <a:pt x="0" y="343"/>
                  </a:cubicBezTo>
                  <a:cubicBezTo>
                    <a:pt x="0" y="172"/>
                    <a:pt x="171" y="1"/>
                    <a:pt x="343" y="1"/>
                  </a:cubicBezTo>
                  <a:cubicBezTo>
                    <a:pt x="571" y="1"/>
                    <a:pt x="685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4763676" y="330268"/>
              <a:ext cx="20917" cy="20917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742" y="343"/>
                  </a:moveTo>
                  <a:cubicBezTo>
                    <a:pt x="742" y="571"/>
                    <a:pt x="571" y="743"/>
                    <a:pt x="400" y="743"/>
                  </a:cubicBezTo>
                  <a:cubicBezTo>
                    <a:pt x="0" y="629"/>
                    <a:pt x="0" y="58"/>
                    <a:pt x="400" y="1"/>
                  </a:cubicBezTo>
                  <a:cubicBezTo>
                    <a:pt x="571" y="1"/>
                    <a:pt x="742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5854585" y="63579"/>
              <a:ext cx="20917" cy="20917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743" y="343"/>
                  </a:moveTo>
                  <a:cubicBezTo>
                    <a:pt x="629" y="742"/>
                    <a:pt x="58" y="742"/>
                    <a:pt x="1" y="343"/>
                  </a:cubicBezTo>
                  <a:cubicBezTo>
                    <a:pt x="58" y="0"/>
                    <a:pt x="629" y="0"/>
                    <a:pt x="743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7000139" y="13777"/>
              <a:ext cx="20917" cy="20889"/>
            </a:xfrm>
            <a:custGeom>
              <a:avLst/>
              <a:gdLst/>
              <a:ahLst/>
              <a:cxnLst/>
              <a:rect l="l" t="t" r="r" b="b"/>
              <a:pathLst>
                <a:path w="743" h="742" extrusionOk="0">
                  <a:moveTo>
                    <a:pt x="743" y="400"/>
                  </a:moveTo>
                  <a:cubicBezTo>
                    <a:pt x="743" y="571"/>
                    <a:pt x="571" y="742"/>
                    <a:pt x="400" y="742"/>
                  </a:cubicBezTo>
                  <a:cubicBezTo>
                    <a:pt x="172" y="742"/>
                    <a:pt x="1" y="571"/>
                    <a:pt x="1" y="400"/>
                  </a:cubicBezTo>
                  <a:cubicBezTo>
                    <a:pt x="1" y="171"/>
                    <a:pt x="172" y="0"/>
                    <a:pt x="400" y="0"/>
                  </a:cubicBezTo>
                  <a:cubicBezTo>
                    <a:pt x="571" y="0"/>
                    <a:pt x="743" y="171"/>
                    <a:pt x="743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7368064" y="137479"/>
              <a:ext cx="19313" cy="22522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686" y="400"/>
                  </a:moveTo>
                  <a:cubicBezTo>
                    <a:pt x="629" y="799"/>
                    <a:pt x="58" y="799"/>
                    <a:pt x="1" y="400"/>
                  </a:cubicBezTo>
                  <a:cubicBezTo>
                    <a:pt x="58" y="0"/>
                    <a:pt x="629" y="0"/>
                    <a:pt x="686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7613891" y="280466"/>
              <a:ext cx="27336" cy="25731"/>
            </a:xfrm>
            <a:custGeom>
              <a:avLst/>
              <a:gdLst/>
              <a:ahLst/>
              <a:cxnLst/>
              <a:rect l="l" t="t" r="r" b="b"/>
              <a:pathLst>
                <a:path w="971" h="914" extrusionOk="0">
                  <a:moveTo>
                    <a:pt x="971" y="343"/>
                  </a:moveTo>
                  <a:cubicBezTo>
                    <a:pt x="971" y="914"/>
                    <a:pt x="1" y="1"/>
                    <a:pt x="571" y="1"/>
                  </a:cubicBezTo>
                  <a:cubicBezTo>
                    <a:pt x="800" y="1"/>
                    <a:pt x="971" y="172"/>
                    <a:pt x="971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633176" y="560020"/>
              <a:ext cx="19313" cy="19313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685" y="343"/>
                  </a:moveTo>
                  <a:cubicBezTo>
                    <a:pt x="685" y="514"/>
                    <a:pt x="571" y="686"/>
                    <a:pt x="343" y="686"/>
                  </a:cubicBezTo>
                  <a:cubicBezTo>
                    <a:pt x="172" y="686"/>
                    <a:pt x="0" y="571"/>
                    <a:pt x="0" y="343"/>
                  </a:cubicBezTo>
                  <a:cubicBezTo>
                    <a:pt x="0" y="115"/>
                    <a:pt x="172" y="1"/>
                    <a:pt x="343" y="1"/>
                  </a:cubicBezTo>
                  <a:cubicBezTo>
                    <a:pt x="571" y="1"/>
                    <a:pt x="685" y="115"/>
                    <a:pt x="685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244362" y="916712"/>
              <a:ext cx="25731" cy="25731"/>
            </a:xfrm>
            <a:custGeom>
              <a:avLst/>
              <a:gdLst/>
              <a:ahLst/>
              <a:cxnLst/>
              <a:rect l="l" t="t" r="r" b="b"/>
              <a:pathLst>
                <a:path w="914" h="914" extrusionOk="0">
                  <a:moveTo>
                    <a:pt x="914" y="457"/>
                  </a:moveTo>
                  <a:cubicBezTo>
                    <a:pt x="914" y="685"/>
                    <a:pt x="685" y="913"/>
                    <a:pt x="457" y="913"/>
                  </a:cubicBezTo>
                  <a:cubicBezTo>
                    <a:pt x="229" y="913"/>
                    <a:pt x="0" y="685"/>
                    <a:pt x="0" y="457"/>
                  </a:cubicBezTo>
                  <a:cubicBezTo>
                    <a:pt x="0" y="229"/>
                    <a:pt x="229" y="0"/>
                    <a:pt x="457" y="0"/>
                  </a:cubicBezTo>
                  <a:cubicBezTo>
                    <a:pt x="685" y="0"/>
                    <a:pt x="914" y="229"/>
                    <a:pt x="914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2"/>
          <p:cNvSpPr/>
          <p:nvPr/>
        </p:nvSpPr>
        <p:spPr>
          <a:xfrm>
            <a:off x="7593943" y="4577613"/>
            <a:ext cx="252779" cy="18215"/>
          </a:xfrm>
          <a:custGeom>
            <a:avLst/>
            <a:gdLst/>
            <a:ahLst/>
            <a:cxnLst/>
            <a:rect l="l" t="t" r="r" b="b"/>
            <a:pathLst>
              <a:path w="14016" h="1010" extrusionOk="0">
                <a:moveTo>
                  <a:pt x="0" y="1"/>
                </a:moveTo>
                <a:lnTo>
                  <a:pt x="0" y="1009"/>
                </a:lnTo>
                <a:lnTo>
                  <a:pt x="14016" y="1009"/>
                </a:lnTo>
                <a:lnTo>
                  <a:pt x="14016" y="1"/>
                </a:lnTo>
                <a:close/>
              </a:path>
            </a:pathLst>
          </a:custGeom>
          <a:solidFill>
            <a:srgbClr val="CACA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"/>
          <p:cNvSpPr/>
          <p:nvPr/>
        </p:nvSpPr>
        <p:spPr>
          <a:xfrm>
            <a:off x="7593943" y="4595811"/>
            <a:ext cx="252779" cy="5465"/>
          </a:xfrm>
          <a:custGeom>
            <a:avLst/>
            <a:gdLst/>
            <a:ahLst/>
            <a:cxnLst/>
            <a:rect l="l" t="t" r="r" b="b"/>
            <a:pathLst>
              <a:path w="14016" h="303" extrusionOk="0">
                <a:moveTo>
                  <a:pt x="0" y="0"/>
                </a:moveTo>
                <a:lnTo>
                  <a:pt x="0" y="303"/>
                </a:lnTo>
                <a:lnTo>
                  <a:pt x="14016" y="303"/>
                </a:lnTo>
                <a:lnTo>
                  <a:pt x="14016" y="0"/>
                </a:lnTo>
                <a:close/>
              </a:path>
            </a:pathLst>
          </a:custGeom>
          <a:solidFill>
            <a:srgbClr val="B0B0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"/>
          <p:cNvSpPr/>
          <p:nvPr/>
        </p:nvSpPr>
        <p:spPr>
          <a:xfrm>
            <a:off x="5237072" y="4593989"/>
            <a:ext cx="180043" cy="7286"/>
          </a:xfrm>
          <a:custGeom>
            <a:avLst/>
            <a:gdLst/>
            <a:ahLst/>
            <a:cxnLst/>
            <a:rect l="l" t="t" r="r" b="b"/>
            <a:pathLst>
              <a:path w="9983" h="404" extrusionOk="0">
                <a:moveTo>
                  <a:pt x="1" y="0"/>
                </a:moveTo>
                <a:lnTo>
                  <a:pt x="1" y="404"/>
                </a:lnTo>
                <a:lnTo>
                  <a:pt x="9983" y="404"/>
                </a:lnTo>
                <a:lnTo>
                  <a:pt x="9983" y="0"/>
                </a:lnTo>
                <a:close/>
              </a:path>
            </a:pathLst>
          </a:custGeom>
          <a:solidFill>
            <a:srgbClr val="B0B0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"/>
          <p:cNvSpPr/>
          <p:nvPr/>
        </p:nvSpPr>
        <p:spPr>
          <a:xfrm>
            <a:off x="5711729" y="4593989"/>
            <a:ext cx="192776" cy="7286"/>
          </a:xfrm>
          <a:custGeom>
            <a:avLst/>
            <a:gdLst/>
            <a:ahLst/>
            <a:cxnLst/>
            <a:rect l="l" t="t" r="r" b="b"/>
            <a:pathLst>
              <a:path w="10689" h="404" extrusionOk="0">
                <a:moveTo>
                  <a:pt x="0" y="0"/>
                </a:moveTo>
                <a:lnTo>
                  <a:pt x="0" y="404"/>
                </a:lnTo>
                <a:lnTo>
                  <a:pt x="10688" y="404"/>
                </a:lnTo>
                <a:lnTo>
                  <a:pt x="10688" y="0"/>
                </a:lnTo>
                <a:close/>
              </a:path>
            </a:pathLst>
          </a:custGeom>
          <a:solidFill>
            <a:srgbClr val="CACA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"/>
          <p:cNvSpPr/>
          <p:nvPr/>
        </p:nvSpPr>
        <p:spPr>
          <a:xfrm>
            <a:off x="-4" y="4597425"/>
            <a:ext cx="9192680" cy="546076"/>
          </a:xfrm>
          <a:custGeom>
            <a:avLst/>
            <a:gdLst/>
            <a:ahLst/>
            <a:cxnLst/>
            <a:rect l="l" t="t" r="r" b="b"/>
            <a:pathLst>
              <a:path w="284339" h="2320" extrusionOk="0">
                <a:moveTo>
                  <a:pt x="0" y="1"/>
                </a:moveTo>
                <a:lnTo>
                  <a:pt x="0" y="2320"/>
                </a:lnTo>
                <a:lnTo>
                  <a:pt x="284338" y="2320"/>
                </a:lnTo>
                <a:lnTo>
                  <a:pt x="2843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5" name="Google Shape;305;p2"/>
          <p:cNvGrpSpPr/>
          <p:nvPr/>
        </p:nvGrpSpPr>
        <p:grpSpPr>
          <a:xfrm>
            <a:off x="735796" y="4055701"/>
            <a:ext cx="3407344" cy="545569"/>
            <a:chOff x="520372" y="4055701"/>
            <a:chExt cx="3407344" cy="545569"/>
          </a:xfrm>
        </p:grpSpPr>
        <p:grpSp>
          <p:nvGrpSpPr>
            <p:cNvPr id="306" name="Google Shape;306;p2"/>
            <p:cNvGrpSpPr/>
            <p:nvPr/>
          </p:nvGrpSpPr>
          <p:grpSpPr>
            <a:xfrm>
              <a:off x="3722207" y="4088419"/>
              <a:ext cx="205509" cy="512847"/>
              <a:chOff x="4043607" y="4088419"/>
              <a:chExt cx="205509" cy="512847"/>
            </a:xfrm>
          </p:grpSpPr>
          <p:sp>
            <p:nvSpPr>
              <p:cNvPr id="307" name="Google Shape;307;p2"/>
              <p:cNvSpPr/>
              <p:nvPr/>
            </p:nvSpPr>
            <p:spPr>
              <a:xfrm>
                <a:off x="4136367" y="4443045"/>
                <a:ext cx="18197" cy="158221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8773" extrusionOk="0">
                    <a:moveTo>
                      <a:pt x="0" y="1"/>
                    </a:moveTo>
                    <a:lnTo>
                      <a:pt x="0" y="8773"/>
                    </a:lnTo>
                    <a:lnTo>
                      <a:pt x="1009" y="8773"/>
                    </a:lnTo>
                    <a:lnTo>
                      <a:pt x="1009" y="1"/>
                    </a:lnTo>
                    <a:close/>
                  </a:path>
                </a:pathLst>
              </a:custGeom>
              <a:solidFill>
                <a:srgbClr val="4E74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4043607" y="4088419"/>
                <a:ext cx="205509" cy="403713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22385" extrusionOk="0">
                    <a:moveTo>
                      <a:pt x="5647" y="1"/>
                    </a:moveTo>
                    <a:cubicBezTo>
                      <a:pt x="2522" y="1"/>
                      <a:pt x="1" y="2522"/>
                      <a:pt x="1" y="5748"/>
                    </a:cubicBezTo>
                    <a:lnTo>
                      <a:pt x="1" y="16638"/>
                    </a:lnTo>
                    <a:cubicBezTo>
                      <a:pt x="1" y="19864"/>
                      <a:pt x="2522" y="22385"/>
                      <a:pt x="5647" y="22385"/>
                    </a:cubicBezTo>
                    <a:cubicBezTo>
                      <a:pt x="8773" y="22385"/>
                      <a:pt x="11395" y="19864"/>
                      <a:pt x="11395" y="16638"/>
                    </a:cubicBezTo>
                    <a:lnTo>
                      <a:pt x="11395" y="5748"/>
                    </a:lnTo>
                    <a:cubicBezTo>
                      <a:pt x="11395" y="2522"/>
                      <a:pt x="8773" y="1"/>
                      <a:pt x="5647" y="1"/>
                    </a:cubicBezTo>
                    <a:close/>
                  </a:path>
                </a:pathLst>
              </a:custGeom>
              <a:solidFill>
                <a:srgbClr val="DEF1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4145457" y="4088419"/>
                <a:ext cx="101844" cy="403713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22385" extrusionOk="0">
                    <a:moveTo>
                      <a:pt x="0" y="1"/>
                    </a:moveTo>
                    <a:cubicBezTo>
                      <a:pt x="3126" y="1"/>
                      <a:pt x="5647" y="2623"/>
                      <a:pt x="5647" y="5748"/>
                    </a:cubicBezTo>
                    <a:lnTo>
                      <a:pt x="5647" y="16638"/>
                    </a:lnTo>
                    <a:cubicBezTo>
                      <a:pt x="5647" y="19864"/>
                      <a:pt x="3126" y="22385"/>
                      <a:pt x="0" y="22385"/>
                    </a:cubicBezTo>
                    <a:close/>
                  </a:path>
                </a:pathLst>
              </a:custGeom>
              <a:solidFill>
                <a:srgbClr val="BCE0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" name="Google Shape;310;p2"/>
            <p:cNvGrpSpPr/>
            <p:nvPr/>
          </p:nvGrpSpPr>
          <p:grpSpPr>
            <a:xfrm>
              <a:off x="520372" y="4055701"/>
              <a:ext cx="392819" cy="545569"/>
              <a:chOff x="520372" y="4055701"/>
              <a:chExt cx="392819" cy="545569"/>
            </a:xfrm>
          </p:grpSpPr>
          <p:sp>
            <p:nvSpPr>
              <p:cNvPr id="311" name="Google Shape;311;p2"/>
              <p:cNvSpPr/>
              <p:nvPr/>
            </p:nvSpPr>
            <p:spPr>
              <a:xfrm>
                <a:off x="617105" y="4513963"/>
                <a:ext cx="20037" cy="87307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4841" extrusionOk="0">
                    <a:moveTo>
                      <a:pt x="1" y="1"/>
                    </a:moveTo>
                    <a:lnTo>
                      <a:pt x="1" y="4841"/>
                    </a:lnTo>
                    <a:lnTo>
                      <a:pt x="1110" y="4841"/>
                    </a:lnTo>
                    <a:lnTo>
                      <a:pt x="1110" y="1"/>
                    </a:lnTo>
                    <a:close/>
                  </a:path>
                </a:pathLst>
              </a:custGeom>
              <a:solidFill>
                <a:srgbClr val="4E74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520372" y="4183000"/>
                <a:ext cx="101844" cy="363694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20166" extrusionOk="0">
                    <a:moveTo>
                      <a:pt x="5647" y="0"/>
                    </a:moveTo>
                    <a:lnTo>
                      <a:pt x="0" y="20166"/>
                    </a:lnTo>
                    <a:lnTo>
                      <a:pt x="5647" y="20166"/>
                    </a:lnTo>
                    <a:close/>
                  </a:path>
                </a:pathLst>
              </a:custGeom>
              <a:solidFill>
                <a:srgbClr val="DEF1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622204" y="4183000"/>
                <a:ext cx="101862" cy="363694"/>
              </a:xfrm>
              <a:custGeom>
                <a:avLst/>
                <a:gdLst/>
                <a:ahLst/>
                <a:cxnLst/>
                <a:rect l="l" t="t" r="r" b="b"/>
                <a:pathLst>
                  <a:path w="5648" h="20166" extrusionOk="0">
                    <a:moveTo>
                      <a:pt x="1" y="0"/>
                    </a:moveTo>
                    <a:lnTo>
                      <a:pt x="5647" y="20166"/>
                    </a:lnTo>
                    <a:lnTo>
                      <a:pt x="1" y="20166"/>
                    </a:lnTo>
                    <a:close/>
                  </a:path>
                </a:pathLst>
              </a:custGeom>
              <a:solidFill>
                <a:srgbClr val="BCE0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769505" y="4513963"/>
                <a:ext cx="20037" cy="87307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4841" extrusionOk="0">
                    <a:moveTo>
                      <a:pt x="1" y="1"/>
                    </a:moveTo>
                    <a:lnTo>
                      <a:pt x="1" y="4841"/>
                    </a:lnTo>
                    <a:lnTo>
                      <a:pt x="1110" y="4841"/>
                    </a:lnTo>
                    <a:lnTo>
                      <a:pt x="1110" y="1"/>
                    </a:lnTo>
                    <a:close/>
                  </a:path>
                </a:pathLst>
              </a:custGeom>
              <a:solidFill>
                <a:srgbClr val="4E74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647671" y="4055701"/>
                <a:ext cx="132756" cy="474627"/>
              </a:xfrm>
              <a:custGeom>
                <a:avLst/>
                <a:gdLst/>
                <a:ahLst/>
                <a:cxnLst/>
                <a:rect l="l" t="t" r="r" b="b"/>
                <a:pathLst>
                  <a:path w="7361" h="26317" extrusionOk="0">
                    <a:moveTo>
                      <a:pt x="7361" y="0"/>
                    </a:moveTo>
                    <a:lnTo>
                      <a:pt x="0" y="26316"/>
                    </a:lnTo>
                    <a:lnTo>
                      <a:pt x="7361" y="26316"/>
                    </a:lnTo>
                    <a:close/>
                  </a:path>
                </a:pathLst>
              </a:custGeom>
              <a:solidFill>
                <a:srgbClr val="DEF1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780417" y="4055701"/>
                <a:ext cx="132774" cy="474627"/>
              </a:xfrm>
              <a:custGeom>
                <a:avLst/>
                <a:gdLst/>
                <a:ahLst/>
                <a:cxnLst/>
                <a:rect l="l" t="t" r="r" b="b"/>
                <a:pathLst>
                  <a:path w="7362" h="26317" extrusionOk="0">
                    <a:moveTo>
                      <a:pt x="1" y="0"/>
                    </a:moveTo>
                    <a:lnTo>
                      <a:pt x="7361" y="26316"/>
                    </a:lnTo>
                    <a:lnTo>
                      <a:pt x="1" y="26316"/>
                    </a:lnTo>
                    <a:close/>
                  </a:path>
                </a:pathLst>
              </a:custGeom>
              <a:solidFill>
                <a:srgbClr val="BCE0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6"/>
          <p:cNvSpPr txBox="1">
            <a:spLocks noGrp="1"/>
          </p:cNvSpPr>
          <p:nvPr>
            <p:ph type="title"/>
          </p:nvPr>
        </p:nvSpPr>
        <p:spPr>
          <a:xfrm>
            <a:off x="713232" y="539496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3" name="Google Shape;963;p6"/>
          <p:cNvSpPr/>
          <p:nvPr/>
        </p:nvSpPr>
        <p:spPr>
          <a:xfrm>
            <a:off x="-24342" y="4608575"/>
            <a:ext cx="9192680" cy="546076"/>
          </a:xfrm>
          <a:custGeom>
            <a:avLst/>
            <a:gdLst/>
            <a:ahLst/>
            <a:cxnLst/>
            <a:rect l="l" t="t" r="r" b="b"/>
            <a:pathLst>
              <a:path w="284339" h="2320" extrusionOk="0">
                <a:moveTo>
                  <a:pt x="0" y="1"/>
                </a:moveTo>
                <a:lnTo>
                  <a:pt x="0" y="2320"/>
                </a:lnTo>
                <a:lnTo>
                  <a:pt x="284338" y="2320"/>
                </a:lnTo>
                <a:lnTo>
                  <a:pt x="28433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6"/>
          <p:cNvSpPr/>
          <p:nvPr/>
        </p:nvSpPr>
        <p:spPr>
          <a:xfrm>
            <a:off x="8340218" y="4518913"/>
            <a:ext cx="20037" cy="87307"/>
          </a:xfrm>
          <a:custGeom>
            <a:avLst/>
            <a:gdLst/>
            <a:ahLst/>
            <a:cxnLst/>
            <a:rect l="l" t="t" r="r" b="b"/>
            <a:pathLst>
              <a:path w="1111" h="4841" extrusionOk="0">
                <a:moveTo>
                  <a:pt x="1" y="1"/>
                </a:moveTo>
                <a:lnTo>
                  <a:pt x="1" y="4841"/>
                </a:lnTo>
                <a:lnTo>
                  <a:pt x="1110" y="4841"/>
                </a:lnTo>
                <a:lnTo>
                  <a:pt x="1110" y="1"/>
                </a:lnTo>
                <a:close/>
              </a:path>
            </a:pathLst>
          </a:custGeom>
          <a:solidFill>
            <a:srgbClr val="4E74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6"/>
          <p:cNvSpPr/>
          <p:nvPr/>
        </p:nvSpPr>
        <p:spPr>
          <a:xfrm>
            <a:off x="8243485" y="4187951"/>
            <a:ext cx="101844" cy="363694"/>
          </a:xfrm>
          <a:custGeom>
            <a:avLst/>
            <a:gdLst/>
            <a:ahLst/>
            <a:cxnLst/>
            <a:rect l="l" t="t" r="r" b="b"/>
            <a:pathLst>
              <a:path w="5647" h="20166" extrusionOk="0">
                <a:moveTo>
                  <a:pt x="5647" y="0"/>
                </a:moveTo>
                <a:lnTo>
                  <a:pt x="0" y="20166"/>
                </a:lnTo>
                <a:lnTo>
                  <a:pt x="5647" y="20166"/>
                </a:lnTo>
                <a:close/>
              </a:path>
            </a:pathLst>
          </a:custGeom>
          <a:solidFill>
            <a:srgbClr val="DEF1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6"/>
          <p:cNvSpPr/>
          <p:nvPr/>
        </p:nvSpPr>
        <p:spPr>
          <a:xfrm>
            <a:off x="8345316" y="4187951"/>
            <a:ext cx="101862" cy="363694"/>
          </a:xfrm>
          <a:custGeom>
            <a:avLst/>
            <a:gdLst/>
            <a:ahLst/>
            <a:cxnLst/>
            <a:rect l="l" t="t" r="r" b="b"/>
            <a:pathLst>
              <a:path w="5648" h="20166" extrusionOk="0">
                <a:moveTo>
                  <a:pt x="1" y="0"/>
                </a:moveTo>
                <a:lnTo>
                  <a:pt x="5647" y="20166"/>
                </a:lnTo>
                <a:lnTo>
                  <a:pt x="1" y="20166"/>
                </a:lnTo>
                <a:close/>
              </a:path>
            </a:pathLst>
          </a:custGeom>
          <a:solidFill>
            <a:srgbClr val="BCE0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6"/>
          <p:cNvSpPr/>
          <p:nvPr/>
        </p:nvSpPr>
        <p:spPr>
          <a:xfrm>
            <a:off x="8492618" y="4518913"/>
            <a:ext cx="20037" cy="87307"/>
          </a:xfrm>
          <a:custGeom>
            <a:avLst/>
            <a:gdLst/>
            <a:ahLst/>
            <a:cxnLst/>
            <a:rect l="l" t="t" r="r" b="b"/>
            <a:pathLst>
              <a:path w="1111" h="4841" extrusionOk="0">
                <a:moveTo>
                  <a:pt x="1" y="1"/>
                </a:moveTo>
                <a:lnTo>
                  <a:pt x="1" y="4841"/>
                </a:lnTo>
                <a:lnTo>
                  <a:pt x="1110" y="4841"/>
                </a:lnTo>
                <a:lnTo>
                  <a:pt x="1110" y="1"/>
                </a:lnTo>
                <a:close/>
              </a:path>
            </a:pathLst>
          </a:custGeom>
          <a:solidFill>
            <a:srgbClr val="4E74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6"/>
          <p:cNvSpPr/>
          <p:nvPr/>
        </p:nvSpPr>
        <p:spPr>
          <a:xfrm>
            <a:off x="8370783" y="4060652"/>
            <a:ext cx="132756" cy="474627"/>
          </a:xfrm>
          <a:custGeom>
            <a:avLst/>
            <a:gdLst/>
            <a:ahLst/>
            <a:cxnLst/>
            <a:rect l="l" t="t" r="r" b="b"/>
            <a:pathLst>
              <a:path w="7361" h="26317" extrusionOk="0">
                <a:moveTo>
                  <a:pt x="7361" y="0"/>
                </a:moveTo>
                <a:lnTo>
                  <a:pt x="0" y="26316"/>
                </a:lnTo>
                <a:lnTo>
                  <a:pt x="7361" y="26316"/>
                </a:lnTo>
                <a:close/>
              </a:path>
            </a:pathLst>
          </a:custGeom>
          <a:solidFill>
            <a:srgbClr val="DEF1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6"/>
          <p:cNvSpPr/>
          <p:nvPr/>
        </p:nvSpPr>
        <p:spPr>
          <a:xfrm>
            <a:off x="8503529" y="4060652"/>
            <a:ext cx="132774" cy="474627"/>
          </a:xfrm>
          <a:custGeom>
            <a:avLst/>
            <a:gdLst/>
            <a:ahLst/>
            <a:cxnLst/>
            <a:rect l="l" t="t" r="r" b="b"/>
            <a:pathLst>
              <a:path w="7362" h="26317" extrusionOk="0">
                <a:moveTo>
                  <a:pt x="1" y="0"/>
                </a:moveTo>
                <a:lnTo>
                  <a:pt x="7361" y="26316"/>
                </a:lnTo>
                <a:lnTo>
                  <a:pt x="1" y="26316"/>
                </a:lnTo>
                <a:close/>
              </a:path>
            </a:pathLst>
          </a:custGeom>
          <a:solidFill>
            <a:srgbClr val="BCE0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0" name="Google Shape;970;p6"/>
          <p:cNvGrpSpPr/>
          <p:nvPr/>
        </p:nvGrpSpPr>
        <p:grpSpPr>
          <a:xfrm>
            <a:off x="415302" y="4029653"/>
            <a:ext cx="602950" cy="576584"/>
            <a:chOff x="7036577" y="4024703"/>
            <a:chExt cx="602950" cy="576584"/>
          </a:xfrm>
        </p:grpSpPr>
        <p:sp>
          <p:nvSpPr>
            <p:cNvPr id="971" name="Google Shape;971;p6"/>
            <p:cNvSpPr/>
            <p:nvPr/>
          </p:nvSpPr>
          <p:spPr>
            <a:xfrm>
              <a:off x="7229518" y="4375761"/>
              <a:ext cx="27920" cy="225525"/>
            </a:xfrm>
            <a:custGeom>
              <a:avLst/>
              <a:gdLst/>
              <a:ahLst/>
              <a:cxnLst/>
              <a:rect l="l" t="t" r="r" b="b"/>
              <a:pathLst>
                <a:path w="1211" h="9781" extrusionOk="0">
                  <a:moveTo>
                    <a:pt x="1" y="0"/>
                  </a:moveTo>
                  <a:lnTo>
                    <a:pt x="1" y="9781"/>
                  </a:lnTo>
                  <a:lnTo>
                    <a:pt x="1211" y="9781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4E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7036577" y="4024703"/>
              <a:ext cx="485861" cy="483585"/>
            </a:xfrm>
            <a:custGeom>
              <a:avLst/>
              <a:gdLst/>
              <a:ahLst/>
              <a:cxnLst/>
              <a:rect l="l" t="t" r="r" b="b"/>
              <a:pathLst>
                <a:path w="21074" h="20973" extrusionOk="0">
                  <a:moveTo>
                    <a:pt x="9075" y="20973"/>
                  </a:moveTo>
                  <a:cubicBezTo>
                    <a:pt x="17040" y="20973"/>
                    <a:pt x="21073" y="11293"/>
                    <a:pt x="15326" y="5647"/>
                  </a:cubicBezTo>
                  <a:cubicBezTo>
                    <a:pt x="9680" y="0"/>
                    <a:pt x="0" y="4033"/>
                    <a:pt x="101" y="11999"/>
                  </a:cubicBezTo>
                  <a:cubicBezTo>
                    <a:pt x="101" y="16939"/>
                    <a:pt x="4033" y="20973"/>
                    <a:pt x="9075" y="20973"/>
                  </a:cubicBezTo>
                  <a:close/>
                </a:path>
              </a:pathLst>
            </a:custGeom>
            <a:solidFill>
              <a:srgbClr val="BCE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3" name="Google Shape;973;p6"/>
            <p:cNvGrpSpPr/>
            <p:nvPr/>
          </p:nvGrpSpPr>
          <p:grpSpPr>
            <a:xfrm>
              <a:off x="7259457" y="4150265"/>
              <a:ext cx="380070" cy="451000"/>
              <a:chOff x="7335657" y="4150265"/>
              <a:chExt cx="380070" cy="451000"/>
            </a:xfrm>
          </p:grpSpPr>
          <p:sp>
            <p:nvSpPr>
              <p:cNvPr id="974" name="Google Shape;974;p6"/>
              <p:cNvSpPr/>
              <p:nvPr/>
            </p:nvSpPr>
            <p:spPr>
              <a:xfrm>
                <a:off x="7486583" y="4424865"/>
                <a:ext cx="21840" cy="17640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9781" extrusionOk="0">
                    <a:moveTo>
                      <a:pt x="1" y="0"/>
                    </a:moveTo>
                    <a:lnTo>
                      <a:pt x="1" y="9781"/>
                    </a:lnTo>
                    <a:lnTo>
                      <a:pt x="1211" y="9781"/>
                    </a:lnTo>
                    <a:lnTo>
                      <a:pt x="1211" y="0"/>
                    </a:lnTo>
                    <a:close/>
                  </a:path>
                </a:pathLst>
              </a:custGeom>
              <a:solidFill>
                <a:srgbClr val="4E74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6"/>
              <p:cNvSpPr/>
              <p:nvPr/>
            </p:nvSpPr>
            <p:spPr>
              <a:xfrm>
                <a:off x="7335657" y="4150265"/>
                <a:ext cx="380070" cy="378248"/>
              </a:xfrm>
              <a:custGeom>
                <a:avLst/>
                <a:gdLst/>
                <a:ahLst/>
                <a:cxnLst/>
                <a:rect l="l" t="t" r="r" b="b"/>
                <a:pathLst>
                  <a:path w="21074" h="20973" extrusionOk="0">
                    <a:moveTo>
                      <a:pt x="9075" y="20973"/>
                    </a:moveTo>
                    <a:cubicBezTo>
                      <a:pt x="17040" y="20973"/>
                      <a:pt x="21073" y="11293"/>
                      <a:pt x="15326" y="5647"/>
                    </a:cubicBezTo>
                    <a:cubicBezTo>
                      <a:pt x="9680" y="0"/>
                      <a:pt x="0" y="4033"/>
                      <a:pt x="101" y="11999"/>
                    </a:cubicBezTo>
                    <a:cubicBezTo>
                      <a:pt x="101" y="16939"/>
                      <a:pt x="4033" y="20973"/>
                      <a:pt x="9075" y="20973"/>
                    </a:cubicBezTo>
                    <a:close/>
                  </a:path>
                </a:pathLst>
              </a:custGeom>
              <a:solidFill>
                <a:srgbClr val="DEF1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6"/>
              <p:cNvSpPr/>
              <p:nvPr/>
            </p:nvSpPr>
            <p:spPr>
              <a:xfrm>
                <a:off x="7499316" y="4204824"/>
                <a:ext cx="160043" cy="323692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17948" extrusionOk="0">
                    <a:moveTo>
                      <a:pt x="1" y="0"/>
                    </a:moveTo>
                    <a:cubicBezTo>
                      <a:pt x="4941" y="0"/>
                      <a:pt x="8874" y="4033"/>
                      <a:pt x="8874" y="8974"/>
                    </a:cubicBezTo>
                    <a:cubicBezTo>
                      <a:pt x="8874" y="13914"/>
                      <a:pt x="4941" y="17948"/>
                      <a:pt x="1" y="17948"/>
                    </a:cubicBezTo>
                    <a:close/>
                  </a:path>
                </a:pathLst>
              </a:custGeom>
              <a:solidFill>
                <a:srgbClr val="BCE0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8"/>
          <p:cNvSpPr txBox="1">
            <a:spLocks noGrp="1"/>
          </p:cNvSpPr>
          <p:nvPr>
            <p:ph type="title"/>
          </p:nvPr>
        </p:nvSpPr>
        <p:spPr>
          <a:xfrm>
            <a:off x="2038250" y="915950"/>
            <a:ext cx="4847400" cy="20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9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06" name="Google Shape;100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07" name="Google Shape;1007;p8"/>
          <p:cNvGrpSpPr/>
          <p:nvPr/>
        </p:nvGrpSpPr>
        <p:grpSpPr>
          <a:xfrm>
            <a:off x="6552200" y="166177"/>
            <a:ext cx="2263206" cy="4441729"/>
            <a:chOff x="6794748" y="89977"/>
            <a:chExt cx="2263206" cy="4441729"/>
          </a:xfrm>
        </p:grpSpPr>
        <p:sp>
          <p:nvSpPr>
            <p:cNvPr id="1008" name="Google Shape;1008;p8"/>
            <p:cNvSpPr/>
            <p:nvPr/>
          </p:nvSpPr>
          <p:spPr>
            <a:xfrm>
              <a:off x="8611259" y="4065726"/>
              <a:ext cx="27364" cy="27336"/>
            </a:xfrm>
            <a:custGeom>
              <a:avLst/>
              <a:gdLst/>
              <a:ahLst/>
              <a:cxnLst/>
              <a:rect l="l" t="t" r="r" b="b"/>
              <a:pathLst>
                <a:path w="972" h="971" extrusionOk="0">
                  <a:moveTo>
                    <a:pt x="971" y="400"/>
                  </a:moveTo>
                  <a:cubicBezTo>
                    <a:pt x="971" y="971"/>
                    <a:pt x="1" y="1"/>
                    <a:pt x="629" y="1"/>
                  </a:cubicBezTo>
                  <a:cubicBezTo>
                    <a:pt x="800" y="1"/>
                    <a:pt x="971" y="172"/>
                    <a:pt x="971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8"/>
            <p:cNvSpPr/>
            <p:nvPr/>
          </p:nvSpPr>
          <p:spPr>
            <a:xfrm>
              <a:off x="8450592" y="4054493"/>
              <a:ext cx="27364" cy="25731"/>
            </a:xfrm>
            <a:custGeom>
              <a:avLst/>
              <a:gdLst/>
              <a:ahLst/>
              <a:cxnLst/>
              <a:rect l="l" t="t" r="r" b="b"/>
              <a:pathLst>
                <a:path w="972" h="914" extrusionOk="0">
                  <a:moveTo>
                    <a:pt x="971" y="343"/>
                  </a:moveTo>
                  <a:cubicBezTo>
                    <a:pt x="971" y="913"/>
                    <a:pt x="1" y="0"/>
                    <a:pt x="572" y="0"/>
                  </a:cubicBezTo>
                  <a:cubicBezTo>
                    <a:pt x="800" y="0"/>
                    <a:pt x="971" y="114"/>
                    <a:pt x="971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8"/>
            <p:cNvSpPr/>
            <p:nvPr/>
          </p:nvSpPr>
          <p:spPr>
            <a:xfrm>
              <a:off x="8961532" y="4113923"/>
              <a:ext cx="80347" cy="80375"/>
            </a:xfrm>
            <a:custGeom>
              <a:avLst/>
              <a:gdLst/>
              <a:ahLst/>
              <a:cxnLst/>
              <a:rect l="l" t="t" r="r" b="b"/>
              <a:pathLst>
                <a:path w="2854" h="2855" extrusionOk="0">
                  <a:moveTo>
                    <a:pt x="2854" y="1256"/>
                  </a:moveTo>
                  <a:cubicBezTo>
                    <a:pt x="2854" y="2284"/>
                    <a:pt x="1541" y="2854"/>
                    <a:pt x="799" y="2112"/>
                  </a:cubicBezTo>
                  <a:cubicBezTo>
                    <a:pt x="0" y="1314"/>
                    <a:pt x="571" y="1"/>
                    <a:pt x="1655" y="1"/>
                  </a:cubicBezTo>
                  <a:cubicBezTo>
                    <a:pt x="2283" y="1"/>
                    <a:pt x="2854" y="572"/>
                    <a:pt x="2854" y="12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8"/>
            <p:cNvSpPr/>
            <p:nvPr/>
          </p:nvSpPr>
          <p:spPr>
            <a:xfrm>
              <a:off x="8654642" y="4263356"/>
              <a:ext cx="59486" cy="57853"/>
            </a:xfrm>
            <a:custGeom>
              <a:avLst/>
              <a:gdLst/>
              <a:ahLst/>
              <a:cxnLst/>
              <a:rect l="l" t="t" r="r" b="b"/>
              <a:pathLst>
                <a:path w="2113" h="2055" extrusionOk="0">
                  <a:moveTo>
                    <a:pt x="2112" y="856"/>
                  </a:moveTo>
                  <a:cubicBezTo>
                    <a:pt x="2112" y="1655"/>
                    <a:pt x="1142" y="2055"/>
                    <a:pt x="571" y="1484"/>
                  </a:cubicBezTo>
                  <a:cubicBezTo>
                    <a:pt x="1" y="971"/>
                    <a:pt x="400" y="0"/>
                    <a:pt x="1199" y="0"/>
                  </a:cubicBezTo>
                  <a:cubicBezTo>
                    <a:pt x="1713" y="0"/>
                    <a:pt x="2112" y="400"/>
                    <a:pt x="2112" y="8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8698025" y="3572494"/>
              <a:ext cx="8052" cy="6447"/>
            </a:xfrm>
            <a:custGeom>
              <a:avLst/>
              <a:gdLst/>
              <a:ahLst/>
              <a:cxnLst/>
              <a:rect l="l" t="t" r="r" b="b"/>
              <a:pathLst>
                <a:path w="286" h="229" extrusionOk="0">
                  <a:moveTo>
                    <a:pt x="115" y="0"/>
                  </a:moveTo>
                  <a:cubicBezTo>
                    <a:pt x="1" y="0"/>
                    <a:pt x="1" y="229"/>
                    <a:pt x="115" y="229"/>
                  </a:cubicBezTo>
                  <a:cubicBezTo>
                    <a:pt x="286" y="229"/>
                    <a:pt x="286" y="0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8"/>
            <p:cNvSpPr/>
            <p:nvPr/>
          </p:nvSpPr>
          <p:spPr>
            <a:xfrm>
              <a:off x="8661088" y="2603682"/>
              <a:ext cx="3238" cy="1633"/>
            </a:xfrm>
            <a:custGeom>
              <a:avLst/>
              <a:gdLst/>
              <a:ahLst/>
              <a:cxnLst/>
              <a:rect l="l" t="t" r="r" b="b"/>
              <a:pathLst>
                <a:path w="115" h="58" extrusionOk="0">
                  <a:moveTo>
                    <a:pt x="57" y="0"/>
                  </a:moveTo>
                  <a:cubicBezTo>
                    <a:pt x="114" y="0"/>
                    <a:pt x="114" y="57"/>
                    <a:pt x="57" y="57"/>
                  </a:cubicBezTo>
                  <a:cubicBezTo>
                    <a:pt x="0" y="57"/>
                    <a:pt x="0" y="0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8"/>
            <p:cNvSpPr/>
            <p:nvPr/>
          </p:nvSpPr>
          <p:spPr>
            <a:xfrm>
              <a:off x="8593607" y="3398962"/>
              <a:ext cx="27336" cy="27364"/>
            </a:xfrm>
            <a:custGeom>
              <a:avLst/>
              <a:gdLst/>
              <a:ahLst/>
              <a:cxnLst/>
              <a:rect l="l" t="t" r="r" b="b"/>
              <a:pathLst>
                <a:path w="971" h="972" extrusionOk="0">
                  <a:moveTo>
                    <a:pt x="913" y="457"/>
                  </a:moveTo>
                  <a:cubicBezTo>
                    <a:pt x="856" y="971"/>
                    <a:pt x="171" y="971"/>
                    <a:pt x="114" y="457"/>
                  </a:cubicBezTo>
                  <a:cubicBezTo>
                    <a:pt x="0" y="1"/>
                    <a:pt x="970" y="1"/>
                    <a:pt x="913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8"/>
            <p:cNvSpPr/>
            <p:nvPr/>
          </p:nvSpPr>
          <p:spPr>
            <a:xfrm>
              <a:off x="8706048" y="3834368"/>
              <a:ext cx="30574" cy="30574"/>
            </a:xfrm>
            <a:custGeom>
              <a:avLst/>
              <a:gdLst/>
              <a:ahLst/>
              <a:cxnLst/>
              <a:rect l="l" t="t" r="r" b="b"/>
              <a:pathLst>
                <a:path w="1086" h="1086" extrusionOk="0">
                  <a:moveTo>
                    <a:pt x="1085" y="400"/>
                  </a:moveTo>
                  <a:cubicBezTo>
                    <a:pt x="1085" y="1085"/>
                    <a:pt x="1" y="1"/>
                    <a:pt x="686" y="1"/>
                  </a:cubicBezTo>
                  <a:cubicBezTo>
                    <a:pt x="914" y="1"/>
                    <a:pt x="1085" y="172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8"/>
            <p:cNvSpPr/>
            <p:nvPr/>
          </p:nvSpPr>
          <p:spPr>
            <a:xfrm>
              <a:off x="8558247" y="3263999"/>
              <a:ext cx="24127" cy="24155"/>
            </a:xfrm>
            <a:custGeom>
              <a:avLst/>
              <a:gdLst/>
              <a:ahLst/>
              <a:cxnLst/>
              <a:rect l="l" t="t" r="r" b="b"/>
              <a:pathLst>
                <a:path w="857" h="858" extrusionOk="0">
                  <a:moveTo>
                    <a:pt x="857" y="458"/>
                  </a:moveTo>
                  <a:cubicBezTo>
                    <a:pt x="857" y="686"/>
                    <a:pt x="685" y="857"/>
                    <a:pt x="457" y="857"/>
                  </a:cubicBezTo>
                  <a:cubicBezTo>
                    <a:pt x="229" y="857"/>
                    <a:pt x="1" y="686"/>
                    <a:pt x="1" y="458"/>
                  </a:cubicBezTo>
                  <a:cubicBezTo>
                    <a:pt x="1" y="172"/>
                    <a:pt x="229" y="1"/>
                    <a:pt x="457" y="1"/>
                  </a:cubicBezTo>
                  <a:cubicBezTo>
                    <a:pt x="685" y="1"/>
                    <a:pt x="857" y="172"/>
                    <a:pt x="857" y="4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8"/>
            <p:cNvSpPr/>
            <p:nvPr/>
          </p:nvSpPr>
          <p:spPr>
            <a:xfrm>
              <a:off x="7573360" y="3313829"/>
              <a:ext cx="30545" cy="30545"/>
            </a:xfrm>
            <a:custGeom>
              <a:avLst/>
              <a:gdLst/>
              <a:ahLst/>
              <a:cxnLst/>
              <a:rect l="l" t="t" r="r" b="b"/>
              <a:pathLst>
                <a:path w="1085" h="1085" extrusionOk="0">
                  <a:moveTo>
                    <a:pt x="1085" y="400"/>
                  </a:moveTo>
                  <a:cubicBezTo>
                    <a:pt x="1085" y="1084"/>
                    <a:pt x="1" y="0"/>
                    <a:pt x="628" y="0"/>
                  </a:cubicBezTo>
                  <a:cubicBezTo>
                    <a:pt x="857" y="0"/>
                    <a:pt x="1085" y="171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8"/>
            <p:cNvSpPr/>
            <p:nvPr/>
          </p:nvSpPr>
          <p:spPr>
            <a:xfrm>
              <a:off x="8048941" y="3344346"/>
              <a:ext cx="16075" cy="16103"/>
            </a:xfrm>
            <a:custGeom>
              <a:avLst/>
              <a:gdLst/>
              <a:ahLst/>
              <a:cxnLst/>
              <a:rect l="l" t="t" r="r" b="b"/>
              <a:pathLst>
                <a:path w="571" h="572" extrusionOk="0">
                  <a:moveTo>
                    <a:pt x="571" y="229"/>
                  </a:moveTo>
                  <a:cubicBezTo>
                    <a:pt x="571" y="571"/>
                    <a:pt x="0" y="0"/>
                    <a:pt x="343" y="0"/>
                  </a:cubicBezTo>
                  <a:cubicBezTo>
                    <a:pt x="514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8"/>
            <p:cNvSpPr/>
            <p:nvPr/>
          </p:nvSpPr>
          <p:spPr>
            <a:xfrm>
              <a:off x="8134102" y="3633557"/>
              <a:ext cx="11261" cy="17680"/>
            </a:xfrm>
            <a:custGeom>
              <a:avLst/>
              <a:gdLst/>
              <a:ahLst/>
              <a:cxnLst/>
              <a:rect l="l" t="t" r="r" b="b"/>
              <a:pathLst>
                <a:path w="400" h="628" extrusionOk="0">
                  <a:moveTo>
                    <a:pt x="400" y="342"/>
                  </a:moveTo>
                  <a:cubicBezTo>
                    <a:pt x="400" y="628"/>
                    <a:pt x="0" y="628"/>
                    <a:pt x="0" y="342"/>
                  </a:cubicBezTo>
                  <a:cubicBezTo>
                    <a:pt x="0" y="0"/>
                    <a:pt x="400" y="0"/>
                    <a:pt x="400" y="3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8"/>
            <p:cNvSpPr/>
            <p:nvPr/>
          </p:nvSpPr>
          <p:spPr>
            <a:xfrm>
              <a:off x="7256842" y="349375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14" y="572"/>
                    <a:pt x="1" y="1"/>
                    <a:pt x="343" y="1"/>
                  </a:cubicBezTo>
                  <a:cubicBezTo>
                    <a:pt x="457" y="1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8"/>
            <p:cNvSpPr/>
            <p:nvPr/>
          </p:nvSpPr>
          <p:spPr>
            <a:xfrm>
              <a:off x="7621557" y="341985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1"/>
                    <a:pt x="343" y="1"/>
                  </a:cubicBezTo>
                  <a:cubicBezTo>
                    <a:pt x="457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8"/>
            <p:cNvSpPr/>
            <p:nvPr/>
          </p:nvSpPr>
          <p:spPr>
            <a:xfrm>
              <a:off x="7544448" y="3720294"/>
              <a:ext cx="12866" cy="17708"/>
            </a:xfrm>
            <a:custGeom>
              <a:avLst/>
              <a:gdLst/>
              <a:ahLst/>
              <a:cxnLst/>
              <a:rect l="l" t="t" r="r" b="b"/>
              <a:pathLst>
                <a:path w="457" h="629" extrusionOk="0">
                  <a:moveTo>
                    <a:pt x="457" y="343"/>
                  </a:moveTo>
                  <a:cubicBezTo>
                    <a:pt x="457" y="629"/>
                    <a:pt x="0" y="629"/>
                    <a:pt x="0" y="343"/>
                  </a:cubicBezTo>
                  <a:cubicBezTo>
                    <a:pt x="0" y="1"/>
                    <a:pt x="457" y="1"/>
                    <a:pt x="457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8"/>
            <p:cNvSpPr/>
            <p:nvPr/>
          </p:nvSpPr>
          <p:spPr>
            <a:xfrm>
              <a:off x="8675531" y="2979630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1"/>
                    <a:pt x="343" y="1"/>
                  </a:cubicBezTo>
                  <a:cubicBezTo>
                    <a:pt x="457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8"/>
            <p:cNvSpPr/>
            <p:nvPr/>
          </p:nvSpPr>
          <p:spPr>
            <a:xfrm>
              <a:off x="7224720" y="3227063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0" y="0"/>
                    <a:pt x="343" y="0"/>
                  </a:cubicBezTo>
                  <a:cubicBezTo>
                    <a:pt x="514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8"/>
            <p:cNvSpPr/>
            <p:nvPr/>
          </p:nvSpPr>
          <p:spPr>
            <a:xfrm>
              <a:off x="8071434" y="2871975"/>
              <a:ext cx="12866" cy="16103"/>
            </a:xfrm>
            <a:custGeom>
              <a:avLst/>
              <a:gdLst/>
              <a:ahLst/>
              <a:cxnLst/>
              <a:rect l="l" t="t" r="r" b="b"/>
              <a:pathLst>
                <a:path w="457" h="572" extrusionOk="0">
                  <a:moveTo>
                    <a:pt x="457" y="286"/>
                  </a:moveTo>
                  <a:cubicBezTo>
                    <a:pt x="457" y="572"/>
                    <a:pt x="0" y="572"/>
                    <a:pt x="0" y="286"/>
                  </a:cubicBezTo>
                  <a:cubicBezTo>
                    <a:pt x="0" y="1"/>
                    <a:pt x="457" y="1"/>
                    <a:pt x="457" y="2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8"/>
            <p:cNvSpPr/>
            <p:nvPr/>
          </p:nvSpPr>
          <p:spPr>
            <a:xfrm>
              <a:off x="8310815" y="3320247"/>
              <a:ext cx="14499" cy="12866"/>
            </a:xfrm>
            <a:custGeom>
              <a:avLst/>
              <a:gdLst/>
              <a:ahLst/>
              <a:cxnLst/>
              <a:rect l="l" t="t" r="r" b="b"/>
              <a:pathLst>
                <a:path w="515" h="457" extrusionOk="0">
                  <a:moveTo>
                    <a:pt x="514" y="229"/>
                  </a:moveTo>
                  <a:cubicBezTo>
                    <a:pt x="514" y="343"/>
                    <a:pt x="400" y="457"/>
                    <a:pt x="286" y="457"/>
                  </a:cubicBezTo>
                  <a:cubicBezTo>
                    <a:pt x="1" y="457"/>
                    <a:pt x="1" y="0"/>
                    <a:pt x="286" y="0"/>
                  </a:cubicBezTo>
                  <a:cubicBezTo>
                    <a:pt x="400" y="0"/>
                    <a:pt x="514" y="115"/>
                    <a:pt x="514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8"/>
            <p:cNvSpPr/>
            <p:nvPr/>
          </p:nvSpPr>
          <p:spPr>
            <a:xfrm>
              <a:off x="8259409" y="2836644"/>
              <a:ext cx="17708" cy="16103"/>
            </a:xfrm>
            <a:custGeom>
              <a:avLst/>
              <a:gdLst/>
              <a:ahLst/>
              <a:cxnLst/>
              <a:rect l="l" t="t" r="r" b="b"/>
              <a:pathLst>
                <a:path w="629" h="572" extrusionOk="0">
                  <a:moveTo>
                    <a:pt x="571" y="229"/>
                  </a:moveTo>
                  <a:cubicBezTo>
                    <a:pt x="628" y="571"/>
                    <a:pt x="0" y="0"/>
                    <a:pt x="400" y="0"/>
                  </a:cubicBezTo>
                  <a:cubicBezTo>
                    <a:pt x="514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8"/>
            <p:cNvSpPr/>
            <p:nvPr/>
          </p:nvSpPr>
          <p:spPr>
            <a:xfrm>
              <a:off x="8879580" y="3035879"/>
              <a:ext cx="16103" cy="14470"/>
            </a:xfrm>
            <a:custGeom>
              <a:avLst/>
              <a:gdLst/>
              <a:ahLst/>
              <a:cxnLst/>
              <a:rect l="l" t="t" r="r" b="b"/>
              <a:pathLst>
                <a:path w="572" h="514" extrusionOk="0">
                  <a:moveTo>
                    <a:pt x="571" y="171"/>
                  </a:moveTo>
                  <a:cubicBezTo>
                    <a:pt x="571" y="514"/>
                    <a:pt x="1" y="0"/>
                    <a:pt x="343" y="0"/>
                  </a:cubicBezTo>
                  <a:cubicBezTo>
                    <a:pt x="457" y="0"/>
                    <a:pt x="571" y="57"/>
                    <a:pt x="571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8"/>
            <p:cNvSpPr/>
            <p:nvPr/>
          </p:nvSpPr>
          <p:spPr>
            <a:xfrm>
              <a:off x="7798299" y="3472890"/>
              <a:ext cx="12866" cy="16075"/>
            </a:xfrm>
            <a:custGeom>
              <a:avLst/>
              <a:gdLst/>
              <a:ahLst/>
              <a:cxnLst/>
              <a:rect l="l" t="t" r="r" b="b"/>
              <a:pathLst>
                <a:path w="457" h="571" extrusionOk="0">
                  <a:moveTo>
                    <a:pt x="457" y="285"/>
                  </a:moveTo>
                  <a:cubicBezTo>
                    <a:pt x="457" y="571"/>
                    <a:pt x="0" y="571"/>
                    <a:pt x="0" y="285"/>
                  </a:cubicBezTo>
                  <a:cubicBezTo>
                    <a:pt x="0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8"/>
            <p:cNvSpPr/>
            <p:nvPr/>
          </p:nvSpPr>
          <p:spPr>
            <a:xfrm>
              <a:off x="7954151" y="3720294"/>
              <a:ext cx="12866" cy="17708"/>
            </a:xfrm>
            <a:custGeom>
              <a:avLst/>
              <a:gdLst/>
              <a:ahLst/>
              <a:cxnLst/>
              <a:rect l="l" t="t" r="r" b="b"/>
              <a:pathLst>
                <a:path w="457" h="629" extrusionOk="0">
                  <a:moveTo>
                    <a:pt x="457" y="343"/>
                  </a:moveTo>
                  <a:cubicBezTo>
                    <a:pt x="457" y="629"/>
                    <a:pt x="0" y="629"/>
                    <a:pt x="0" y="343"/>
                  </a:cubicBezTo>
                  <a:cubicBezTo>
                    <a:pt x="0" y="1"/>
                    <a:pt x="457" y="1"/>
                    <a:pt x="457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8"/>
            <p:cNvSpPr/>
            <p:nvPr/>
          </p:nvSpPr>
          <p:spPr>
            <a:xfrm>
              <a:off x="7036746" y="3379706"/>
              <a:ext cx="12866" cy="17680"/>
            </a:xfrm>
            <a:custGeom>
              <a:avLst/>
              <a:gdLst/>
              <a:ahLst/>
              <a:cxnLst/>
              <a:rect l="l" t="t" r="r" b="b"/>
              <a:pathLst>
                <a:path w="457" h="628" extrusionOk="0">
                  <a:moveTo>
                    <a:pt x="457" y="285"/>
                  </a:moveTo>
                  <a:cubicBezTo>
                    <a:pt x="457" y="628"/>
                    <a:pt x="0" y="628"/>
                    <a:pt x="0" y="285"/>
                  </a:cubicBezTo>
                  <a:cubicBezTo>
                    <a:pt x="0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8"/>
            <p:cNvSpPr/>
            <p:nvPr/>
          </p:nvSpPr>
          <p:spPr>
            <a:xfrm>
              <a:off x="6863214" y="3219039"/>
              <a:ext cx="12894" cy="16075"/>
            </a:xfrm>
            <a:custGeom>
              <a:avLst/>
              <a:gdLst/>
              <a:ahLst/>
              <a:cxnLst/>
              <a:rect l="l" t="t" r="r" b="b"/>
              <a:pathLst>
                <a:path w="458" h="571" extrusionOk="0">
                  <a:moveTo>
                    <a:pt x="457" y="285"/>
                  </a:moveTo>
                  <a:cubicBezTo>
                    <a:pt x="457" y="571"/>
                    <a:pt x="1" y="571"/>
                    <a:pt x="1" y="285"/>
                  </a:cubicBezTo>
                  <a:cubicBezTo>
                    <a:pt x="1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8"/>
            <p:cNvSpPr/>
            <p:nvPr/>
          </p:nvSpPr>
          <p:spPr>
            <a:xfrm>
              <a:off x="6974078" y="3350765"/>
              <a:ext cx="12866" cy="14499"/>
            </a:xfrm>
            <a:custGeom>
              <a:avLst/>
              <a:gdLst/>
              <a:ahLst/>
              <a:cxnLst/>
              <a:rect l="l" t="t" r="r" b="b"/>
              <a:pathLst>
                <a:path w="457" h="515" extrusionOk="0">
                  <a:moveTo>
                    <a:pt x="457" y="229"/>
                  </a:moveTo>
                  <a:cubicBezTo>
                    <a:pt x="457" y="514"/>
                    <a:pt x="0" y="514"/>
                    <a:pt x="0" y="229"/>
                  </a:cubicBezTo>
                  <a:cubicBezTo>
                    <a:pt x="0" y="115"/>
                    <a:pt x="115" y="1"/>
                    <a:pt x="229" y="1"/>
                  </a:cubicBezTo>
                  <a:cubicBezTo>
                    <a:pt x="343" y="1"/>
                    <a:pt x="457" y="115"/>
                    <a:pt x="457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8"/>
            <p:cNvSpPr/>
            <p:nvPr/>
          </p:nvSpPr>
          <p:spPr>
            <a:xfrm>
              <a:off x="8143730" y="2782028"/>
              <a:ext cx="14499" cy="11261"/>
            </a:xfrm>
            <a:custGeom>
              <a:avLst/>
              <a:gdLst/>
              <a:ahLst/>
              <a:cxnLst/>
              <a:rect l="l" t="t" r="r" b="b"/>
              <a:pathLst>
                <a:path w="515" h="400" extrusionOk="0">
                  <a:moveTo>
                    <a:pt x="514" y="228"/>
                  </a:moveTo>
                  <a:cubicBezTo>
                    <a:pt x="514" y="342"/>
                    <a:pt x="400" y="400"/>
                    <a:pt x="286" y="400"/>
                  </a:cubicBezTo>
                  <a:cubicBezTo>
                    <a:pt x="0" y="400"/>
                    <a:pt x="0" y="0"/>
                    <a:pt x="286" y="0"/>
                  </a:cubicBezTo>
                  <a:cubicBezTo>
                    <a:pt x="400" y="0"/>
                    <a:pt x="514" y="57"/>
                    <a:pt x="514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8990445" y="2476742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0" y="1"/>
                    <a:pt x="400" y="1"/>
                  </a:cubicBezTo>
                  <a:cubicBezTo>
                    <a:pt x="514" y="1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8"/>
            <p:cNvSpPr/>
            <p:nvPr/>
          </p:nvSpPr>
          <p:spPr>
            <a:xfrm>
              <a:off x="6861609" y="3039088"/>
              <a:ext cx="25731" cy="28941"/>
            </a:xfrm>
            <a:custGeom>
              <a:avLst/>
              <a:gdLst/>
              <a:ahLst/>
              <a:cxnLst/>
              <a:rect l="l" t="t" r="r" b="b"/>
              <a:pathLst>
                <a:path w="914" h="1028" extrusionOk="0">
                  <a:moveTo>
                    <a:pt x="914" y="514"/>
                  </a:moveTo>
                  <a:cubicBezTo>
                    <a:pt x="914" y="742"/>
                    <a:pt x="742" y="970"/>
                    <a:pt x="514" y="970"/>
                  </a:cubicBezTo>
                  <a:cubicBezTo>
                    <a:pt x="1" y="1027"/>
                    <a:pt x="1" y="0"/>
                    <a:pt x="514" y="57"/>
                  </a:cubicBezTo>
                  <a:cubicBezTo>
                    <a:pt x="742" y="57"/>
                    <a:pt x="914" y="286"/>
                    <a:pt x="914" y="5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8"/>
            <p:cNvSpPr/>
            <p:nvPr/>
          </p:nvSpPr>
          <p:spPr>
            <a:xfrm>
              <a:off x="7897902" y="2483189"/>
              <a:ext cx="25731" cy="25731"/>
            </a:xfrm>
            <a:custGeom>
              <a:avLst/>
              <a:gdLst/>
              <a:ahLst/>
              <a:cxnLst/>
              <a:rect l="l" t="t" r="r" b="b"/>
              <a:pathLst>
                <a:path w="914" h="914" extrusionOk="0">
                  <a:moveTo>
                    <a:pt x="914" y="457"/>
                  </a:moveTo>
                  <a:cubicBezTo>
                    <a:pt x="914" y="685"/>
                    <a:pt x="686" y="913"/>
                    <a:pt x="457" y="913"/>
                  </a:cubicBezTo>
                  <a:cubicBezTo>
                    <a:pt x="229" y="913"/>
                    <a:pt x="1" y="685"/>
                    <a:pt x="1" y="457"/>
                  </a:cubicBezTo>
                  <a:cubicBezTo>
                    <a:pt x="1" y="228"/>
                    <a:pt x="172" y="0"/>
                    <a:pt x="457" y="0"/>
                  </a:cubicBezTo>
                  <a:cubicBezTo>
                    <a:pt x="686" y="0"/>
                    <a:pt x="914" y="228"/>
                    <a:pt x="914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7004595" y="2584397"/>
              <a:ext cx="19313" cy="20917"/>
            </a:xfrm>
            <a:custGeom>
              <a:avLst/>
              <a:gdLst/>
              <a:ahLst/>
              <a:cxnLst/>
              <a:rect l="l" t="t" r="r" b="b"/>
              <a:pathLst>
                <a:path w="686" h="743" extrusionOk="0">
                  <a:moveTo>
                    <a:pt x="686" y="286"/>
                  </a:moveTo>
                  <a:cubicBezTo>
                    <a:pt x="686" y="742"/>
                    <a:pt x="1" y="0"/>
                    <a:pt x="457" y="58"/>
                  </a:cubicBezTo>
                  <a:cubicBezTo>
                    <a:pt x="571" y="58"/>
                    <a:pt x="686" y="172"/>
                    <a:pt x="686" y="2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8"/>
            <p:cNvSpPr/>
            <p:nvPr/>
          </p:nvSpPr>
          <p:spPr>
            <a:xfrm>
              <a:off x="8315629" y="2614915"/>
              <a:ext cx="17708" cy="17708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572" y="343"/>
                  </a:moveTo>
                  <a:cubicBezTo>
                    <a:pt x="629" y="629"/>
                    <a:pt x="1" y="629"/>
                    <a:pt x="58" y="343"/>
                  </a:cubicBezTo>
                  <a:cubicBezTo>
                    <a:pt x="58" y="1"/>
                    <a:pt x="515" y="1"/>
                    <a:pt x="57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8"/>
            <p:cNvSpPr/>
            <p:nvPr/>
          </p:nvSpPr>
          <p:spPr>
            <a:xfrm>
              <a:off x="9033828" y="3456815"/>
              <a:ext cx="24127" cy="22522"/>
            </a:xfrm>
            <a:custGeom>
              <a:avLst/>
              <a:gdLst/>
              <a:ahLst/>
              <a:cxnLst/>
              <a:rect l="l" t="t" r="r" b="b"/>
              <a:pathLst>
                <a:path w="857" h="800" extrusionOk="0">
                  <a:moveTo>
                    <a:pt x="799" y="400"/>
                  </a:moveTo>
                  <a:cubicBezTo>
                    <a:pt x="685" y="799"/>
                    <a:pt x="171" y="799"/>
                    <a:pt x="57" y="400"/>
                  </a:cubicBezTo>
                  <a:cubicBezTo>
                    <a:pt x="0" y="0"/>
                    <a:pt x="856" y="0"/>
                    <a:pt x="799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8"/>
            <p:cNvSpPr/>
            <p:nvPr/>
          </p:nvSpPr>
          <p:spPr>
            <a:xfrm>
              <a:off x="8657851" y="2762743"/>
              <a:ext cx="30574" cy="30545"/>
            </a:xfrm>
            <a:custGeom>
              <a:avLst/>
              <a:gdLst/>
              <a:ahLst/>
              <a:cxnLst/>
              <a:rect l="l" t="t" r="r" b="b"/>
              <a:pathLst>
                <a:path w="1086" h="1085" extrusionOk="0">
                  <a:moveTo>
                    <a:pt x="1085" y="400"/>
                  </a:moveTo>
                  <a:cubicBezTo>
                    <a:pt x="1028" y="1085"/>
                    <a:pt x="1" y="0"/>
                    <a:pt x="629" y="0"/>
                  </a:cubicBezTo>
                  <a:cubicBezTo>
                    <a:pt x="857" y="0"/>
                    <a:pt x="1085" y="171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8"/>
            <p:cNvSpPr/>
            <p:nvPr/>
          </p:nvSpPr>
          <p:spPr>
            <a:xfrm>
              <a:off x="8869952" y="2616519"/>
              <a:ext cx="38569" cy="40202"/>
            </a:xfrm>
            <a:custGeom>
              <a:avLst/>
              <a:gdLst/>
              <a:ahLst/>
              <a:cxnLst/>
              <a:rect l="l" t="t" r="r" b="b"/>
              <a:pathLst>
                <a:path w="1370" h="1428" extrusionOk="0">
                  <a:moveTo>
                    <a:pt x="1370" y="629"/>
                  </a:moveTo>
                  <a:cubicBezTo>
                    <a:pt x="1370" y="1142"/>
                    <a:pt x="742" y="1428"/>
                    <a:pt x="343" y="1028"/>
                  </a:cubicBezTo>
                  <a:cubicBezTo>
                    <a:pt x="0" y="686"/>
                    <a:pt x="228" y="1"/>
                    <a:pt x="799" y="1"/>
                  </a:cubicBezTo>
                  <a:cubicBezTo>
                    <a:pt x="1142" y="1"/>
                    <a:pt x="1370" y="286"/>
                    <a:pt x="1370" y="6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8"/>
            <p:cNvSpPr/>
            <p:nvPr/>
          </p:nvSpPr>
          <p:spPr>
            <a:xfrm>
              <a:off x="8404000" y="3596592"/>
              <a:ext cx="33783" cy="45016"/>
            </a:xfrm>
            <a:custGeom>
              <a:avLst/>
              <a:gdLst/>
              <a:ahLst/>
              <a:cxnLst/>
              <a:rect l="l" t="t" r="r" b="b"/>
              <a:pathLst>
                <a:path w="1200" h="1599" extrusionOk="0">
                  <a:moveTo>
                    <a:pt x="1199" y="799"/>
                  </a:moveTo>
                  <a:cubicBezTo>
                    <a:pt x="1199" y="1598"/>
                    <a:pt x="1" y="1598"/>
                    <a:pt x="1" y="799"/>
                  </a:cubicBezTo>
                  <a:cubicBezTo>
                    <a:pt x="1" y="0"/>
                    <a:pt x="1199" y="0"/>
                    <a:pt x="1199" y="7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8"/>
            <p:cNvSpPr/>
            <p:nvPr/>
          </p:nvSpPr>
          <p:spPr>
            <a:xfrm>
              <a:off x="8416866" y="2449434"/>
              <a:ext cx="40202" cy="40202"/>
            </a:xfrm>
            <a:custGeom>
              <a:avLst/>
              <a:gdLst/>
              <a:ahLst/>
              <a:cxnLst/>
              <a:rect l="l" t="t" r="r" b="b"/>
              <a:pathLst>
                <a:path w="1428" h="1428" extrusionOk="0">
                  <a:moveTo>
                    <a:pt x="1427" y="628"/>
                  </a:moveTo>
                  <a:cubicBezTo>
                    <a:pt x="1427" y="1142"/>
                    <a:pt x="799" y="1427"/>
                    <a:pt x="400" y="1028"/>
                  </a:cubicBezTo>
                  <a:cubicBezTo>
                    <a:pt x="0" y="685"/>
                    <a:pt x="286" y="1"/>
                    <a:pt x="799" y="1"/>
                  </a:cubicBezTo>
                  <a:cubicBezTo>
                    <a:pt x="1142" y="1"/>
                    <a:pt x="1427" y="286"/>
                    <a:pt x="1427" y="6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8"/>
            <p:cNvSpPr/>
            <p:nvPr/>
          </p:nvSpPr>
          <p:spPr>
            <a:xfrm>
              <a:off x="7072077" y="3048717"/>
              <a:ext cx="25731" cy="27336"/>
            </a:xfrm>
            <a:custGeom>
              <a:avLst/>
              <a:gdLst/>
              <a:ahLst/>
              <a:cxnLst/>
              <a:rect l="l" t="t" r="r" b="b"/>
              <a:pathLst>
                <a:path w="914" h="971" extrusionOk="0">
                  <a:moveTo>
                    <a:pt x="914" y="400"/>
                  </a:moveTo>
                  <a:cubicBezTo>
                    <a:pt x="914" y="971"/>
                    <a:pt x="1" y="1"/>
                    <a:pt x="571" y="1"/>
                  </a:cubicBezTo>
                  <a:cubicBezTo>
                    <a:pt x="743" y="1"/>
                    <a:pt x="914" y="172"/>
                    <a:pt x="914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8"/>
            <p:cNvSpPr/>
            <p:nvPr/>
          </p:nvSpPr>
          <p:spPr>
            <a:xfrm>
              <a:off x="7109041" y="3326666"/>
              <a:ext cx="19313" cy="22522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685" y="400"/>
                  </a:moveTo>
                  <a:cubicBezTo>
                    <a:pt x="628" y="800"/>
                    <a:pt x="57" y="800"/>
                    <a:pt x="0" y="400"/>
                  </a:cubicBezTo>
                  <a:cubicBezTo>
                    <a:pt x="57" y="1"/>
                    <a:pt x="628" y="1"/>
                    <a:pt x="6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8"/>
            <p:cNvSpPr/>
            <p:nvPr/>
          </p:nvSpPr>
          <p:spPr>
            <a:xfrm>
              <a:off x="6829487" y="2881631"/>
              <a:ext cx="20917" cy="20917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742" y="343"/>
                  </a:moveTo>
                  <a:cubicBezTo>
                    <a:pt x="742" y="571"/>
                    <a:pt x="571" y="742"/>
                    <a:pt x="400" y="742"/>
                  </a:cubicBezTo>
                  <a:cubicBezTo>
                    <a:pt x="0" y="628"/>
                    <a:pt x="0" y="115"/>
                    <a:pt x="400" y="0"/>
                  </a:cubicBezTo>
                  <a:cubicBezTo>
                    <a:pt x="571" y="0"/>
                    <a:pt x="742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8"/>
            <p:cNvSpPr/>
            <p:nvPr/>
          </p:nvSpPr>
          <p:spPr>
            <a:xfrm>
              <a:off x="7009409" y="2844667"/>
              <a:ext cx="25760" cy="25731"/>
            </a:xfrm>
            <a:custGeom>
              <a:avLst/>
              <a:gdLst/>
              <a:ahLst/>
              <a:cxnLst/>
              <a:rect l="l" t="t" r="r" b="b"/>
              <a:pathLst>
                <a:path w="915" h="914" extrusionOk="0">
                  <a:moveTo>
                    <a:pt x="914" y="343"/>
                  </a:moveTo>
                  <a:cubicBezTo>
                    <a:pt x="914" y="914"/>
                    <a:pt x="1" y="1"/>
                    <a:pt x="572" y="1"/>
                  </a:cubicBezTo>
                  <a:cubicBezTo>
                    <a:pt x="800" y="1"/>
                    <a:pt x="914" y="172"/>
                    <a:pt x="914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8"/>
            <p:cNvSpPr/>
            <p:nvPr/>
          </p:nvSpPr>
          <p:spPr>
            <a:xfrm>
              <a:off x="8103556" y="2577979"/>
              <a:ext cx="25731" cy="22522"/>
            </a:xfrm>
            <a:custGeom>
              <a:avLst/>
              <a:gdLst/>
              <a:ahLst/>
              <a:cxnLst/>
              <a:rect l="l" t="t" r="r" b="b"/>
              <a:pathLst>
                <a:path w="914" h="800" extrusionOk="0">
                  <a:moveTo>
                    <a:pt x="800" y="343"/>
                  </a:moveTo>
                  <a:cubicBezTo>
                    <a:pt x="914" y="799"/>
                    <a:pt x="1" y="799"/>
                    <a:pt x="115" y="343"/>
                  </a:cubicBezTo>
                  <a:cubicBezTo>
                    <a:pt x="172" y="0"/>
                    <a:pt x="743" y="0"/>
                    <a:pt x="800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8"/>
            <p:cNvSpPr/>
            <p:nvPr/>
          </p:nvSpPr>
          <p:spPr>
            <a:xfrm>
              <a:off x="6855190" y="3463234"/>
              <a:ext cx="19313" cy="22522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685" y="400"/>
                  </a:moveTo>
                  <a:cubicBezTo>
                    <a:pt x="628" y="800"/>
                    <a:pt x="57" y="800"/>
                    <a:pt x="0" y="400"/>
                  </a:cubicBezTo>
                  <a:cubicBezTo>
                    <a:pt x="57" y="1"/>
                    <a:pt x="628" y="1"/>
                    <a:pt x="6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8"/>
            <p:cNvSpPr/>
            <p:nvPr/>
          </p:nvSpPr>
          <p:spPr>
            <a:xfrm>
              <a:off x="7035141" y="3717085"/>
              <a:ext cx="19284" cy="22522"/>
            </a:xfrm>
            <a:custGeom>
              <a:avLst/>
              <a:gdLst/>
              <a:ahLst/>
              <a:cxnLst/>
              <a:rect l="l" t="t" r="r" b="b"/>
              <a:pathLst>
                <a:path w="685" h="800" extrusionOk="0">
                  <a:moveTo>
                    <a:pt x="685" y="400"/>
                  </a:moveTo>
                  <a:cubicBezTo>
                    <a:pt x="628" y="800"/>
                    <a:pt x="57" y="800"/>
                    <a:pt x="0" y="400"/>
                  </a:cubicBezTo>
                  <a:cubicBezTo>
                    <a:pt x="57" y="1"/>
                    <a:pt x="628" y="1"/>
                    <a:pt x="6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8"/>
            <p:cNvSpPr/>
            <p:nvPr/>
          </p:nvSpPr>
          <p:spPr>
            <a:xfrm>
              <a:off x="6872842" y="3705852"/>
              <a:ext cx="20917" cy="20917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743" y="343"/>
                  </a:moveTo>
                  <a:cubicBezTo>
                    <a:pt x="743" y="571"/>
                    <a:pt x="572" y="742"/>
                    <a:pt x="400" y="742"/>
                  </a:cubicBezTo>
                  <a:cubicBezTo>
                    <a:pt x="172" y="742"/>
                    <a:pt x="1" y="571"/>
                    <a:pt x="1" y="343"/>
                  </a:cubicBezTo>
                  <a:cubicBezTo>
                    <a:pt x="1" y="171"/>
                    <a:pt x="172" y="0"/>
                    <a:pt x="400" y="0"/>
                  </a:cubicBezTo>
                  <a:cubicBezTo>
                    <a:pt x="572" y="0"/>
                    <a:pt x="743" y="171"/>
                    <a:pt x="743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8"/>
            <p:cNvSpPr/>
            <p:nvPr/>
          </p:nvSpPr>
          <p:spPr>
            <a:xfrm>
              <a:off x="7182941" y="2423731"/>
              <a:ext cx="20917" cy="19313"/>
            </a:xfrm>
            <a:custGeom>
              <a:avLst/>
              <a:gdLst/>
              <a:ahLst/>
              <a:cxnLst/>
              <a:rect l="l" t="t" r="r" b="b"/>
              <a:pathLst>
                <a:path w="743" h="686" extrusionOk="0">
                  <a:moveTo>
                    <a:pt x="742" y="343"/>
                  </a:moveTo>
                  <a:cubicBezTo>
                    <a:pt x="742" y="571"/>
                    <a:pt x="571" y="685"/>
                    <a:pt x="400" y="685"/>
                  </a:cubicBezTo>
                  <a:cubicBezTo>
                    <a:pt x="1" y="628"/>
                    <a:pt x="1" y="58"/>
                    <a:pt x="400" y="0"/>
                  </a:cubicBezTo>
                  <a:cubicBezTo>
                    <a:pt x="571" y="0"/>
                    <a:pt x="742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8"/>
            <p:cNvSpPr/>
            <p:nvPr/>
          </p:nvSpPr>
          <p:spPr>
            <a:xfrm>
              <a:off x="8328495" y="3729951"/>
              <a:ext cx="56249" cy="65905"/>
            </a:xfrm>
            <a:custGeom>
              <a:avLst/>
              <a:gdLst/>
              <a:ahLst/>
              <a:cxnLst/>
              <a:rect l="l" t="t" r="r" b="b"/>
              <a:pathLst>
                <a:path w="1998" h="2341" extrusionOk="0">
                  <a:moveTo>
                    <a:pt x="1884" y="1313"/>
                  </a:moveTo>
                  <a:cubicBezTo>
                    <a:pt x="1770" y="2340"/>
                    <a:pt x="229" y="2340"/>
                    <a:pt x="115" y="1313"/>
                  </a:cubicBezTo>
                  <a:cubicBezTo>
                    <a:pt x="1" y="0"/>
                    <a:pt x="1998" y="0"/>
                    <a:pt x="1884" y="13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8"/>
            <p:cNvSpPr/>
            <p:nvPr/>
          </p:nvSpPr>
          <p:spPr>
            <a:xfrm>
              <a:off x="8106766" y="4131602"/>
              <a:ext cx="57882" cy="57882"/>
            </a:xfrm>
            <a:custGeom>
              <a:avLst/>
              <a:gdLst/>
              <a:ahLst/>
              <a:cxnLst/>
              <a:rect l="l" t="t" r="r" b="b"/>
              <a:pathLst>
                <a:path w="2056" h="2056" extrusionOk="0">
                  <a:moveTo>
                    <a:pt x="2055" y="914"/>
                  </a:moveTo>
                  <a:cubicBezTo>
                    <a:pt x="2055" y="1656"/>
                    <a:pt x="1085" y="2055"/>
                    <a:pt x="514" y="1542"/>
                  </a:cubicBezTo>
                  <a:cubicBezTo>
                    <a:pt x="1" y="971"/>
                    <a:pt x="400" y="1"/>
                    <a:pt x="1199" y="1"/>
                  </a:cubicBezTo>
                  <a:cubicBezTo>
                    <a:pt x="1656" y="1"/>
                    <a:pt x="2055" y="400"/>
                    <a:pt x="2055" y="9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8"/>
            <p:cNvSpPr/>
            <p:nvPr/>
          </p:nvSpPr>
          <p:spPr>
            <a:xfrm>
              <a:off x="8929382" y="3834368"/>
              <a:ext cx="72324" cy="72324"/>
            </a:xfrm>
            <a:custGeom>
              <a:avLst/>
              <a:gdLst/>
              <a:ahLst/>
              <a:cxnLst/>
              <a:rect l="l" t="t" r="r" b="b"/>
              <a:pathLst>
                <a:path w="2569" h="2569" extrusionOk="0">
                  <a:moveTo>
                    <a:pt x="2569" y="1085"/>
                  </a:moveTo>
                  <a:cubicBezTo>
                    <a:pt x="2512" y="2055"/>
                    <a:pt x="1370" y="2569"/>
                    <a:pt x="686" y="1884"/>
                  </a:cubicBezTo>
                  <a:cubicBezTo>
                    <a:pt x="1" y="1199"/>
                    <a:pt x="457" y="1"/>
                    <a:pt x="1427" y="1"/>
                  </a:cubicBezTo>
                  <a:cubicBezTo>
                    <a:pt x="2055" y="1"/>
                    <a:pt x="2569" y="514"/>
                    <a:pt x="2569" y="10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8"/>
            <p:cNvSpPr/>
            <p:nvPr/>
          </p:nvSpPr>
          <p:spPr>
            <a:xfrm>
              <a:off x="7378967" y="3766887"/>
              <a:ext cx="78743" cy="78771"/>
            </a:xfrm>
            <a:custGeom>
              <a:avLst/>
              <a:gdLst/>
              <a:ahLst/>
              <a:cxnLst/>
              <a:rect l="l" t="t" r="r" b="b"/>
              <a:pathLst>
                <a:path w="2797" h="2798" extrusionOk="0">
                  <a:moveTo>
                    <a:pt x="2797" y="1199"/>
                  </a:moveTo>
                  <a:cubicBezTo>
                    <a:pt x="2797" y="2284"/>
                    <a:pt x="1484" y="2797"/>
                    <a:pt x="742" y="2055"/>
                  </a:cubicBezTo>
                  <a:cubicBezTo>
                    <a:pt x="0" y="1313"/>
                    <a:pt x="514" y="1"/>
                    <a:pt x="1598" y="1"/>
                  </a:cubicBezTo>
                  <a:cubicBezTo>
                    <a:pt x="2283" y="1"/>
                    <a:pt x="2797" y="514"/>
                    <a:pt x="2797" y="11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8"/>
            <p:cNvSpPr/>
            <p:nvPr/>
          </p:nvSpPr>
          <p:spPr>
            <a:xfrm>
              <a:off x="7072077" y="3914716"/>
              <a:ext cx="57882" cy="57853"/>
            </a:xfrm>
            <a:custGeom>
              <a:avLst/>
              <a:gdLst/>
              <a:ahLst/>
              <a:cxnLst/>
              <a:rect l="l" t="t" r="r" b="b"/>
              <a:pathLst>
                <a:path w="2056" h="2055" extrusionOk="0">
                  <a:moveTo>
                    <a:pt x="2055" y="913"/>
                  </a:moveTo>
                  <a:cubicBezTo>
                    <a:pt x="2055" y="1655"/>
                    <a:pt x="1085" y="2055"/>
                    <a:pt x="514" y="1541"/>
                  </a:cubicBezTo>
                  <a:cubicBezTo>
                    <a:pt x="1" y="970"/>
                    <a:pt x="400" y="0"/>
                    <a:pt x="1142" y="0"/>
                  </a:cubicBezTo>
                  <a:cubicBezTo>
                    <a:pt x="1656" y="0"/>
                    <a:pt x="2055" y="400"/>
                    <a:pt x="2055" y="9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8"/>
            <p:cNvSpPr/>
            <p:nvPr/>
          </p:nvSpPr>
          <p:spPr>
            <a:xfrm>
              <a:off x="7386991" y="4062516"/>
              <a:ext cx="64300" cy="65905"/>
            </a:xfrm>
            <a:custGeom>
              <a:avLst/>
              <a:gdLst/>
              <a:ahLst/>
              <a:cxnLst/>
              <a:rect l="l" t="t" r="r" b="b"/>
              <a:pathLst>
                <a:path w="2284" h="2341" extrusionOk="0">
                  <a:moveTo>
                    <a:pt x="2283" y="1028"/>
                  </a:moveTo>
                  <a:cubicBezTo>
                    <a:pt x="2283" y="1941"/>
                    <a:pt x="1256" y="2341"/>
                    <a:pt x="628" y="1713"/>
                  </a:cubicBezTo>
                  <a:cubicBezTo>
                    <a:pt x="0" y="1085"/>
                    <a:pt x="457" y="1"/>
                    <a:pt x="1370" y="58"/>
                  </a:cubicBezTo>
                  <a:cubicBezTo>
                    <a:pt x="1884" y="58"/>
                    <a:pt x="2283" y="514"/>
                    <a:pt x="2283" y="10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8"/>
            <p:cNvSpPr/>
            <p:nvPr/>
          </p:nvSpPr>
          <p:spPr>
            <a:xfrm>
              <a:off x="7038350" y="4125184"/>
              <a:ext cx="35360" cy="36964"/>
            </a:xfrm>
            <a:custGeom>
              <a:avLst/>
              <a:gdLst/>
              <a:ahLst/>
              <a:cxnLst/>
              <a:rect l="l" t="t" r="r" b="b"/>
              <a:pathLst>
                <a:path w="1256" h="1313" extrusionOk="0">
                  <a:moveTo>
                    <a:pt x="1256" y="571"/>
                  </a:moveTo>
                  <a:cubicBezTo>
                    <a:pt x="1256" y="1028"/>
                    <a:pt x="685" y="1313"/>
                    <a:pt x="343" y="971"/>
                  </a:cubicBezTo>
                  <a:cubicBezTo>
                    <a:pt x="0" y="628"/>
                    <a:pt x="228" y="0"/>
                    <a:pt x="742" y="0"/>
                  </a:cubicBezTo>
                  <a:cubicBezTo>
                    <a:pt x="1027" y="0"/>
                    <a:pt x="1256" y="286"/>
                    <a:pt x="1256" y="5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8"/>
            <p:cNvSpPr/>
            <p:nvPr/>
          </p:nvSpPr>
          <p:spPr>
            <a:xfrm>
              <a:off x="7060844" y="4472220"/>
              <a:ext cx="43411" cy="43411"/>
            </a:xfrm>
            <a:custGeom>
              <a:avLst/>
              <a:gdLst/>
              <a:ahLst/>
              <a:cxnLst/>
              <a:rect l="l" t="t" r="r" b="b"/>
              <a:pathLst>
                <a:path w="1542" h="1542" extrusionOk="0">
                  <a:moveTo>
                    <a:pt x="799" y="0"/>
                  </a:moveTo>
                  <a:cubicBezTo>
                    <a:pt x="343" y="0"/>
                    <a:pt x="0" y="343"/>
                    <a:pt x="0" y="799"/>
                  </a:cubicBezTo>
                  <a:cubicBezTo>
                    <a:pt x="0" y="1199"/>
                    <a:pt x="343" y="1541"/>
                    <a:pt x="799" y="1541"/>
                  </a:cubicBezTo>
                  <a:cubicBezTo>
                    <a:pt x="1199" y="1541"/>
                    <a:pt x="1541" y="1199"/>
                    <a:pt x="1541" y="799"/>
                  </a:cubicBezTo>
                  <a:cubicBezTo>
                    <a:pt x="1541" y="343"/>
                    <a:pt x="1199" y="0"/>
                    <a:pt x="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8"/>
            <p:cNvSpPr/>
            <p:nvPr/>
          </p:nvSpPr>
          <p:spPr>
            <a:xfrm>
              <a:off x="7378967" y="4467405"/>
              <a:ext cx="65877" cy="64300"/>
            </a:xfrm>
            <a:custGeom>
              <a:avLst/>
              <a:gdLst/>
              <a:ahLst/>
              <a:cxnLst/>
              <a:rect l="l" t="t" r="r" b="b"/>
              <a:pathLst>
                <a:path w="2340" h="2284" extrusionOk="0">
                  <a:moveTo>
                    <a:pt x="2340" y="970"/>
                  </a:moveTo>
                  <a:cubicBezTo>
                    <a:pt x="2340" y="1826"/>
                    <a:pt x="1256" y="2283"/>
                    <a:pt x="628" y="1655"/>
                  </a:cubicBezTo>
                  <a:cubicBezTo>
                    <a:pt x="0" y="1028"/>
                    <a:pt x="457" y="0"/>
                    <a:pt x="1370" y="0"/>
                  </a:cubicBezTo>
                  <a:cubicBezTo>
                    <a:pt x="1883" y="0"/>
                    <a:pt x="2340" y="400"/>
                    <a:pt x="2340" y="9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7337189" y="3013385"/>
              <a:ext cx="33755" cy="33755"/>
            </a:xfrm>
            <a:custGeom>
              <a:avLst/>
              <a:gdLst/>
              <a:ahLst/>
              <a:cxnLst/>
              <a:rect l="l" t="t" r="r" b="b"/>
              <a:pathLst>
                <a:path w="1199" h="1199" extrusionOk="0">
                  <a:moveTo>
                    <a:pt x="1199" y="457"/>
                  </a:moveTo>
                  <a:cubicBezTo>
                    <a:pt x="1199" y="1199"/>
                    <a:pt x="0" y="0"/>
                    <a:pt x="685" y="0"/>
                  </a:cubicBezTo>
                  <a:cubicBezTo>
                    <a:pt x="970" y="0"/>
                    <a:pt x="1199" y="171"/>
                    <a:pt x="1199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7141163" y="3209383"/>
              <a:ext cx="16103" cy="14499"/>
            </a:xfrm>
            <a:custGeom>
              <a:avLst/>
              <a:gdLst/>
              <a:ahLst/>
              <a:cxnLst/>
              <a:rect l="l" t="t" r="r" b="b"/>
              <a:pathLst>
                <a:path w="572" h="515" extrusionOk="0">
                  <a:moveTo>
                    <a:pt x="571" y="172"/>
                  </a:moveTo>
                  <a:cubicBezTo>
                    <a:pt x="571" y="514"/>
                    <a:pt x="1" y="1"/>
                    <a:pt x="343" y="1"/>
                  </a:cubicBezTo>
                  <a:cubicBezTo>
                    <a:pt x="457" y="1"/>
                    <a:pt x="571" y="58"/>
                    <a:pt x="571" y="1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6800546" y="2786842"/>
              <a:ext cx="16103" cy="16075"/>
            </a:xfrm>
            <a:custGeom>
              <a:avLst/>
              <a:gdLst/>
              <a:ahLst/>
              <a:cxnLst/>
              <a:rect l="l" t="t" r="r" b="b"/>
              <a:pathLst>
                <a:path w="572" h="571" extrusionOk="0">
                  <a:moveTo>
                    <a:pt x="572" y="229"/>
                  </a:moveTo>
                  <a:cubicBezTo>
                    <a:pt x="572" y="571"/>
                    <a:pt x="1" y="0"/>
                    <a:pt x="343" y="0"/>
                  </a:cubicBezTo>
                  <a:cubicBezTo>
                    <a:pt x="457" y="0"/>
                    <a:pt x="572" y="114"/>
                    <a:pt x="572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7035141" y="2701681"/>
              <a:ext cx="16075" cy="16103"/>
            </a:xfrm>
            <a:custGeom>
              <a:avLst/>
              <a:gdLst/>
              <a:ahLst/>
              <a:cxnLst/>
              <a:rect l="l" t="t" r="r" b="b"/>
              <a:pathLst>
                <a:path w="571" h="572" extrusionOk="0">
                  <a:moveTo>
                    <a:pt x="571" y="229"/>
                  </a:moveTo>
                  <a:cubicBezTo>
                    <a:pt x="571" y="571"/>
                    <a:pt x="0" y="1"/>
                    <a:pt x="400" y="1"/>
                  </a:cubicBezTo>
                  <a:cubicBezTo>
                    <a:pt x="514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7329137" y="2476742"/>
              <a:ext cx="14499" cy="12894"/>
            </a:xfrm>
            <a:custGeom>
              <a:avLst/>
              <a:gdLst/>
              <a:ahLst/>
              <a:cxnLst/>
              <a:rect l="l" t="t" r="r" b="b"/>
              <a:pathLst>
                <a:path w="515" h="458" extrusionOk="0">
                  <a:moveTo>
                    <a:pt x="515" y="229"/>
                  </a:moveTo>
                  <a:cubicBezTo>
                    <a:pt x="515" y="343"/>
                    <a:pt x="400" y="457"/>
                    <a:pt x="286" y="457"/>
                  </a:cubicBezTo>
                  <a:cubicBezTo>
                    <a:pt x="1" y="457"/>
                    <a:pt x="1" y="1"/>
                    <a:pt x="286" y="1"/>
                  </a:cubicBezTo>
                  <a:cubicBezTo>
                    <a:pt x="400" y="1"/>
                    <a:pt x="515" y="115"/>
                    <a:pt x="515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7147582" y="286716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2" y="229"/>
                  </a:moveTo>
                  <a:cubicBezTo>
                    <a:pt x="572" y="571"/>
                    <a:pt x="1" y="1"/>
                    <a:pt x="343" y="1"/>
                  </a:cubicBezTo>
                  <a:cubicBezTo>
                    <a:pt x="458" y="1"/>
                    <a:pt x="572" y="115"/>
                    <a:pt x="572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7248818" y="3781357"/>
              <a:ext cx="33755" cy="38597"/>
            </a:xfrm>
            <a:custGeom>
              <a:avLst/>
              <a:gdLst/>
              <a:ahLst/>
              <a:cxnLst/>
              <a:rect l="l" t="t" r="r" b="b"/>
              <a:pathLst>
                <a:path w="1199" h="1371" extrusionOk="0">
                  <a:moveTo>
                    <a:pt x="1199" y="628"/>
                  </a:moveTo>
                  <a:cubicBezTo>
                    <a:pt x="1085" y="1370"/>
                    <a:pt x="57" y="1370"/>
                    <a:pt x="0" y="628"/>
                  </a:cubicBezTo>
                  <a:cubicBezTo>
                    <a:pt x="0" y="286"/>
                    <a:pt x="229" y="0"/>
                    <a:pt x="571" y="0"/>
                  </a:cubicBezTo>
                  <a:cubicBezTo>
                    <a:pt x="914" y="0"/>
                    <a:pt x="1199" y="286"/>
                    <a:pt x="1199" y="6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6813412" y="3681754"/>
              <a:ext cx="20917" cy="19284"/>
            </a:xfrm>
            <a:custGeom>
              <a:avLst/>
              <a:gdLst/>
              <a:ahLst/>
              <a:cxnLst/>
              <a:rect l="l" t="t" r="r" b="b"/>
              <a:pathLst>
                <a:path w="743" h="685" extrusionOk="0">
                  <a:moveTo>
                    <a:pt x="742" y="343"/>
                  </a:moveTo>
                  <a:cubicBezTo>
                    <a:pt x="742" y="571"/>
                    <a:pt x="571" y="685"/>
                    <a:pt x="400" y="685"/>
                  </a:cubicBezTo>
                  <a:cubicBezTo>
                    <a:pt x="172" y="685"/>
                    <a:pt x="0" y="571"/>
                    <a:pt x="0" y="343"/>
                  </a:cubicBezTo>
                  <a:cubicBezTo>
                    <a:pt x="0" y="114"/>
                    <a:pt x="172" y="0"/>
                    <a:pt x="400" y="0"/>
                  </a:cubicBezTo>
                  <a:cubicBezTo>
                    <a:pt x="571" y="0"/>
                    <a:pt x="742" y="171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7597459" y="3792590"/>
              <a:ext cx="6447" cy="19313"/>
            </a:xfrm>
            <a:custGeom>
              <a:avLst/>
              <a:gdLst/>
              <a:ahLst/>
              <a:cxnLst/>
              <a:rect l="l" t="t" r="r" b="b"/>
              <a:pathLst>
                <a:path w="229" h="686" extrusionOk="0">
                  <a:moveTo>
                    <a:pt x="229" y="686"/>
                  </a:moveTo>
                  <a:cubicBezTo>
                    <a:pt x="1" y="515"/>
                    <a:pt x="1" y="172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7470547" y="3339532"/>
              <a:ext cx="20889" cy="20917"/>
            </a:xfrm>
            <a:custGeom>
              <a:avLst/>
              <a:gdLst/>
              <a:ahLst/>
              <a:cxnLst/>
              <a:rect l="l" t="t" r="r" b="b"/>
              <a:pathLst>
                <a:path w="742" h="743" extrusionOk="0">
                  <a:moveTo>
                    <a:pt x="742" y="400"/>
                  </a:moveTo>
                  <a:cubicBezTo>
                    <a:pt x="628" y="742"/>
                    <a:pt x="114" y="742"/>
                    <a:pt x="0" y="400"/>
                  </a:cubicBezTo>
                  <a:cubicBezTo>
                    <a:pt x="114" y="0"/>
                    <a:pt x="628" y="0"/>
                    <a:pt x="742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6937114" y="2528177"/>
              <a:ext cx="20917" cy="20889"/>
            </a:xfrm>
            <a:custGeom>
              <a:avLst/>
              <a:gdLst/>
              <a:ahLst/>
              <a:cxnLst/>
              <a:rect l="l" t="t" r="r" b="b"/>
              <a:pathLst>
                <a:path w="743" h="742" extrusionOk="0">
                  <a:moveTo>
                    <a:pt x="743" y="400"/>
                  </a:moveTo>
                  <a:cubicBezTo>
                    <a:pt x="743" y="571"/>
                    <a:pt x="571" y="742"/>
                    <a:pt x="400" y="742"/>
                  </a:cubicBezTo>
                  <a:cubicBezTo>
                    <a:pt x="172" y="742"/>
                    <a:pt x="1" y="571"/>
                    <a:pt x="1" y="400"/>
                  </a:cubicBezTo>
                  <a:cubicBezTo>
                    <a:pt x="1" y="171"/>
                    <a:pt x="172" y="0"/>
                    <a:pt x="400" y="0"/>
                  </a:cubicBezTo>
                  <a:cubicBezTo>
                    <a:pt x="571" y="0"/>
                    <a:pt x="743" y="171"/>
                    <a:pt x="743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7305039" y="2651879"/>
              <a:ext cx="19313" cy="22522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686" y="400"/>
                  </a:moveTo>
                  <a:cubicBezTo>
                    <a:pt x="629" y="799"/>
                    <a:pt x="58" y="799"/>
                    <a:pt x="1" y="400"/>
                  </a:cubicBezTo>
                  <a:cubicBezTo>
                    <a:pt x="58" y="0"/>
                    <a:pt x="629" y="0"/>
                    <a:pt x="686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7550866" y="2794865"/>
              <a:ext cx="27336" cy="25731"/>
            </a:xfrm>
            <a:custGeom>
              <a:avLst/>
              <a:gdLst/>
              <a:ahLst/>
              <a:cxnLst/>
              <a:rect l="l" t="t" r="r" b="b"/>
              <a:pathLst>
                <a:path w="971" h="914" extrusionOk="0">
                  <a:moveTo>
                    <a:pt x="971" y="343"/>
                  </a:moveTo>
                  <a:cubicBezTo>
                    <a:pt x="971" y="914"/>
                    <a:pt x="1" y="1"/>
                    <a:pt x="571" y="1"/>
                  </a:cubicBezTo>
                  <a:cubicBezTo>
                    <a:pt x="800" y="1"/>
                    <a:pt x="971" y="172"/>
                    <a:pt x="971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7570151" y="3074420"/>
              <a:ext cx="19313" cy="19313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685" y="343"/>
                  </a:moveTo>
                  <a:cubicBezTo>
                    <a:pt x="685" y="514"/>
                    <a:pt x="571" y="686"/>
                    <a:pt x="343" y="686"/>
                  </a:cubicBezTo>
                  <a:cubicBezTo>
                    <a:pt x="172" y="686"/>
                    <a:pt x="0" y="571"/>
                    <a:pt x="0" y="343"/>
                  </a:cubicBezTo>
                  <a:cubicBezTo>
                    <a:pt x="0" y="115"/>
                    <a:pt x="172" y="1"/>
                    <a:pt x="343" y="1"/>
                  </a:cubicBezTo>
                  <a:cubicBezTo>
                    <a:pt x="571" y="1"/>
                    <a:pt x="685" y="115"/>
                    <a:pt x="685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7574965" y="3482518"/>
              <a:ext cx="20917" cy="20917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743" y="400"/>
                  </a:moveTo>
                  <a:cubicBezTo>
                    <a:pt x="743" y="571"/>
                    <a:pt x="628" y="742"/>
                    <a:pt x="400" y="742"/>
                  </a:cubicBezTo>
                  <a:cubicBezTo>
                    <a:pt x="1" y="685"/>
                    <a:pt x="1" y="115"/>
                    <a:pt x="400" y="0"/>
                  </a:cubicBezTo>
                  <a:cubicBezTo>
                    <a:pt x="571" y="0"/>
                    <a:pt x="743" y="172"/>
                    <a:pt x="743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7181337" y="3431112"/>
              <a:ext cx="25731" cy="25731"/>
            </a:xfrm>
            <a:custGeom>
              <a:avLst/>
              <a:gdLst/>
              <a:ahLst/>
              <a:cxnLst/>
              <a:rect l="l" t="t" r="r" b="b"/>
              <a:pathLst>
                <a:path w="914" h="914" extrusionOk="0">
                  <a:moveTo>
                    <a:pt x="914" y="457"/>
                  </a:moveTo>
                  <a:cubicBezTo>
                    <a:pt x="914" y="685"/>
                    <a:pt x="685" y="913"/>
                    <a:pt x="457" y="913"/>
                  </a:cubicBezTo>
                  <a:cubicBezTo>
                    <a:pt x="229" y="913"/>
                    <a:pt x="0" y="685"/>
                    <a:pt x="0" y="457"/>
                  </a:cubicBezTo>
                  <a:cubicBezTo>
                    <a:pt x="0" y="229"/>
                    <a:pt x="229" y="0"/>
                    <a:pt x="457" y="0"/>
                  </a:cubicBezTo>
                  <a:cubicBezTo>
                    <a:pt x="685" y="0"/>
                    <a:pt x="914" y="229"/>
                    <a:pt x="914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7062449" y="3832764"/>
              <a:ext cx="28941" cy="28941"/>
            </a:xfrm>
            <a:custGeom>
              <a:avLst/>
              <a:gdLst/>
              <a:ahLst/>
              <a:cxnLst/>
              <a:rect l="l" t="t" r="r" b="b"/>
              <a:pathLst>
                <a:path w="1028" h="1028" extrusionOk="0">
                  <a:moveTo>
                    <a:pt x="970" y="514"/>
                  </a:moveTo>
                  <a:cubicBezTo>
                    <a:pt x="856" y="1028"/>
                    <a:pt x="114" y="1028"/>
                    <a:pt x="57" y="514"/>
                  </a:cubicBezTo>
                  <a:cubicBezTo>
                    <a:pt x="0" y="1"/>
                    <a:pt x="1028" y="1"/>
                    <a:pt x="970" y="5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8611259" y="2737576"/>
              <a:ext cx="27364" cy="27336"/>
            </a:xfrm>
            <a:custGeom>
              <a:avLst/>
              <a:gdLst/>
              <a:ahLst/>
              <a:cxnLst/>
              <a:rect l="l" t="t" r="r" b="b"/>
              <a:pathLst>
                <a:path w="972" h="971" extrusionOk="0">
                  <a:moveTo>
                    <a:pt x="971" y="400"/>
                  </a:moveTo>
                  <a:cubicBezTo>
                    <a:pt x="971" y="971"/>
                    <a:pt x="1" y="1"/>
                    <a:pt x="629" y="1"/>
                  </a:cubicBezTo>
                  <a:cubicBezTo>
                    <a:pt x="800" y="1"/>
                    <a:pt x="971" y="172"/>
                    <a:pt x="971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8450592" y="2726343"/>
              <a:ext cx="27364" cy="25731"/>
            </a:xfrm>
            <a:custGeom>
              <a:avLst/>
              <a:gdLst/>
              <a:ahLst/>
              <a:cxnLst/>
              <a:rect l="l" t="t" r="r" b="b"/>
              <a:pathLst>
                <a:path w="972" h="914" extrusionOk="0">
                  <a:moveTo>
                    <a:pt x="971" y="343"/>
                  </a:moveTo>
                  <a:cubicBezTo>
                    <a:pt x="971" y="913"/>
                    <a:pt x="1" y="0"/>
                    <a:pt x="572" y="0"/>
                  </a:cubicBezTo>
                  <a:cubicBezTo>
                    <a:pt x="800" y="0"/>
                    <a:pt x="971" y="114"/>
                    <a:pt x="971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8698025" y="2244344"/>
              <a:ext cx="8052" cy="6447"/>
            </a:xfrm>
            <a:custGeom>
              <a:avLst/>
              <a:gdLst/>
              <a:ahLst/>
              <a:cxnLst/>
              <a:rect l="l" t="t" r="r" b="b"/>
              <a:pathLst>
                <a:path w="286" h="229" extrusionOk="0">
                  <a:moveTo>
                    <a:pt x="115" y="0"/>
                  </a:moveTo>
                  <a:cubicBezTo>
                    <a:pt x="1" y="0"/>
                    <a:pt x="1" y="229"/>
                    <a:pt x="115" y="229"/>
                  </a:cubicBezTo>
                  <a:cubicBezTo>
                    <a:pt x="286" y="229"/>
                    <a:pt x="286" y="0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8661088" y="1275532"/>
              <a:ext cx="3238" cy="1633"/>
            </a:xfrm>
            <a:custGeom>
              <a:avLst/>
              <a:gdLst/>
              <a:ahLst/>
              <a:cxnLst/>
              <a:rect l="l" t="t" r="r" b="b"/>
              <a:pathLst>
                <a:path w="115" h="58" extrusionOk="0">
                  <a:moveTo>
                    <a:pt x="57" y="0"/>
                  </a:moveTo>
                  <a:cubicBezTo>
                    <a:pt x="114" y="0"/>
                    <a:pt x="114" y="57"/>
                    <a:pt x="57" y="57"/>
                  </a:cubicBezTo>
                  <a:cubicBezTo>
                    <a:pt x="0" y="57"/>
                    <a:pt x="0" y="0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8593607" y="2070812"/>
              <a:ext cx="27336" cy="27364"/>
            </a:xfrm>
            <a:custGeom>
              <a:avLst/>
              <a:gdLst/>
              <a:ahLst/>
              <a:cxnLst/>
              <a:rect l="l" t="t" r="r" b="b"/>
              <a:pathLst>
                <a:path w="971" h="972" extrusionOk="0">
                  <a:moveTo>
                    <a:pt x="913" y="457"/>
                  </a:moveTo>
                  <a:cubicBezTo>
                    <a:pt x="856" y="971"/>
                    <a:pt x="171" y="971"/>
                    <a:pt x="114" y="457"/>
                  </a:cubicBezTo>
                  <a:cubicBezTo>
                    <a:pt x="0" y="1"/>
                    <a:pt x="970" y="1"/>
                    <a:pt x="913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8706048" y="2506218"/>
              <a:ext cx="30574" cy="30574"/>
            </a:xfrm>
            <a:custGeom>
              <a:avLst/>
              <a:gdLst/>
              <a:ahLst/>
              <a:cxnLst/>
              <a:rect l="l" t="t" r="r" b="b"/>
              <a:pathLst>
                <a:path w="1086" h="1086" extrusionOk="0">
                  <a:moveTo>
                    <a:pt x="1085" y="400"/>
                  </a:moveTo>
                  <a:cubicBezTo>
                    <a:pt x="1085" y="1085"/>
                    <a:pt x="1" y="1"/>
                    <a:pt x="686" y="1"/>
                  </a:cubicBezTo>
                  <a:cubicBezTo>
                    <a:pt x="914" y="1"/>
                    <a:pt x="1085" y="172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8558247" y="1935849"/>
              <a:ext cx="24127" cy="24155"/>
            </a:xfrm>
            <a:custGeom>
              <a:avLst/>
              <a:gdLst/>
              <a:ahLst/>
              <a:cxnLst/>
              <a:rect l="l" t="t" r="r" b="b"/>
              <a:pathLst>
                <a:path w="857" h="858" extrusionOk="0">
                  <a:moveTo>
                    <a:pt x="857" y="458"/>
                  </a:moveTo>
                  <a:cubicBezTo>
                    <a:pt x="857" y="686"/>
                    <a:pt x="685" y="857"/>
                    <a:pt x="457" y="857"/>
                  </a:cubicBezTo>
                  <a:cubicBezTo>
                    <a:pt x="229" y="857"/>
                    <a:pt x="1" y="686"/>
                    <a:pt x="1" y="458"/>
                  </a:cubicBezTo>
                  <a:cubicBezTo>
                    <a:pt x="1" y="172"/>
                    <a:pt x="229" y="1"/>
                    <a:pt x="457" y="1"/>
                  </a:cubicBezTo>
                  <a:cubicBezTo>
                    <a:pt x="685" y="1"/>
                    <a:pt x="857" y="172"/>
                    <a:pt x="857" y="4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7573360" y="1985679"/>
              <a:ext cx="30545" cy="30545"/>
            </a:xfrm>
            <a:custGeom>
              <a:avLst/>
              <a:gdLst/>
              <a:ahLst/>
              <a:cxnLst/>
              <a:rect l="l" t="t" r="r" b="b"/>
              <a:pathLst>
                <a:path w="1085" h="1085" extrusionOk="0">
                  <a:moveTo>
                    <a:pt x="1085" y="400"/>
                  </a:moveTo>
                  <a:cubicBezTo>
                    <a:pt x="1085" y="1084"/>
                    <a:pt x="1" y="0"/>
                    <a:pt x="628" y="0"/>
                  </a:cubicBezTo>
                  <a:cubicBezTo>
                    <a:pt x="857" y="0"/>
                    <a:pt x="1085" y="171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8048941" y="2016196"/>
              <a:ext cx="16075" cy="16103"/>
            </a:xfrm>
            <a:custGeom>
              <a:avLst/>
              <a:gdLst/>
              <a:ahLst/>
              <a:cxnLst/>
              <a:rect l="l" t="t" r="r" b="b"/>
              <a:pathLst>
                <a:path w="571" h="572" extrusionOk="0">
                  <a:moveTo>
                    <a:pt x="571" y="229"/>
                  </a:moveTo>
                  <a:cubicBezTo>
                    <a:pt x="571" y="571"/>
                    <a:pt x="0" y="0"/>
                    <a:pt x="343" y="0"/>
                  </a:cubicBezTo>
                  <a:cubicBezTo>
                    <a:pt x="514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8134102" y="2305407"/>
              <a:ext cx="11261" cy="17680"/>
            </a:xfrm>
            <a:custGeom>
              <a:avLst/>
              <a:gdLst/>
              <a:ahLst/>
              <a:cxnLst/>
              <a:rect l="l" t="t" r="r" b="b"/>
              <a:pathLst>
                <a:path w="400" h="628" extrusionOk="0">
                  <a:moveTo>
                    <a:pt x="400" y="342"/>
                  </a:moveTo>
                  <a:cubicBezTo>
                    <a:pt x="400" y="628"/>
                    <a:pt x="0" y="628"/>
                    <a:pt x="0" y="342"/>
                  </a:cubicBezTo>
                  <a:cubicBezTo>
                    <a:pt x="0" y="0"/>
                    <a:pt x="400" y="0"/>
                    <a:pt x="400" y="3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7256842" y="216560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14" y="572"/>
                    <a:pt x="1" y="1"/>
                    <a:pt x="343" y="1"/>
                  </a:cubicBezTo>
                  <a:cubicBezTo>
                    <a:pt x="457" y="1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7621557" y="209170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1"/>
                    <a:pt x="343" y="1"/>
                  </a:cubicBezTo>
                  <a:cubicBezTo>
                    <a:pt x="457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7544448" y="2392144"/>
              <a:ext cx="12866" cy="17708"/>
            </a:xfrm>
            <a:custGeom>
              <a:avLst/>
              <a:gdLst/>
              <a:ahLst/>
              <a:cxnLst/>
              <a:rect l="l" t="t" r="r" b="b"/>
              <a:pathLst>
                <a:path w="457" h="629" extrusionOk="0">
                  <a:moveTo>
                    <a:pt x="457" y="343"/>
                  </a:moveTo>
                  <a:cubicBezTo>
                    <a:pt x="457" y="629"/>
                    <a:pt x="0" y="629"/>
                    <a:pt x="0" y="343"/>
                  </a:cubicBezTo>
                  <a:cubicBezTo>
                    <a:pt x="0" y="1"/>
                    <a:pt x="457" y="1"/>
                    <a:pt x="457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8675531" y="1651480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1"/>
                    <a:pt x="343" y="1"/>
                  </a:cubicBezTo>
                  <a:cubicBezTo>
                    <a:pt x="457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7224720" y="1898913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0" y="0"/>
                    <a:pt x="343" y="0"/>
                  </a:cubicBezTo>
                  <a:cubicBezTo>
                    <a:pt x="514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8071434" y="1543825"/>
              <a:ext cx="12866" cy="16103"/>
            </a:xfrm>
            <a:custGeom>
              <a:avLst/>
              <a:gdLst/>
              <a:ahLst/>
              <a:cxnLst/>
              <a:rect l="l" t="t" r="r" b="b"/>
              <a:pathLst>
                <a:path w="457" h="572" extrusionOk="0">
                  <a:moveTo>
                    <a:pt x="457" y="286"/>
                  </a:moveTo>
                  <a:cubicBezTo>
                    <a:pt x="457" y="572"/>
                    <a:pt x="0" y="572"/>
                    <a:pt x="0" y="286"/>
                  </a:cubicBezTo>
                  <a:cubicBezTo>
                    <a:pt x="0" y="1"/>
                    <a:pt x="457" y="1"/>
                    <a:pt x="457" y="2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8310815" y="1992097"/>
              <a:ext cx="14499" cy="12866"/>
            </a:xfrm>
            <a:custGeom>
              <a:avLst/>
              <a:gdLst/>
              <a:ahLst/>
              <a:cxnLst/>
              <a:rect l="l" t="t" r="r" b="b"/>
              <a:pathLst>
                <a:path w="515" h="457" extrusionOk="0">
                  <a:moveTo>
                    <a:pt x="514" y="229"/>
                  </a:moveTo>
                  <a:cubicBezTo>
                    <a:pt x="514" y="343"/>
                    <a:pt x="400" y="457"/>
                    <a:pt x="286" y="457"/>
                  </a:cubicBezTo>
                  <a:cubicBezTo>
                    <a:pt x="1" y="457"/>
                    <a:pt x="1" y="0"/>
                    <a:pt x="286" y="0"/>
                  </a:cubicBezTo>
                  <a:cubicBezTo>
                    <a:pt x="400" y="0"/>
                    <a:pt x="514" y="115"/>
                    <a:pt x="514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8259409" y="1508494"/>
              <a:ext cx="17708" cy="16103"/>
            </a:xfrm>
            <a:custGeom>
              <a:avLst/>
              <a:gdLst/>
              <a:ahLst/>
              <a:cxnLst/>
              <a:rect l="l" t="t" r="r" b="b"/>
              <a:pathLst>
                <a:path w="629" h="572" extrusionOk="0">
                  <a:moveTo>
                    <a:pt x="571" y="229"/>
                  </a:moveTo>
                  <a:cubicBezTo>
                    <a:pt x="628" y="571"/>
                    <a:pt x="0" y="0"/>
                    <a:pt x="400" y="0"/>
                  </a:cubicBezTo>
                  <a:cubicBezTo>
                    <a:pt x="514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8879580" y="1707729"/>
              <a:ext cx="16103" cy="14470"/>
            </a:xfrm>
            <a:custGeom>
              <a:avLst/>
              <a:gdLst/>
              <a:ahLst/>
              <a:cxnLst/>
              <a:rect l="l" t="t" r="r" b="b"/>
              <a:pathLst>
                <a:path w="572" h="514" extrusionOk="0">
                  <a:moveTo>
                    <a:pt x="571" y="171"/>
                  </a:moveTo>
                  <a:cubicBezTo>
                    <a:pt x="571" y="514"/>
                    <a:pt x="1" y="0"/>
                    <a:pt x="343" y="0"/>
                  </a:cubicBezTo>
                  <a:cubicBezTo>
                    <a:pt x="457" y="0"/>
                    <a:pt x="571" y="57"/>
                    <a:pt x="571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7798299" y="2144740"/>
              <a:ext cx="12866" cy="16075"/>
            </a:xfrm>
            <a:custGeom>
              <a:avLst/>
              <a:gdLst/>
              <a:ahLst/>
              <a:cxnLst/>
              <a:rect l="l" t="t" r="r" b="b"/>
              <a:pathLst>
                <a:path w="457" h="571" extrusionOk="0">
                  <a:moveTo>
                    <a:pt x="457" y="285"/>
                  </a:moveTo>
                  <a:cubicBezTo>
                    <a:pt x="457" y="571"/>
                    <a:pt x="0" y="571"/>
                    <a:pt x="0" y="285"/>
                  </a:cubicBezTo>
                  <a:cubicBezTo>
                    <a:pt x="0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7954151" y="2392144"/>
              <a:ext cx="12866" cy="17708"/>
            </a:xfrm>
            <a:custGeom>
              <a:avLst/>
              <a:gdLst/>
              <a:ahLst/>
              <a:cxnLst/>
              <a:rect l="l" t="t" r="r" b="b"/>
              <a:pathLst>
                <a:path w="457" h="629" extrusionOk="0">
                  <a:moveTo>
                    <a:pt x="457" y="343"/>
                  </a:moveTo>
                  <a:cubicBezTo>
                    <a:pt x="457" y="629"/>
                    <a:pt x="0" y="629"/>
                    <a:pt x="0" y="343"/>
                  </a:cubicBezTo>
                  <a:cubicBezTo>
                    <a:pt x="0" y="1"/>
                    <a:pt x="457" y="1"/>
                    <a:pt x="457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7036746" y="2051556"/>
              <a:ext cx="12866" cy="17680"/>
            </a:xfrm>
            <a:custGeom>
              <a:avLst/>
              <a:gdLst/>
              <a:ahLst/>
              <a:cxnLst/>
              <a:rect l="l" t="t" r="r" b="b"/>
              <a:pathLst>
                <a:path w="457" h="628" extrusionOk="0">
                  <a:moveTo>
                    <a:pt x="457" y="285"/>
                  </a:moveTo>
                  <a:cubicBezTo>
                    <a:pt x="457" y="628"/>
                    <a:pt x="0" y="628"/>
                    <a:pt x="0" y="285"/>
                  </a:cubicBezTo>
                  <a:cubicBezTo>
                    <a:pt x="0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6863214" y="1890889"/>
              <a:ext cx="12894" cy="16075"/>
            </a:xfrm>
            <a:custGeom>
              <a:avLst/>
              <a:gdLst/>
              <a:ahLst/>
              <a:cxnLst/>
              <a:rect l="l" t="t" r="r" b="b"/>
              <a:pathLst>
                <a:path w="458" h="571" extrusionOk="0">
                  <a:moveTo>
                    <a:pt x="457" y="285"/>
                  </a:moveTo>
                  <a:cubicBezTo>
                    <a:pt x="457" y="571"/>
                    <a:pt x="1" y="571"/>
                    <a:pt x="1" y="285"/>
                  </a:cubicBezTo>
                  <a:cubicBezTo>
                    <a:pt x="1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6974078" y="2022615"/>
              <a:ext cx="12866" cy="14499"/>
            </a:xfrm>
            <a:custGeom>
              <a:avLst/>
              <a:gdLst/>
              <a:ahLst/>
              <a:cxnLst/>
              <a:rect l="l" t="t" r="r" b="b"/>
              <a:pathLst>
                <a:path w="457" h="515" extrusionOk="0">
                  <a:moveTo>
                    <a:pt x="457" y="229"/>
                  </a:moveTo>
                  <a:cubicBezTo>
                    <a:pt x="457" y="514"/>
                    <a:pt x="0" y="514"/>
                    <a:pt x="0" y="229"/>
                  </a:cubicBezTo>
                  <a:cubicBezTo>
                    <a:pt x="0" y="115"/>
                    <a:pt x="115" y="1"/>
                    <a:pt x="229" y="1"/>
                  </a:cubicBezTo>
                  <a:cubicBezTo>
                    <a:pt x="343" y="1"/>
                    <a:pt x="457" y="115"/>
                    <a:pt x="457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8143730" y="1453878"/>
              <a:ext cx="14499" cy="11261"/>
            </a:xfrm>
            <a:custGeom>
              <a:avLst/>
              <a:gdLst/>
              <a:ahLst/>
              <a:cxnLst/>
              <a:rect l="l" t="t" r="r" b="b"/>
              <a:pathLst>
                <a:path w="515" h="400" extrusionOk="0">
                  <a:moveTo>
                    <a:pt x="514" y="228"/>
                  </a:moveTo>
                  <a:cubicBezTo>
                    <a:pt x="514" y="342"/>
                    <a:pt x="400" y="400"/>
                    <a:pt x="286" y="400"/>
                  </a:cubicBezTo>
                  <a:cubicBezTo>
                    <a:pt x="0" y="400"/>
                    <a:pt x="0" y="0"/>
                    <a:pt x="286" y="0"/>
                  </a:cubicBezTo>
                  <a:cubicBezTo>
                    <a:pt x="400" y="0"/>
                    <a:pt x="514" y="57"/>
                    <a:pt x="514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8990445" y="1148592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0" y="1"/>
                    <a:pt x="400" y="1"/>
                  </a:cubicBezTo>
                  <a:cubicBezTo>
                    <a:pt x="514" y="1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6861609" y="1710938"/>
              <a:ext cx="25731" cy="28941"/>
            </a:xfrm>
            <a:custGeom>
              <a:avLst/>
              <a:gdLst/>
              <a:ahLst/>
              <a:cxnLst/>
              <a:rect l="l" t="t" r="r" b="b"/>
              <a:pathLst>
                <a:path w="914" h="1028" extrusionOk="0">
                  <a:moveTo>
                    <a:pt x="914" y="514"/>
                  </a:moveTo>
                  <a:cubicBezTo>
                    <a:pt x="914" y="742"/>
                    <a:pt x="742" y="970"/>
                    <a:pt x="514" y="970"/>
                  </a:cubicBezTo>
                  <a:cubicBezTo>
                    <a:pt x="1" y="1027"/>
                    <a:pt x="1" y="0"/>
                    <a:pt x="514" y="57"/>
                  </a:cubicBezTo>
                  <a:cubicBezTo>
                    <a:pt x="742" y="57"/>
                    <a:pt x="914" y="286"/>
                    <a:pt x="914" y="5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7897902" y="1155039"/>
              <a:ext cx="25731" cy="25731"/>
            </a:xfrm>
            <a:custGeom>
              <a:avLst/>
              <a:gdLst/>
              <a:ahLst/>
              <a:cxnLst/>
              <a:rect l="l" t="t" r="r" b="b"/>
              <a:pathLst>
                <a:path w="914" h="914" extrusionOk="0">
                  <a:moveTo>
                    <a:pt x="914" y="457"/>
                  </a:moveTo>
                  <a:cubicBezTo>
                    <a:pt x="914" y="685"/>
                    <a:pt x="686" y="913"/>
                    <a:pt x="457" y="913"/>
                  </a:cubicBezTo>
                  <a:cubicBezTo>
                    <a:pt x="229" y="913"/>
                    <a:pt x="1" y="685"/>
                    <a:pt x="1" y="457"/>
                  </a:cubicBezTo>
                  <a:cubicBezTo>
                    <a:pt x="1" y="228"/>
                    <a:pt x="172" y="0"/>
                    <a:pt x="457" y="0"/>
                  </a:cubicBezTo>
                  <a:cubicBezTo>
                    <a:pt x="686" y="0"/>
                    <a:pt x="914" y="228"/>
                    <a:pt x="914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7004595" y="1256247"/>
              <a:ext cx="19313" cy="20917"/>
            </a:xfrm>
            <a:custGeom>
              <a:avLst/>
              <a:gdLst/>
              <a:ahLst/>
              <a:cxnLst/>
              <a:rect l="l" t="t" r="r" b="b"/>
              <a:pathLst>
                <a:path w="686" h="743" extrusionOk="0">
                  <a:moveTo>
                    <a:pt x="686" y="286"/>
                  </a:moveTo>
                  <a:cubicBezTo>
                    <a:pt x="686" y="742"/>
                    <a:pt x="1" y="0"/>
                    <a:pt x="457" y="58"/>
                  </a:cubicBezTo>
                  <a:cubicBezTo>
                    <a:pt x="571" y="58"/>
                    <a:pt x="686" y="172"/>
                    <a:pt x="686" y="2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8315629" y="1286765"/>
              <a:ext cx="17708" cy="17708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572" y="343"/>
                  </a:moveTo>
                  <a:cubicBezTo>
                    <a:pt x="629" y="629"/>
                    <a:pt x="1" y="629"/>
                    <a:pt x="58" y="343"/>
                  </a:cubicBezTo>
                  <a:cubicBezTo>
                    <a:pt x="58" y="1"/>
                    <a:pt x="515" y="1"/>
                    <a:pt x="57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9033828" y="2128665"/>
              <a:ext cx="24127" cy="22522"/>
            </a:xfrm>
            <a:custGeom>
              <a:avLst/>
              <a:gdLst/>
              <a:ahLst/>
              <a:cxnLst/>
              <a:rect l="l" t="t" r="r" b="b"/>
              <a:pathLst>
                <a:path w="857" h="800" extrusionOk="0">
                  <a:moveTo>
                    <a:pt x="799" y="400"/>
                  </a:moveTo>
                  <a:cubicBezTo>
                    <a:pt x="685" y="799"/>
                    <a:pt x="171" y="799"/>
                    <a:pt x="57" y="400"/>
                  </a:cubicBezTo>
                  <a:cubicBezTo>
                    <a:pt x="0" y="0"/>
                    <a:pt x="856" y="0"/>
                    <a:pt x="799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8657851" y="1434593"/>
              <a:ext cx="30574" cy="30545"/>
            </a:xfrm>
            <a:custGeom>
              <a:avLst/>
              <a:gdLst/>
              <a:ahLst/>
              <a:cxnLst/>
              <a:rect l="l" t="t" r="r" b="b"/>
              <a:pathLst>
                <a:path w="1086" h="1085" extrusionOk="0">
                  <a:moveTo>
                    <a:pt x="1085" y="400"/>
                  </a:moveTo>
                  <a:cubicBezTo>
                    <a:pt x="1028" y="1085"/>
                    <a:pt x="1" y="0"/>
                    <a:pt x="629" y="0"/>
                  </a:cubicBezTo>
                  <a:cubicBezTo>
                    <a:pt x="857" y="0"/>
                    <a:pt x="1085" y="171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8869952" y="1288369"/>
              <a:ext cx="38569" cy="40202"/>
            </a:xfrm>
            <a:custGeom>
              <a:avLst/>
              <a:gdLst/>
              <a:ahLst/>
              <a:cxnLst/>
              <a:rect l="l" t="t" r="r" b="b"/>
              <a:pathLst>
                <a:path w="1370" h="1428" extrusionOk="0">
                  <a:moveTo>
                    <a:pt x="1370" y="629"/>
                  </a:moveTo>
                  <a:cubicBezTo>
                    <a:pt x="1370" y="1142"/>
                    <a:pt x="742" y="1428"/>
                    <a:pt x="343" y="1028"/>
                  </a:cubicBezTo>
                  <a:cubicBezTo>
                    <a:pt x="0" y="686"/>
                    <a:pt x="228" y="1"/>
                    <a:pt x="799" y="1"/>
                  </a:cubicBezTo>
                  <a:cubicBezTo>
                    <a:pt x="1142" y="1"/>
                    <a:pt x="1370" y="286"/>
                    <a:pt x="1370" y="6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8404000" y="2268442"/>
              <a:ext cx="33783" cy="45016"/>
            </a:xfrm>
            <a:custGeom>
              <a:avLst/>
              <a:gdLst/>
              <a:ahLst/>
              <a:cxnLst/>
              <a:rect l="l" t="t" r="r" b="b"/>
              <a:pathLst>
                <a:path w="1200" h="1599" extrusionOk="0">
                  <a:moveTo>
                    <a:pt x="1199" y="799"/>
                  </a:moveTo>
                  <a:cubicBezTo>
                    <a:pt x="1199" y="1598"/>
                    <a:pt x="1" y="1598"/>
                    <a:pt x="1" y="799"/>
                  </a:cubicBezTo>
                  <a:cubicBezTo>
                    <a:pt x="1" y="0"/>
                    <a:pt x="1199" y="0"/>
                    <a:pt x="1199" y="7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8416866" y="1121284"/>
              <a:ext cx="40202" cy="40202"/>
            </a:xfrm>
            <a:custGeom>
              <a:avLst/>
              <a:gdLst/>
              <a:ahLst/>
              <a:cxnLst/>
              <a:rect l="l" t="t" r="r" b="b"/>
              <a:pathLst>
                <a:path w="1428" h="1428" extrusionOk="0">
                  <a:moveTo>
                    <a:pt x="1427" y="628"/>
                  </a:moveTo>
                  <a:cubicBezTo>
                    <a:pt x="1427" y="1142"/>
                    <a:pt x="799" y="1427"/>
                    <a:pt x="400" y="1028"/>
                  </a:cubicBezTo>
                  <a:cubicBezTo>
                    <a:pt x="0" y="685"/>
                    <a:pt x="286" y="1"/>
                    <a:pt x="799" y="1"/>
                  </a:cubicBezTo>
                  <a:cubicBezTo>
                    <a:pt x="1142" y="1"/>
                    <a:pt x="1427" y="286"/>
                    <a:pt x="1427" y="6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7072077" y="1720567"/>
              <a:ext cx="25731" cy="27336"/>
            </a:xfrm>
            <a:custGeom>
              <a:avLst/>
              <a:gdLst/>
              <a:ahLst/>
              <a:cxnLst/>
              <a:rect l="l" t="t" r="r" b="b"/>
              <a:pathLst>
                <a:path w="914" h="971" extrusionOk="0">
                  <a:moveTo>
                    <a:pt x="914" y="400"/>
                  </a:moveTo>
                  <a:cubicBezTo>
                    <a:pt x="914" y="971"/>
                    <a:pt x="1" y="1"/>
                    <a:pt x="571" y="1"/>
                  </a:cubicBezTo>
                  <a:cubicBezTo>
                    <a:pt x="743" y="1"/>
                    <a:pt x="914" y="172"/>
                    <a:pt x="914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7109041" y="1998516"/>
              <a:ext cx="19313" cy="22522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685" y="400"/>
                  </a:moveTo>
                  <a:cubicBezTo>
                    <a:pt x="628" y="800"/>
                    <a:pt x="57" y="800"/>
                    <a:pt x="0" y="400"/>
                  </a:cubicBezTo>
                  <a:cubicBezTo>
                    <a:pt x="57" y="1"/>
                    <a:pt x="628" y="1"/>
                    <a:pt x="6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6829487" y="1553481"/>
              <a:ext cx="20917" cy="20917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742" y="343"/>
                  </a:moveTo>
                  <a:cubicBezTo>
                    <a:pt x="742" y="571"/>
                    <a:pt x="571" y="742"/>
                    <a:pt x="400" y="742"/>
                  </a:cubicBezTo>
                  <a:cubicBezTo>
                    <a:pt x="0" y="628"/>
                    <a:pt x="0" y="115"/>
                    <a:pt x="400" y="0"/>
                  </a:cubicBezTo>
                  <a:cubicBezTo>
                    <a:pt x="571" y="0"/>
                    <a:pt x="742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7009409" y="1516517"/>
              <a:ext cx="25760" cy="25731"/>
            </a:xfrm>
            <a:custGeom>
              <a:avLst/>
              <a:gdLst/>
              <a:ahLst/>
              <a:cxnLst/>
              <a:rect l="l" t="t" r="r" b="b"/>
              <a:pathLst>
                <a:path w="915" h="914" extrusionOk="0">
                  <a:moveTo>
                    <a:pt x="914" y="343"/>
                  </a:moveTo>
                  <a:cubicBezTo>
                    <a:pt x="914" y="914"/>
                    <a:pt x="1" y="1"/>
                    <a:pt x="572" y="1"/>
                  </a:cubicBezTo>
                  <a:cubicBezTo>
                    <a:pt x="800" y="1"/>
                    <a:pt x="914" y="172"/>
                    <a:pt x="914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8103556" y="1249829"/>
              <a:ext cx="25731" cy="22522"/>
            </a:xfrm>
            <a:custGeom>
              <a:avLst/>
              <a:gdLst/>
              <a:ahLst/>
              <a:cxnLst/>
              <a:rect l="l" t="t" r="r" b="b"/>
              <a:pathLst>
                <a:path w="914" h="800" extrusionOk="0">
                  <a:moveTo>
                    <a:pt x="800" y="343"/>
                  </a:moveTo>
                  <a:cubicBezTo>
                    <a:pt x="914" y="799"/>
                    <a:pt x="1" y="799"/>
                    <a:pt x="115" y="343"/>
                  </a:cubicBezTo>
                  <a:cubicBezTo>
                    <a:pt x="172" y="0"/>
                    <a:pt x="743" y="0"/>
                    <a:pt x="800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8"/>
            <p:cNvSpPr/>
            <p:nvPr/>
          </p:nvSpPr>
          <p:spPr>
            <a:xfrm>
              <a:off x="6855190" y="2135084"/>
              <a:ext cx="19313" cy="22522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685" y="400"/>
                  </a:moveTo>
                  <a:cubicBezTo>
                    <a:pt x="628" y="800"/>
                    <a:pt x="57" y="800"/>
                    <a:pt x="0" y="400"/>
                  </a:cubicBezTo>
                  <a:cubicBezTo>
                    <a:pt x="57" y="1"/>
                    <a:pt x="628" y="1"/>
                    <a:pt x="6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8"/>
            <p:cNvSpPr/>
            <p:nvPr/>
          </p:nvSpPr>
          <p:spPr>
            <a:xfrm>
              <a:off x="7035141" y="2388935"/>
              <a:ext cx="19284" cy="22522"/>
            </a:xfrm>
            <a:custGeom>
              <a:avLst/>
              <a:gdLst/>
              <a:ahLst/>
              <a:cxnLst/>
              <a:rect l="l" t="t" r="r" b="b"/>
              <a:pathLst>
                <a:path w="685" h="800" extrusionOk="0">
                  <a:moveTo>
                    <a:pt x="685" y="400"/>
                  </a:moveTo>
                  <a:cubicBezTo>
                    <a:pt x="628" y="800"/>
                    <a:pt x="57" y="800"/>
                    <a:pt x="0" y="400"/>
                  </a:cubicBezTo>
                  <a:cubicBezTo>
                    <a:pt x="57" y="1"/>
                    <a:pt x="628" y="1"/>
                    <a:pt x="6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6872842" y="2377702"/>
              <a:ext cx="20917" cy="20917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743" y="343"/>
                  </a:moveTo>
                  <a:cubicBezTo>
                    <a:pt x="743" y="571"/>
                    <a:pt x="572" y="742"/>
                    <a:pt x="400" y="742"/>
                  </a:cubicBezTo>
                  <a:cubicBezTo>
                    <a:pt x="172" y="742"/>
                    <a:pt x="1" y="571"/>
                    <a:pt x="1" y="343"/>
                  </a:cubicBezTo>
                  <a:cubicBezTo>
                    <a:pt x="1" y="171"/>
                    <a:pt x="172" y="0"/>
                    <a:pt x="400" y="0"/>
                  </a:cubicBezTo>
                  <a:cubicBezTo>
                    <a:pt x="572" y="0"/>
                    <a:pt x="743" y="171"/>
                    <a:pt x="743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7182941" y="1095581"/>
              <a:ext cx="20917" cy="19313"/>
            </a:xfrm>
            <a:custGeom>
              <a:avLst/>
              <a:gdLst/>
              <a:ahLst/>
              <a:cxnLst/>
              <a:rect l="l" t="t" r="r" b="b"/>
              <a:pathLst>
                <a:path w="743" h="686" extrusionOk="0">
                  <a:moveTo>
                    <a:pt x="742" y="343"/>
                  </a:moveTo>
                  <a:cubicBezTo>
                    <a:pt x="742" y="571"/>
                    <a:pt x="571" y="685"/>
                    <a:pt x="400" y="685"/>
                  </a:cubicBezTo>
                  <a:cubicBezTo>
                    <a:pt x="1" y="628"/>
                    <a:pt x="1" y="58"/>
                    <a:pt x="400" y="0"/>
                  </a:cubicBezTo>
                  <a:cubicBezTo>
                    <a:pt x="571" y="0"/>
                    <a:pt x="742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7038350" y="2797034"/>
              <a:ext cx="35360" cy="36964"/>
            </a:xfrm>
            <a:custGeom>
              <a:avLst/>
              <a:gdLst/>
              <a:ahLst/>
              <a:cxnLst/>
              <a:rect l="l" t="t" r="r" b="b"/>
              <a:pathLst>
                <a:path w="1256" h="1313" extrusionOk="0">
                  <a:moveTo>
                    <a:pt x="1256" y="571"/>
                  </a:moveTo>
                  <a:cubicBezTo>
                    <a:pt x="1256" y="1028"/>
                    <a:pt x="685" y="1313"/>
                    <a:pt x="343" y="971"/>
                  </a:cubicBezTo>
                  <a:cubicBezTo>
                    <a:pt x="0" y="628"/>
                    <a:pt x="228" y="0"/>
                    <a:pt x="742" y="0"/>
                  </a:cubicBezTo>
                  <a:cubicBezTo>
                    <a:pt x="1027" y="0"/>
                    <a:pt x="1256" y="286"/>
                    <a:pt x="1256" y="5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7337189" y="1685235"/>
              <a:ext cx="33755" cy="33755"/>
            </a:xfrm>
            <a:custGeom>
              <a:avLst/>
              <a:gdLst/>
              <a:ahLst/>
              <a:cxnLst/>
              <a:rect l="l" t="t" r="r" b="b"/>
              <a:pathLst>
                <a:path w="1199" h="1199" extrusionOk="0">
                  <a:moveTo>
                    <a:pt x="1199" y="457"/>
                  </a:moveTo>
                  <a:cubicBezTo>
                    <a:pt x="1199" y="1199"/>
                    <a:pt x="0" y="0"/>
                    <a:pt x="685" y="0"/>
                  </a:cubicBezTo>
                  <a:cubicBezTo>
                    <a:pt x="970" y="0"/>
                    <a:pt x="1199" y="171"/>
                    <a:pt x="1199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7141163" y="1881233"/>
              <a:ext cx="16103" cy="14499"/>
            </a:xfrm>
            <a:custGeom>
              <a:avLst/>
              <a:gdLst/>
              <a:ahLst/>
              <a:cxnLst/>
              <a:rect l="l" t="t" r="r" b="b"/>
              <a:pathLst>
                <a:path w="572" h="515" extrusionOk="0">
                  <a:moveTo>
                    <a:pt x="571" y="172"/>
                  </a:moveTo>
                  <a:cubicBezTo>
                    <a:pt x="571" y="514"/>
                    <a:pt x="1" y="1"/>
                    <a:pt x="343" y="1"/>
                  </a:cubicBezTo>
                  <a:cubicBezTo>
                    <a:pt x="457" y="1"/>
                    <a:pt x="571" y="58"/>
                    <a:pt x="571" y="1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6800546" y="1458692"/>
              <a:ext cx="16103" cy="16075"/>
            </a:xfrm>
            <a:custGeom>
              <a:avLst/>
              <a:gdLst/>
              <a:ahLst/>
              <a:cxnLst/>
              <a:rect l="l" t="t" r="r" b="b"/>
              <a:pathLst>
                <a:path w="572" h="571" extrusionOk="0">
                  <a:moveTo>
                    <a:pt x="572" y="229"/>
                  </a:moveTo>
                  <a:cubicBezTo>
                    <a:pt x="572" y="571"/>
                    <a:pt x="1" y="0"/>
                    <a:pt x="343" y="0"/>
                  </a:cubicBezTo>
                  <a:cubicBezTo>
                    <a:pt x="457" y="0"/>
                    <a:pt x="572" y="114"/>
                    <a:pt x="572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7035141" y="1373531"/>
              <a:ext cx="16075" cy="16103"/>
            </a:xfrm>
            <a:custGeom>
              <a:avLst/>
              <a:gdLst/>
              <a:ahLst/>
              <a:cxnLst/>
              <a:rect l="l" t="t" r="r" b="b"/>
              <a:pathLst>
                <a:path w="571" h="572" extrusionOk="0">
                  <a:moveTo>
                    <a:pt x="571" y="229"/>
                  </a:moveTo>
                  <a:cubicBezTo>
                    <a:pt x="571" y="571"/>
                    <a:pt x="0" y="1"/>
                    <a:pt x="400" y="1"/>
                  </a:cubicBezTo>
                  <a:cubicBezTo>
                    <a:pt x="514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7329137" y="1148592"/>
              <a:ext cx="14499" cy="12894"/>
            </a:xfrm>
            <a:custGeom>
              <a:avLst/>
              <a:gdLst/>
              <a:ahLst/>
              <a:cxnLst/>
              <a:rect l="l" t="t" r="r" b="b"/>
              <a:pathLst>
                <a:path w="515" h="458" extrusionOk="0">
                  <a:moveTo>
                    <a:pt x="515" y="229"/>
                  </a:moveTo>
                  <a:cubicBezTo>
                    <a:pt x="515" y="343"/>
                    <a:pt x="400" y="457"/>
                    <a:pt x="286" y="457"/>
                  </a:cubicBezTo>
                  <a:cubicBezTo>
                    <a:pt x="1" y="457"/>
                    <a:pt x="1" y="1"/>
                    <a:pt x="286" y="1"/>
                  </a:cubicBezTo>
                  <a:cubicBezTo>
                    <a:pt x="400" y="1"/>
                    <a:pt x="515" y="115"/>
                    <a:pt x="515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7147582" y="153901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2" y="229"/>
                  </a:moveTo>
                  <a:cubicBezTo>
                    <a:pt x="572" y="571"/>
                    <a:pt x="1" y="1"/>
                    <a:pt x="343" y="1"/>
                  </a:cubicBezTo>
                  <a:cubicBezTo>
                    <a:pt x="458" y="1"/>
                    <a:pt x="572" y="115"/>
                    <a:pt x="572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6813412" y="2353604"/>
              <a:ext cx="20917" cy="19284"/>
            </a:xfrm>
            <a:custGeom>
              <a:avLst/>
              <a:gdLst/>
              <a:ahLst/>
              <a:cxnLst/>
              <a:rect l="l" t="t" r="r" b="b"/>
              <a:pathLst>
                <a:path w="743" h="685" extrusionOk="0">
                  <a:moveTo>
                    <a:pt x="742" y="343"/>
                  </a:moveTo>
                  <a:cubicBezTo>
                    <a:pt x="742" y="571"/>
                    <a:pt x="571" y="685"/>
                    <a:pt x="400" y="685"/>
                  </a:cubicBezTo>
                  <a:cubicBezTo>
                    <a:pt x="172" y="685"/>
                    <a:pt x="0" y="571"/>
                    <a:pt x="0" y="343"/>
                  </a:cubicBezTo>
                  <a:cubicBezTo>
                    <a:pt x="0" y="114"/>
                    <a:pt x="172" y="0"/>
                    <a:pt x="400" y="0"/>
                  </a:cubicBezTo>
                  <a:cubicBezTo>
                    <a:pt x="571" y="0"/>
                    <a:pt x="742" y="171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7597459" y="2464440"/>
              <a:ext cx="6447" cy="19313"/>
            </a:xfrm>
            <a:custGeom>
              <a:avLst/>
              <a:gdLst/>
              <a:ahLst/>
              <a:cxnLst/>
              <a:rect l="l" t="t" r="r" b="b"/>
              <a:pathLst>
                <a:path w="229" h="686" extrusionOk="0">
                  <a:moveTo>
                    <a:pt x="229" y="686"/>
                  </a:moveTo>
                  <a:cubicBezTo>
                    <a:pt x="1" y="515"/>
                    <a:pt x="1" y="172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7470547" y="2011382"/>
              <a:ext cx="20889" cy="20917"/>
            </a:xfrm>
            <a:custGeom>
              <a:avLst/>
              <a:gdLst/>
              <a:ahLst/>
              <a:cxnLst/>
              <a:rect l="l" t="t" r="r" b="b"/>
              <a:pathLst>
                <a:path w="742" h="743" extrusionOk="0">
                  <a:moveTo>
                    <a:pt x="742" y="400"/>
                  </a:moveTo>
                  <a:cubicBezTo>
                    <a:pt x="628" y="742"/>
                    <a:pt x="114" y="742"/>
                    <a:pt x="0" y="400"/>
                  </a:cubicBezTo>
                  <a:cubicBezTo>
                    <a:pt x="114" y="0"/>
                    <a:pt x="628" y="0"/>
                    <a:pt x="742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6937114" y="1200027"/>
              <a:ext cx="20917" cy="20889"/>
            </a:xfrm>
            <a:custGeom>
              <a:avLst/>
              <a:gdLst/>
              <a:ahLst/>
              <a:cxnLst/>
              <a:rect l="l" t="t" r="r" b="b"/>
              <a:pathLst>
                <a:path w="743" h="742" extrusionOk="0">
                  <a:moveTo>
                    <a:pt x="743" y="400"/>
                  </a:moveTo>
                  <a:cubicBezTo>
                    <a:pt x="743" y="571"/>
                    <a:pt x="571" y="742"/>
                    <a:pt x="400" y="742"/>
                  </a:cubicBezTo>
                  <a:cubicBezTo>
                    <a:pt x="172" y="742"/>
                    <a:pt x="1" y="571"/>
                    <a:pt x="1" y="400"/>
                  </a:cubicBezTo>
                  <a:cubicBezTo>
                    <a:pt x="1" y="171"/>
                    <a:pt x="172" y="0"/>
                    <a:pt x="400" y="0"/>
                  </a:cubicBezTo>
                  <a:cubicBezTo>
                    <a:pt x="571" y="0"/>
                    <a:pt x="743" y="171"/>
                    <a:pt x="743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7305039" y="1323729"/>
              <a:ext cx="19313" cy="22522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686" y="400"/>
                  </a:moveTo>
                  <a:cubicBezTo>
                    <a:pt x="629" y="799"/>
                    <a:pt x="58" y="799"/>
                    <a:pt x="1" y="400"/>
                  </a:cubicBezTo>
                  <a:cubicBezTo>
                    <a:pt x="58" y="0"/>
                    <a:pt x="629" y="0"/>
                    <a:pt x="686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7550866" y="1466715"/>
              <a:ext cx="27336" cy="25731"/>
            </a:xfrm>
            <a:custGeom>
              <a:avLst/>
              <a:gdLst/>
              <a:ahLst/>
              <a:cxnLst/>
              <a:rect l="l" t="t" r="r" b="b"/>
              <a:pathLst>
                <a:path w="971" h="914" extrusionOk="0">
                  <a:moveTo>
                    <a:pt x="971" y="343"/>
                  </a:moveTo>
                  <a:cubicBezTo>
                    <a:pt x="971" y="914"/>
                    <a:pt x="1" y="1"/>
                    <a:pt x="571" y="1"/>
                  </a:cubicBezTo>
                  <a:cubicBezTo>
                    <a:pt x="800" y="1"/>
                    <a:pt x="971" y="172"/>
                    <a:pt x="971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7570151" y="1746270"/>
              <a:ext cx="19313" cy="19313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685" y="343"/>
                  </a:moveTo>
                  <a:cubicBezTo>
                    <a:pt x="685" y="514"/>
                    <a:pt x="571" y="686"/>
                    <a:pt x="343" y="686"/>
                  </a:cubicBezTo>
                  <a:cubicBezTo>
                    <a:pt x="172" y="686"/>
                    <a:pt x="0" y="571"/>
                    <a:pt x="0" y="343"/>
                  </a:cubicBezTo>
                  <a:cubicBezTo>
                    <a:pt x="0" y="115"/>
                    <a:pt x="172" y="1"/>
                    <a:pt x="343" y="1"/>
                  </a:cubicBezTo>
                  <a:cubicBezTo>
                    <a:pt x="571" y="1"/>
                    <a:pt x="685" y="115"/>
                    <a:pt x="685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7574965" y="2154368"/>
              <a:ext cx="20917" cy="20917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743" y="400"/>
                  </a:moveTo>
                  <a:cubicBezTo>
                    <a:pt x="743" y="571"/>
                    <a:pt x="628" y="742"/>
                    <a:pt x="400" y="742"/>
                  </a:cubicBezTo>
                  <a:cubicBezTo>
                    <a:pt x="1" y="685"/>
                    <a:pt x="1" y="115"/>
                    <a:pt x="400" y="0"/>
                  </a:cubicBezTo>
                  <a:cubicBezTo>
                    <a:pt x="571" y="0"/>
                    <a:pt x="743" y="172"/>
                    <a:pt x="743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7181337" y="2102962"/>
              <a:ext cx="25731" cy="25731"/>
            </a:xfrm>
            <a:custGeom>
              <a:avLst/>
              <a:gdLst/>
              <a:ahLst/>
              <a:cxnLst/>
              <a:rect l="l" t="t" r="r" b="b"/>
              <a:pathLst>
                <a:path w="914" h="914" extrusionOk="0">
                  <a:moveTo>
                    <a:pt x="914" y="457"/>
                  </a:moveTo>
                  <a:cubicBezTo>
                    <a:pt x="914" y="685"/>
                    <a:pt x="685" y="913"/>
                    <a:pt x="457" y="913"/>
                  </a:cubicBezTo>
                  <a:cubicBezTo>
                    <a:pt x="229" y="913"/>
                    <a:pt x="0" y="685"/>
                    <a:pt x="0" y="457"/>
                  </a:cubicBezTo>
                  <a:cubicBezTo>
                    <a:pt x="0" y="229"/>
                    <a:pt x="229" y="0"/>
                    <a:pt x="457" y="0"/>
                  </a:cubicBezTo>
                  <a:cubicBezTo>
                    <a:pt x="685" y="0"/>
                    <a:pt x="914" y="229"/>
                    <a:pt x="914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7062449" y="2504614"/>
              <a:ext cx="28941" cy="28941"/>
            </a:xfrm>
            <a:custGeom>
              <a:avLst/>
              <a:gdLst/>
              <a:ahLst/>
              <a:cxnLst/>
              <a:rect l="l" t="t" r="r" b="b"/>
              <a:pathLst>
                <a:path w="1028" h="1028" extrusionOk="0">
                  <a:moveTo>
                    <a:pt x="970" y="514"/>
                  </a:moveTo>
                  <a:cubicBezTo>
                    <a:pt x="856" y="1028"/>
                    <a:pt x="114" y="1028"/>
                    <a:pt x="57" y="514"/>
                  </a:cubicBezTo>
                  <a:cubicBezTo>
                    <a:pt x="0" y="1"/>
                    <a:pt x="1028" y="1"/>
                    <a:pt x="970" y="5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8655290" y="165482"/>
              <a:ext cx="3238" cy="1633"/>
            </a:xfrm>
            <a:custGeom>
              <a:avLst/>
              <a:gdLst/>
              <a:ahLst/>
              <a:cxnLst/>
              <a:rect l="l" t="t" r="r" b="b"/>
              <a:pathLst>
                <a:path w="115" h="58" extrusionOk="0">
                  <a:moveTo>
                    <a:pt x="57" y="0"/>
                  </a:moveTo>
                  <a:cubicBezTo>
                    <a:pt x="114" y="0"/>
                    <a:pt x="114" y="57"/>
                    <a:pt x="57" y="57"/>
                  </a:cubicBezTo>
                  <a:cubicBezTo>
                    <a:pt x="0" y="57"/>
                    <a:pt x="0" y="0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8587809" y="960762"/>
              <a:ext cx="27336" cy="27364"/>
            </a:xfrm>
            <a:custGeom>
              <a:avLst/>
              <a:gdLst/>
              <a:ahLst/>
              <a:cxnLst/>
              <a:rect l="l" t="t" r="r" b="b"/>
              <a:pathLst>
                <a:path w="971" h="972" extrusionOk="0">
                  <a:moveTo>
                    <a:pt x="913" y="457"/>
                  </a:moveTo>
                  <a:cubicBezTo>
                    <a:pt x="856" y="971"/>
                    <a:pt x="171" y="971"/>
                    <a:pt x="114" y="457"/>
                  </a:cubicBezTo>
                  <a:cubicBezTo>
                    <a:pt x="0" y="1"/>
                    <a:pt x="970" y="1"/>
                    <a:pt x="913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8552449" y="825799"/>
              <a:ext cx="24127" cy="24155"/>
            </a:xfrm>
            <a:custGeom>
              <a:avLst/>
              <a:gdLst/>
              <a:ahLst/>
              <a:cxnLst/>
              <a:rect l="l" t="t" r="r" b="b"/>
              <a:pathLst>
                <a:path w="857" h="858" extrusionOk="0">
                  <a:moveTo>
                    <a:pt x="857" y="458"/>
                  </a:moveTo>
                  <a:cubicBezTo>
                    <a:pt x="857" y="686"/>
                    <a:pt x="685" y="857"/>
                    <a:pt x="457" y="857"/>
                  </a:cubicBezTo>
                  <a:cubicBezTo>
                    <a:pt x="229" y="857"/>
                    <a:pt x="1" y="686"/>
                    <a:pt x="1" y="458"/>
                  </a:cubicBezTo>
                  <a:cubicBezTo>
                    <a:pt x="1" y="172"/>
                    <a:pt x="229" y="1"/>
                    <a:pt x="457" y="1"/>
                  </a:cubicBezTo>
                  <a:cubicBezTo>
                    <a:pt x="685" y="1"/>
                    <a:pt x="857" y="172"/>
                    <a:pt x="857" y="4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7567562" y="875629"/>
              <a:ext cx="30545" cy="30545"/>
            </a:xfrm>
            <a:custGeom>
              <a:avLst/>
              <a:gdLst/>
              <a:ahLst/>
              <a:cxnLst/>
              <a:rect l="l" t="t" r="r" b="b"/>
              <a:pathLst>
                <a:path w="1085" h="1085" extrusionOk="0">
                  <a:moveTo>
                    <a:pt x="1085" y="400"/>
                  </a:moveTo>
                  <a:cubicBezTo>
                    <a:pt x="1085" y="1084"/>
                    <a:pt x="1" y="0"/>
                    <a:pt x="628" y="0"/>
                  </a:cubicBezTo>
                  <a:cubicBezTo>
                    <a:pt x="857" y="0"/>
                    <a:pt x="1085" y="171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8043142" y="906146"/>
              <a:ext cx="16075" cy="16103"/>
            </a:xfrm>
            <a:custGeom>
              <a:avLst/>
              <a:gdLst/>
              <a:ahLst/>
              <a:cxnLst/>
              <a:rect l="l" t="t" r="r" b="b"/>
              <a:pathLst>
                <a:path w="571" h="572" extrusionOk="0">
                  <a:moveTo>
                    <a:pt x="571" y="229"/>
                  </a:moveTo>
                  <a:cubicBezTo>
                    <a:pt x="571" y="571"/>
                    <a:pt x="0" y="0"/>
                    <a:pt x="343" y="0"/>
                  </a:cubicBezTo>
                  <a:cubicBezTo>
                    <a:pt x="514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7615759" y="98165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1"/>
                    <a:pt x="343" y="1"/>
                  </a:cubicBezTo>
                  <a:cubicBezTo>
                    <a:pt x="457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8669732" y="54143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1"/>
                    <a:pt x="343" y="1"/>
                  </a:cubicBezTo>
                  <a:cubicBezTo>
                    <a:pt x="457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7218921" y="788863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0" y="0"/>
                    <a:pt x="343" y="0"/>
                  </a:cubicBezTo>
                  <a:cubicBezTo>
                    <a:pt x="514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8065636" y="433776"/>
              <a:ext cx="12866" cy="16103"/>
            </a:xfrm>
            <a:custGeom>
              <a:avLst/>
              <a:gdLst/>
              <a:ahLst/>
              <a:cxnLst/>
              <a:rect l="l" t="t" r="r" b="b"/>
              <a:pathLst>
                <a:path w="457" h="572" extrusionOk="0">
                  <a:moveTo>
                    <a:pt x="457" y="286"/>
                  </a:moveTo>
                  <a:cubicBezTo>
                    <a:pt x="457" y="572"/>
                    <a:pt x="0" y="572"/>
                    <a:pt x="0" y="286"/>
                  </a:cubicBezTo>
                  <a:cubicBezTo>
                    <a:pt x="0" y="1"/>
                    <a:pt x="457" y="1"/>
                    <a:pt x="457" y="2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8305017" y="882048"/>
              <a:ext cx="14499" cy="12866"/>
            </a:xfrm>
            <a:custGeom>
              <a:avLst/>
              <a:gdLst/>
              <a:ahLst/>
              <a:cxnLst/>
              <a:rect l="l" t="t" r="r" b="b"/>
              <a:pathLst>
                <a:path w="515" h="457" extrusionOk="0">
                  <a:moveTo>
                    <a:pt x="514" y="229"/>
                  </a:moveTo>
                  <a:cubicBezTo>
                    <a:pt x="514" y="343"/>
                    <a:pt x="400" y="457"/>
                    <a:pt x="286" y="457"/>
                  </a:cubicBezTo>
                  <a:cubicBezTo>
                    <a:pt x="1" y="457"/>
                    <a:pt x="1" y="0"/>
                    <a:pt x="286" y="0"/>
                  </a:cubicBezTo>
                  <a:cubicBezTo>
                    <a:pt x="400" y="0"/>
                    <a:pt x="514" y="115"/>
                    <a:pt x="514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8253610" y="398444"/>
              <a:ext cx="17708" cy="16103"/>
            </a:xfrm>
            <a:custGeom>
              <a:avLst/>
              <a:gdLst/>
              <a:ahLst/>
              <a:cxnLst/>
              <a:rect l="l" t="t" r="r" b="b"/>
              <a:pathLst>
                <a:path w="629" h="572" extrusionOk="0">
                  <a:moveTo>
                    <a:pt x="571" y="229"/>
                  </a:moveTo>
                  <a:cubicBezTo>
                    <a:pt x="628" y="571"/>
                    <a:pt x="0" y="0"/>
                    <a:pt x="400" y="0"/>
                  </a:cubicBezTo>
                  <a:cubicBezTo>
                    <a:pt x="514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8873782" y="597679"/>
              <a:ext cx="16103" cy="14470"/>
            </a:xfrm>
            <a:custGeom>
              <a:avLst/>
              <a:gdLst/>
              <a:ahLst/>
              <a:cxnLst/>
              <a:rect l="l" t="t" r="r" b="b"/>
              <a:pathLst>
                <a:path w="572" h="514" extrusionOk="0">
                  <a:moveTo>
                    <a:pt x="571" y="171"/>
                  </a:moveTo>
                  <a:cubicBezTo>
                    <a:pt x="571" y="514"/>
                    <a:pt x="1" y="0"/>
                    <a:pt x="343" y="0"/>
                  </a:cubicBezTo>
                  <a:cubicBezTo>
                    <a:pt x="457" y="0"/>
                    <a:pt x="571" y="57"/>
                    <a:pt x="571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7030947" y="941506"/>
              <a:ext cx="12866" cy="17680"/>
            </a:xfrm>
            <a:custGeom>
              <a:avLst/>
              <a:gdLst/>
              <a:ahLst/>
              <a:cxnLst/>
              <a:rect l="l" t="t" r="r" b="b"/>
              <a:pathLst>
                <a:path w="457" h="628" extrusionOk="0">
                  <a:moveTo>
                    <a:pt x="457" y="285"/>
                  </a:moveTo>
                  <a:cubicBezTo>
                    <a:pt x="457" y="628"/>
                    <a:pt x="0" y="628"/>
                    <a:pt x="0" y="285"/>
                  </a:cubicBezTo>
                  <a:cubicBezTo>
                    <a:pt x="0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6857415" y="780840"/>
              <a:ext cx="12894" cy="16075"/>
            </a:xfrm>
            <a:custGeom>
              <a:avLst/>
              <a:gdLst/>
              <a:ahLst/>
              <a:cxnLst/>
              <a:rect l="l" t="t" r="r" b="b"/>
              <a:pathLst>
                <a:path w="458" h="571" extrusionOk="0">
                  <a:moveTo>
                    <a:pt x="457" y="285"/>
                  </a:moveTo>
                  <a:cubicBezTo>
                    <a:pt x="457" y="571"/>
                    <a:pt x="1" y="571"/>
                    <a:pt x="1" y="285"/>
                  </a:cubicBezTo>
                  <a:cubicBezTo>
                    <a:pt x="1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6968280" y="912565"/>
              <a:ext cx="12866" cy="14499"/>
            </a:xfrm>
            <a:custGeom>
              <a:avLst/>
              <a:gdLst/>
              <a:ahLst/>
              <a:cxnLst/>
              <a:rect l="l" t="t" r="r" b="b"/>
              <a:pathLst>
                <a:path w="457" h="515" extrusionOk="0">
                  <a:moveTo>
                    <a:pt x="457" y="229"/>
                  </a:moveTo>
                  <a:cubicBezTo>
                    <a:pt x="457" y="514"/>
                    <a:pt x="0" y="514"/>
                    <a:pt x="0" y="229"/>
                  </a:cubicBezTo>
                  <a:cubicBezTo>
                    <a:pt x="0" y="115"/>
                    <a:pt x="115" y="1"/>
                    <a:pt x="229" y="1"/>
                  </a:cubicBezTo>
                  <a:cubicBezTo>
                    <a:pt x="343" y="1"/>
                    <a:pt x="457" y="115"/>
                    <a:pt x="457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8137932" y="343828"/>
              <a:ext cx="14499" cy="11261"/>
            </a:xfrm>
            <a:custGeom>
              <a:avLst/>
              <a:gdLst/>
              <a:ahLst/>
              <a:cxnLst/>
              <a:rect l="l" t="t" r="r" b="b"/>
              <a:pathLst>
                <a:path w="515" h="400" extrusionOk="0">
                  <a:moveTo>
                    <a:pt x="514" y="228"/>
                  </a:moveTo>
                  <a:cubicBezTo>
                    <a:pt x="514" y="342"/>
                    <a:pt x="400" y="400"/>
                    <a:pt x="286" y="400"/>
                  </a:cubicBezTo>
                  <a:cubicBezTo>
                    <a:pt x="0" y="400"/>
                    <a:pt x="0" y="0"/>
                    <a:pt x="286" y="0"/>
                  </a:cubicBezTo>
                  <a:cubicBezTo>
                    <a:pt x="400" y="0"/>
                    <a:pt x="514" y="57"/>
                    <a:pt x="514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6855811" y="600889"/>
              <a:ext cx="25731" cy="28941"/>
            </a:xfrm>
            <a:custGeom>
              <a:avLst/>
              <a:gdLst/>
              <a:ahLst/>
              <a:cxnLst/>
              <a:rect l="l" t="t" r="r" b="b"/>
              <a:pathLst>
                <a:path w="914" h="1028" extrusionOk="0">
                  <a:moveTo>
                    <a:pt x="914" y="514"/>
                  </a:moveTo>
                  <a:cubicBezTo>
                    <a:pt x="914" y="742"/>
                    <a:pt x="742" y="970"/>
                    <a:pt x="514" y="970"/>
                  </a:cubicBezTo>
                  <a:cubicBezTo>
                    <a:pt x="1" y="1027"/>
                    <a:pt x="1" y="0"/>
                    <a:pt x="514" y="57"/>
                  </a:cubicBezTo>
                  <a:cubicBezTo>
                    <a:pt x="742" y="57"/>
                    <a:pt x="914" y="286"/>
                    <a:pt x="914" y="5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6998797" y="146198"/>
              <a:ext cx="19313" cy="20917"/>
            </a:xfrm>
            <a:custGeom>
              <a:avLst/>
              <a:gdLst/>
              <a:ahLst/>
              <a:cxnLst/>
              <a:rect l="l" t="t" r="r" b="b"/>
              <a:pathLst>
                <a:path w="686" h="743" extrusionOk="0">
                  <a:moveTo>
                    <a:pt x="686" y="286"/>
                  </a:moveTo>
                  <a:cubicBezTo>
                    <a:pt x="686" y="742"/>
                    <a:pt x="1" y="0"/>
                    <a:pt x="457" y="58"/>
                  </a:cubicBezTo>
                  <a:cubicBezTo>
                    <a:pt x="571" y="58"/>
                    <a:pt x="686" y="172"/>
                    <a:pt x="686" y="2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8309831" y="176715"/>
              <a:ext cx="17708" cy="17708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572" y="343"/>
                  </a:moveTo>
                  <a:cubicBezTo>
                    <a:pt x="629" y="629"/>
                    <a:pt x="1" y="629"/>
                    <a:pt x="58" y="343"/>
                  </a:cubicBezTo>
                  <a:cubicBezTo>
                    <a:pt x="58" y="1"/>
                    <a:pt x="515" y="1"/>
                    <a:pt x="57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8652053" y="324544"/>
              <a:ext cx="30574" cy="30545"/>
            </a:xfrm>
            <a:custGeom>
              <a:avLst/>
              <a:gdLst/>
              <a:ahLst/>
              <a:cxnLst/>
              <a:rect l="l" t="t" r="r" b="b"/>
              <a:pathLst>
                <a:path w="1086" h="1085" extrusionOk="0">
                  <a:moveTo>
                    <a:pt x="1085" y="400"/>
                  </a:moveTo>
                  <a:cubicBezTo>
                    <a:pt x="1028" y="1085"/>
                    <a:pt x="1" y="0"/>
                    <a:pt x="629" y="0"/>
                  </a:cubicBezTo>
                  <a:cubicBezTo>
                    <a:pt x="857" y="0"/>
                    <a:pt x="1085" y="171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8864154" y="178320"/>
              <a:ext cx="38569" cy="40202"/>
            </a:xfrm>
            <a:custGeom>
              <a:avLst/>
              <a:gdLst/>
              <a:ahLst/>
              <a:cxnLst/>
              <a:rect l="l" t="t" r="r" b="b"/>
              <a:pathLst>
                <a:path w="1370" h="1428" extrusionOk="0">
                  <a:moveTo>
                    <a:pt x="1370" y="629"/>
                  </a:moveTo>
                  <a:cubicBezTo>
                    <a:pt x="1370" y="1142"/>
                    <a:pt x="742" y="1428"/>
                    <a:pt x="343" y="1028"/>
                  </a:cubicBezTo>
                  <a:cubicBezTo>
                    <a:pt x="0" y="686"/>
                    <a:pt x="228" y="1"/>
                    <a:pt x="799" y="1"/>
                  </a:cubicBezTo>
                  <a:cubicBezTo>
                    <a:pt x="1142" y="1"/>
                    <a:pt x="1370" y="286"/>
                    <a:pt x="1370" y="6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7066279" y="610517"/>
              <a:ext cx="25731" cy="27336"/>
            </a:xfrm>
            <a:custGeom>
              <a:avLst/>
              <a:gdLst/>
              <a:ahLst/>
              <a:cxnLst/>
              <a:rect l="l" t="t" r="r" b="b"/>
              <a:pathLst>
                <a:path w="914" h="971" extrusionOk="0">
                  <a:moveTo>
                    <a:pt x="914" y="400"/>
                  </a:moveTo>
                  <a:cubicBezTo>
                    <a:pt x="914" y="971"/>
                    <a:pt x="1" y="1"/>
                    <a:pt x="571" y="1"/>
                  </a:cubicBezTo>
                  <a:cubicBezTo>
                    <a:pt x="743" y="1"/>
                    <a:pt x="914" y="172"/>
                    <a:pt x="914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7103243" y="888467"/>
              <a:ext cx="19313" cy="22522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685" y="400"/>
                  </a:moveTo>
                  <a:cubicBezTo>
                    <a:pt x="628" y="800"/>
                    <a:pt x="57" y="800"/>
                    <a:pt x="0" y="400"/>
                  </a:cubicBezTo>
                  <a:cubicBezTo>
                    <a:pt x="57" y="1"/>
                    <a:pt x="628" y="1"/>
                    <a:pt x="6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6823689" y="443432"/>
              <a:ext cx="20917" cy="20917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742" y="343"/>
                  </a:moveTo>
                  <a:cubicBezTo>
                    <a:pt x="742" y="571"/>
                    <a:pt x="571" y="742"/>
                    <a:pt x="400" y="742"/>
                  </a:cubicBezTo>
                  <a:cubicBezTo>
                    <a:pt x="0" y="628"/>
                    <a:pt x="0" y="115"/>
                    <a:pt x="400" y="0"/>
                  </a:cubicBezTo>
                  <a:cubicBezTo>
                    <a:pt x="571" y="0"/>
                    <a:pt x="742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7003611" y="406468"/>
              <a:ext cx="25760" cy="25731"/>
            </a:xfrm>
            <a:custGeom>
              <a:avLst/>
              <a:gdLst/>
              <a:ahLst/>
              <a:cxnLst/>
              <a:rect l="l" t="t" r="r" b="b"/>
              <a:pathLst>
                <a:path w="915" h="914" extrusionOk="0">
                  <a:moveTo>
                    <a:pt x="914" y="343"/>
                  </a:moveTo>
                  <a:cubicBezTo>
                    <a:pt x="914" y="914"/>
                    <a:pt x="1" y="1"/>
                    <a:pt x="572" y="1"/>
                  </a:cubicBezTo>
                  <a:cubicBezTo>
                    <a:pt x="800" y="1"/>
                    <a:pt x="914" y="172"/>
                    <a:pt x="914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8097758" y="139779"/>
              <a:ext cx="25731" cy="22522"/>
            </a:xfrm>
            <a:custGeom>
              <a:avLst/>
              <a:gdLst/>
              <a:ahLst/>
              <a:cxnLst/>
              <a:rect l="l" t="t" r="r" b="b"/>
              <a:pathLst>
                <a:path w="914" h="800" extrusionOk="0">
                  <a:moveTo>
                    <a:pt x="800" y="343"/>
                  </a:moveTo>
                  <a:cubicBezTo>
                    <a:pt x="914" y="799"/>
                    <a:pt x="1" y="799"/>
                    <a:pt x="115" y="343"/>
                  </a:cubicBezTo>
                  <a:cubicBezTo>
                    <a:pt x="172" y="0"/>
                    <a:pt x="743" y="0"/>
                    <a:pt x="800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7331391" y="575186"/>
              <a:ext cx="33755" cy="33755"/>
            </a:xfrm>
            <a:custGeom>
              <a:avLst/>
              <a:gdLst/>
              <a:ahLst/>
              <a:cxnLst/>
              <a:rect l="l" t="t" r="r" b="b"/>
              <a:pathLst>
                <a:path w="1199" h="1199" extrusionOk="0">
                  <a:moveTo>
                    <a:pt x="1199" y="457"/>
                  </a:moveTo>
                  <a:cubicBezTo>
                    <a:pt x="1199" y="1199"/>
                    <a:pt x="0" y="0"/>
                    <a:pt x="685" y="0"/>
                  </a:cubicBezTo>
                  <a:cubicBezTo>
                    <a:pt x="970" y="0"/>
                    <a:pt x="1199" y="171"/>
                    <a:pt x="1199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7135365" y="771183"/>
              <a:ext cx="16103" cy="14499"/>
            </a:xfrm>
            <a:custGeom>
              <a:avLst/>
              <a:gdLst/>
              <a:ahLst/>
              <a:cxnLst/>
              <a:rect l="l" t="t" r="r" b="b"/>
              <a:pathLst>
                <a:path w="572" h="515" extrusionOk="0">
                  <a:moveTo>
                    <a:pt x="571" y="172"/>
                  </a:moveTo>
                  <a:cubicBezTo>
                    <a:pt x="571" y="514"/>
                    <a:pt x="1" y="1"/>
                    <a:pt x="343" y="1"/>
                  </a:cubicBezTo>
                  <a:cubicBezTo>
                    <a:pt x="457" y="1"/>
                    <a:pt x="571" y="58"/>
                    <a:pt x="571" y="1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6794748" y="348642"/>
              <a:ext cx="16103" cy="16075"/>
            </a:xfrm>
            <a:custGeom>
              <a:avLst/>
              <a:gdLst/>
              <a:ahLst/>
              <a:cxnLst/>
              <a:rect l="l" t="t" r="r" b="b"/>
              <a:pathLst>
                <a:path w="572" h="571" extrusionOk="0">
                  <a:moveTo>
                    <a:pt x="572" y="229"/>
                  </a:moveTo>
                  <a:cubicBezTo>
                    <a:pt x="572" y="571"/>
                    <a:pt x="1" y="0"/>
                    <a:pt x="343" y="0"/>
                  </a:cubicBezTo>
                  <a:cubicBezTo>
                    <a:pt x="457" y="0"/>
                    <a:pt x="572" y="114"/>
                    <a:pt x="572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7029343" y="263481"/>
              <a:ext cx="16075" cy="16103"/>
            </a:xfrm>
            <a:custGeom>
              <a:avLst/>
              <a:gdLst/>
              <a:ahLst/>
              <a:cxnLst/>
              <a:rect l="l" t="t" r="r" b="b"/>
              <a:pathLst>
                <a:path w="571" h="572" extrusionOk="0">
                  <a:moveTo>
                    <a:pt x="571" y="229"/>
                  </a:moveTo>
                  <a:cubicBezTo>
                    <a:pt x="571" y="571"/>
                    <a:pt x="0" y="1"/>
                    <a:pt x="400" y="1"/>
                  </a:cubicBezTo>
                  <a:cubicBezTo>
                    <a:pt x="514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7141784" y="428962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2" y="229"/>
                  </a:moveTo>
                  <a:cubicBezTo>
                    <a:pt x="572" y="571"/>
                    <a:pt x="1" y="1"/>
                    <a:pt x="343" y="1"/>
                  </a:cubicBezTo>
                  <a:cubicBezTo>
                    <a:pt x="458" y="1"/>
                    <a:pt x="572" y="115"/>
                    <a:pt x="572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7464749" y="901332"/>
              <a:ext cx="20889" cy="20917"/>
            </a:xfrm>
            <a:custGeom>
              <a:avLst/>
              <a:gdLst/>
              <a:ahLst/>
              <a:cxnLst/>
              <a:rect l="l" t="t" r="r" b="b"/>
              <a:pathLst>
                <a:path w="742" h="743" extrusionOk="0">
                  <a:moveTo>
                    <a:pt x="742" y="400"/>
                  </a:moveTo>
                  <a:cubicBezTo>
                    <a:pt x="628" y="742"/>
                    <a:pt x="114" y="742"/>
                    <a:pt x="0" y="400"/>
                  </a:cubicBezTo>
                  <a:cubicBezTo>
                    <a:pt x="114" y="0"/>
                    <a:pt x="628" y="0"/>
                    <a:pt x="742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6931316" y="89977"/>
              <a:ext cx="20917" cy="20889"/>
            </a:xfrm>
            <a:custGeom>
              <a:avLst/>
              <a:gdLst/>
              <a:ahLst/>
              <a:cxnLst/>
              <a:rect l="l" t="t" r="r" b="b"/>
              <a:pathLst>
                <a:path w="743" h="742" extrusionOk="0">
                  <a:moveTo>
                    <a:pt x="743" y="400"/>
                  </a:moveTo>
                  <a:cubicBezTo>
                    <a:pt x="743" y="571"/>
                    <a:pt x="571" y="742"/>
                    <a:pt x="400" y="742"/>
                  </a:cubicBezTo>
                  <a:cubicBezTo>
                    <a:pt x="172" y="742"/>
                    <a:pt x="1" y="571"/>
                    <a:pt x="1" y="400"/>
                  </a:cubicBezTo>
                  <a:cubicBezTo>
                    <a:pt x="1" y="171"/>
                    <a:pt x="172" y="0"/>
                    <a:pt x="400" y="0"/>
                  </a:cubicBezTo>
                  <a:cubicBezTo>
                    <a:pt x="571" y="0"/>
                    <a:pt x="743" y="171"/>
                    <a:pt x="743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7299241" y="213679"/>
              <a:ext cx="19313" cy="22522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686" y="400"/>
                  </a:moveTo>
                  <a:cubicBezTo>
                    <a:pt x="629" y="799"/>
                    <a:pt x="58" y="799"/>
                    <a:pt x="1" y="400"/>
                  </a:cubicBezTo>
                  <a:cubicBezTo>
                    <a:pt x="58" y="0"/>
                    <a:pt x="629" y="0"/>
                    <a:pt x="686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7545068" y="356666"/>
              <a:ext cx="27336" cy="25731"/>
            </a:xfrm>
            <a:custGeom>
              <a:avLst/>
              <a:gdLst/>
              <a:ahLst/>
              <a:cxnLst/>
              <a:rect l="l" t="t" r="r" b="b"/>
              <a:pathLst>
                <a:path w="971" h="914" extrusionOk="0">
                  <a:moveTo>
                    <a:pt x="971" y="343"/>
                  </a:moveTo>
                  <a:cubicBezTo>
                    <a:pt x="971" y="914"/>
                    <a:pt x="1" y="1"/>
                    <a:pt x="571" y="1"/>
                  </a:cubicBezTo>
                  <a:cubicBezTo>
                    <a:pt x="800" y="1"/>
                    <a:pt x="971" y="172"/>
                    <a:pt x="971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7564353" y="636220"/>
              <a:ext cx="19313" cy="19313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685" y="343"/>
                  </a:moveTo>
                  <a:cubicBezTo>
                    <a:pt x="685" y="514"/>
                    <a:pt x="571" y="686"/>
                    <a:pt x="343" y="686"/>
                  </a:cubicBezTo>
                  <a:cubicBezTo>
                    <a:pt x="172" y="686"/>
                    <a:pt x="0" y="571"/>
                    <a:pt x="0" y="343"/>
                  </a:cubicBezTo>
                  <a:cubicBezTo>
                    <a:pt x="0" y="115"/>
                    <a:pt x="172" y="1"/>
                    <a:pt x="343" y="1"/>
                  </a:cubicBezTo>
                  <a:cubicBezTo>
                    <a:pt x="571" y="1"/>
                    <a:pt x="685" y="115"/>
                    <a:pt x="685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7175538" y="992912"/>
              <a:ext cx="25731" cy="25731"/>
            </a:xfrm>
            <a:custGeom>
              <a:avLst/>
              <a:gdLst/>
              <a:ahLst/>
              <a:cxnLst/>
              <a:rect l="l" t="t" r="r" b="b"/>
              <a:pathLst>
                <a:path w="914" h="914" extrusionOk="0">
                  <a:moveTo>
                    <a:pt x="914" y="457"/>
                  </a:moveTo>
                  <a:cubicBezTo>
                    <a:pt x="914" y="685"/>
                    <a:pt x="685" y="913"/>
                    <a:pt x="457" y="913"/>
                  </a:cubicBezTo>
                  <a:cubicBezTo>
                    <a:pt x="229" y="913"/>
                    <a:pt x="0" y="685"/>
                    <a:pt x="0" y="457"/>
                  </a:cubicBezTo>
                  <a:cubicBezTo>
                    <a:pt x="0" y="229"/>
                    <a:pt x="229" y="0"/>
                    <a:pt x="457" y="0"/>
                  </a:cubicBezTo>
                  <a:cubicBezTo>
                    <a:pt x="685" y="0"/>
                    <a:pt x="914" y="229"/>
                    <a:pt x="914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8" name="Google Shape;1178;p8"/>
          <p:cNvSpPr/>
          <p:nvPr/>
        </p:nvSpPr>
        <p:spPr>
          <a:xfrm>
            <a:off x="-4" y="4597425"/>
            <a:ext cx="9192680" cy="546076"/>
          </a:xfrm>
          <a:custGeom>
            <a:avLst/>
            <a:gdLst/>
            <a:ahLst/>
            <a:cxnLst/>
            <a:rect l="l" t="t" r="r" b="b"/>
            <a:pathLst>
              <a:path w="284339" h="2320" extrusionOk="0">
                <a:moveTo>
                  <a:pt x="0" y="1"/>
                </a:moveTo>
                <a:lnTo>
                  <a:pt x="0" y="2320"/>
                </a:lnTo>
                <a:lnTo>
                  <a:pt x="284338" y="2320"/>
                </a:lnTo>
                <a:lnTo>
                  <a:pt x="2843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9" name="Google Shape;1179;p8"/>
          <p:cNvGrpSpPr/>
          <p:nvPr/>
        </p:nvGrpSpPr>
        <p:grpSpPr>
          <a:xfrm>
            <a:off x="327442" y="139779"/>
            <a:ext cx="2233310" cy="4382270"/>
            <a:chOff x="2299639" y="63579"/>
            <a:chExt cx="2233310" cy="4382270"/>
          </a:xfrm>
        </p:grpSpPr>
        <p:sp>
          <p:nvSpPr>
            <p:cNvPr id="1180" name="Google Shape;1180;p8"/>
            <p:cNvSpPr/>
            <p:nvPr/>
          </p:nvSpPr>
          <p:spPr>
            <a:xfrm>
              <a:off x="4173019" y="3496294"/>
              <a:ext cx="8052" cy="6447"/>
            </a:xfrm>
            <a:custGeom>
              <a:avLst/>
              <a:gdLst/>
              <a:ahLst/>
              <a:cxnLst/>
              <a:rect l="l" t="t" r="r" b="b"/>
              <a:pathLst>
                <a:path w="286" h="229" extrusionOk="0">
                  <a:moveTo>
                    <a:pt x="172" y="0"/>
                  </a:moveTo>
                  <a:cubicBezTo>
                    <a:pt x="1" y="0"/>
                    <a:pt x="1" y="229"/>
                    <a:pt x="172" y="229"/>
                  </a:cubicBezTo>
                  <a:cubicBezTo>
                    <a:pt x="286" y="229"/>
                    <a:pt x="286" y="0"/>
                    <a:pt x="1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4136083" y="2527482"/>
              <a:ext cx="3238" cy="1633"/>
            </a:xfrm>
            <a:custGeom>
              <a:avLst/>
              <a:gdLst/>
              <a:ahLst/>
              <a:cxnLst/>
              <a:rect l="l" t="t" r="r" b="b"/>
              <a:pathLst>
                <a:path w="115" h="58" extrusionOk="0">
                  <a:moveTo>
                    <a:pt x="57" y="0"/>
                  </a:moveTo>
                  <a:cubicBezTo>
                    <a:pt x="114" y="0"/>
                    <a:pt x="114" y="57"/>
                    <a:pt x="57" y="57"/>
                  </a:cubicBezTo>
                  <a:cubicBezTo>
                    <a:pt x="0" y="57"/>
                    <a:pt x="0" y="0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4070206" y="3322762"/>
              <a:ext cx="25731" cy="27364"/>
            </a:xfrm>
            <a:custGeom>
              <a:avLst/>
              <a:gdLst/>
              <a:ahLst/>
              <a:cxnLst/>
              <a:rect l="l" t="t" r="r" b="b"/>
              <a:pathLst>
                <a:path w="914" h="972" extrusionOk="0">
                  <a:moveTo>
                    <a:pt x="856" y="457"/>
                  </a:moveTo>
                  <a:cubicBezTo>
                    <a:pt x="799" y="971"/>
                    <a:pt x="114" y="971"/>
                    <a:pt x="57" y="457"/>
                  </a:cubicBezTo>
                  <a:cubicBezTo>
                    <a:pt x="0" y="1"/>
                    <a:pt x="913" y="1"/>
                    <a:pt x="856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4182676" y="3758168"/>
              <a:ext cx="30545" cy="30574"/>
            </a:xfrm>
            <a:custGeom>
              <a:avLst/>
              <a:gdLst/>
              <a:ahLst/>
              <a:cxnLst/>
              <a:rect l="l" t="t" r="r" b="b"/>
              <a:pathLst>
                <a:path w="1085" h="1086" extrusionOk="0">
                  <a:moveTo>
                    <a:pt x="1084" y="400"/>
                  </a:moveTo>
                  <a:cubicBezTo>
                    <a:pt x="1084" y="1085"/>
                    <a:pt x="0" y="1"/>
                    <a:pt x="628" y="1"/>
                  </a:cubicBezTo>
                  <a:cubicBezTo>
                    <a:pt x="856" y="1"/>
                    <a:pt x="1084" y="172"/>
                    <a:pt x="1084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4033242" y="3186194"/>
              <a:ext cx="25731" cy="27364"/>
            </a:xfrm>
            <a:custGeom>
              <a:avLst/>
              <a:gdLst/>
              <a:ahLst/>
              <a:cxnLst/>
              <a:rect l="l" t="t" r="r" b="b"/>
              <a:pathLst>
                <a:path w="914" h="972" extrusionOk="0">
                  <a:moveTo>
                    <a:pt x="857" y="515"/>
                  </a:moveTo>
                  <a:cubicBezTo>
                    <a:pt x="914" y="971"/>
                    <a:pt x="1" y="971"/>
                    <a:pt x="58" y="515"/>
                  </a:cubicBezTo>
                  <a:cubicBezTo>
                    <a:pt x="115" y="1"/>
                    <a:pt x="799" y="1"/>
                    <a:pt x="857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3048355" y="3237629"/>
              <a:ext cx="30545" cy="30545"/>
            </a:xfrm>
            <a:custGeom>
              <a:avLst/>
              <a:gdLst/>
              <a:ahLst/>
              <a:cxnLst/>
              <a:rect l="l" t="t" r="r" b="b"/>
              <a:pathLst>
                <a:path w="1085" h="1085" extrusionOk="0">
                  <a:moveTo>
                    <a:pt x="1085" y="400"/>
                  </a:moveTo>
                  <a:cubicBezTo>
                    <a:pt x="1085" y="1084"/>
                    <a:pt x="1" y="0"/>
                    <a:pt x="685" y="0"/>
                  </a:cubicBezTo>
                  <a:cubicBezTo>
                    <a:pt x="914" y="0"/>
                    <a:pt x="1085" y="171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3525540" y="3268146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0" y="0"/>
                    <a:pt x="343" y="0"/>
                  </a:cubicBezTo>
                  <a:cubicBezTo>
                    <a:pt x="457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3609097" y="3557357"/>
              <a:ext cx="12866" cy="17680"/>
            </a:xfrm>
            <a:custGeom>
              <a:avLst/>
              <a:gdLst/>
              <a:ahLst/>
              <a:cxnLst/>
              <a:rect l="l" t="t" r="r" b="b"/>
              <a:pathLst>
                <a:path w="457" h="628" extrusionOk="0">
                  <a:moveTo>
                    <a:pt x="457" y="342"/>
                  </a:moveTo>
                  <a:cubicBezTo>
                    <a:pt x="457" y="628"/>
                    <a:pt x="0" y="628"/>
                    <a:pt x="0" y="342"/>
                  </a:cubicBezTo>
                  <a:cubicBezTo>
                    <a:pt x="0" y="0"/>
                    <a:pt x="457" y="0"/>
                    <a:pt x="457" y="3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2731836" y="341755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2"/>
                    <a:pt x="1" y="1"/>
                    <a:pt x="343" y="1"/>
                  </a:cubicBezTo>
                  <a:cubicBezTo>
                    <a:pt x="457" y="1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3096552" y="334365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1"/>
                    <a:pt x="400" y="1"/>
                  </a:cubicBezTo>
                  <a:cubicBezTo>
                    <a:pt x="514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3021047" y="3644094"/>
              <a:ext cx="11261" cy="17708"/>
            </a:xfrm>
            <a:custGeom>
              <a:avLst/>
              <a:gdLst/>
              <a:ahLst/>
              <a:cxnLst/>
              <a:rect l="l" t="t" r="r" b="b"/>
              <a:pathLst>
                <a:path w="400" h="629" extrusionOk="0">
                  <a:moveTo>
                    <a:pt x="400" y="343"/>
                  </a:moveTo>
                  <a:cubicBezTo>
                    <a:pt x="400" y="629"/>
                    <a:pt x="0" y="629"/>
                    <a:pt x="0" y="343"/>
                  </a:cubicBezTo>
                  <a:cubicBezTo>
                    <a:pt x="0" y="1"/>
                    <a:pt x="400" y="1"/>
                    <a:pt x="400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4150525" y="2903430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1"/>
                    <a:pt x="343" y="1"/>
                  </a:cubicBezTo>
                  <a:cubicBezTo>
                    <a:pt x="457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2702924" y="3150863"/>
              <a:ext cx="14499" cy="12866"/>
            </a:xfrm>
            <a:custGeom>
              <a:avLst/>
              <a:gdLst/>
              <a:ahLst/>
              <a:cxnLst/>
              <a:rect l="l" t="t" r="r" b="b"/>
              <a:pathLst>
                <a:path w="515" h="457" extrusionOk="0">
                  <a:moveTo>
                    <a:pt x="514" y="229"/>
                  </a:moveTo>
                  <a:cubicBezTo>
                    <a:pt x="514" y="343"/>
                    <a:pt x="400" y="457"/>
                    <a:pt x="286" y="457"/>
                  </a:cubicBezTo>
                  <a:cubicBezTo>
                    <a:pt x="0" y="457"/>
                    <a:pt x="0" y="0"/>
                    <a:pt x="286" y="0"/>
                  </a:cubicBezTo>
                  <a:cubicBezTo>
                    <a:pt x="400" y="0"/>
                    <a:pt x="514" y="115"/>
                    <a:pt x="514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3546429" y="2797408"/>
              <a:ext cx="12866" cy="12866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457" y="228"/>
                  </a:moveTo>
                  <a:cubicBezTo>
                    <a:pt x="457" y="342"/>
                    <a:pt x="343" y="457"/>
                    <a:pt x="229" y="457"/>
                  </a:cubicBezTo>
                  <a:cubicBezTo>
                    <a:pt x="114" y="457"/>
                    <a:pt x="0" y="342"/>
                    <a:pt x="0" y="228"/>
                  </a:cubicBezTo>
                  <a:cubicBezTo>
                    <a:pt x="0" y="114"/>
                    <a:pt x="114" y="0"/>
                    <a:pt x="229" y="0"/>
                  </a:cubicBezTo>
                  <a:cubicBezTo>
                    <a:pt x="343" y="0"/>
                    <a:pt x="457" y="114"/>
                    <a:pt x="457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3785810" y="3244047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0"/>
                    <a:pt x="343" y="0"/>
                  </a:cubicBezTo>
                  <a:cubicBezTo>
                    <a:pt x="457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3736008" y="2760444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0"/>
                    <a:pt x="343" y="0"/>
                  </a:cubicBezTo>
                  <a:cubicBezTo>
                    <a:pt x="457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4356179" y="2958074"/>
              <a:ext cx="16103" cy="12866"/>
            </a:xfrm>
            <a:custGeom>
              <a:avLst/>
              <a:gdLst/>
              <a:ahLst/>
              <a:cxnLst/>
              <a:rect l="l" t="t" r="r" b="b"/>
              <a:pathLst>
                <a:path w="572" h="457" extrusionOk="0">
                  <a:moveTo>
                    <a:pt x="571" y="228"/>
                  </a:moveTo>
                  <a:cubicBezTo>
                    <a:pt x="571" y="399"/>
                    <a:pt x="457" y="457"/>
                    <a:pt x="343" y="457"/>
                  </a:cubicBezTo>
                  <a:cubicBezTo>
                    <a:pt x="1" y="457"/>
                    <a:pt x="1" y="0"/>
                    <a:pt x="343" y="57"/>
                  </a:cubicBezTo>
                  <a:cubicBezTo>
                    <a:pt x="457" y="57"/>
                    <a:pt x="571" y="114"/>
                    <a:pt x="571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3274898" y="3396690"/>
              <a:ext cx="12866" cy="16075"/>
            </a:xfrm>
            <a:custGeom>
              <a:avLst/>
              <a:gdLst/>
              <a:ahLst/>
              <a:cxnLst/>
              <a:rect l="l" t="t" r="r" b="b"/>
              <a:pathLst>
                <a:path w="457" h="571" extrusionOk="0">
                  <a:moveTo>
                    <a:pt x="457" y="285"/>
                  </a:moveTo>
                  <a:cubicBezTo>
                    <a:pt x="457" y="571"/>
                    <a:pt x="0" y="571"/>
                    <a:pt x="0" y="285"/>
                  </a:cubicBezTo>
                  <a:cubicBezTo>
                    <a:pt x="0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3429146" y="3647304"/>
              <a:ext cx="12866" cy="11289"/>
            </a:xfrm>
            <a:custGeom>
              <a:avLst/>
              <a:gdLst/>
              <a:ahLst/>
              <a:cxnLst/>
              <a:rect l="l" t="t" r="r" b="b"/>
              <a:pathLst>
                <a:path w="457" h="401" extrusionOk="0">
                  <a:moveTo>
                    <a:pt x="457" y="229"/>
                  </a:moveTo>
                  <a:cubicBezTo>
                    <a:pt x="457" y="343"/>
                    <a:pt x="343" y="400"/>
                    <a:pt x="228" y="400"/>
                  </a:cubicBezTo>
                  <a:cubicBezTo>
                    <a:pt x="114" y="400"/>
                    <a:pt x="0" y="343"/>
                    <a:pt x="0" y="229"/>
                  </a:cubicBezTo>
                  <a:cubicBezTo>
                    <a:pt x="0" y="58"/>
                    <a:pt x="114" y="1"/>
                    <a:pt x="228" y="1"/>
                  </a:cubicBezTo>
                  <a:cubicBezTo>
                    <a:pt x="343" y="1"/>
                    <a:pt x="457" y="58"/>
                    <a:pt x="457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2511740" y="3303506"/>
              <a:ext cx="12866" cy="17680"/>
            </a:xfrm>
            <a:custGeom>
              <a:avLst/>
              <a:gdLst/>
              <a:ahLst/>
              <a:cxnLst/>
              <a:rect l="l" t="t" r="r" b="b"/>
              <a:pathLst>
                <a:path w="457" h="628" extrusionOk="0">
                  <a:moveTo>
                    <a:pt x="457" y="285"/>
                  </a:moveTo>
                  <a:cubicBezTo>
                    <a:pt x="457" y="628"/>
                    <a:pt x="0" y="628"/>
                    <a:pt x="0" y="285"/>
                  </a:cubicBezTo>
                  <a:cubicBezTo>
                    <a:pt x="0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2338208" y="3142839"/>
              <a:ext cx="12894" cy="16075"/>
            </a:xfrm>
            <a:custGeom>
              <a:avLst/>
              <a:gdLst/>
              <a:ahLst/>
              <a:cxnLst/>
              <a:rect l="l" t="t" r="r" b="b"/>
              <a:pathLst>
                <a:path w="458" h="571" extrusionOk="0">
                  <a:moveTo>
                    <a:pt x="457" y="285"/>
                  </a:moveTo>
                  <a:cubicBezTo>
                    <a:pt x="457" y="571"/>
                    <a:pt x="1" y="571"/>
                    <a:pt x="1" y="285"/>
                  </a:cubicBezTo>
                  <a:cubicBezTo>
                    <a:pt x="1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2450677" y="3274565"/>
              <a:ext cx="12894" cy="12894"/>
            </a:xfrm>
            <a:custGeom>
              <a:avLst/>
              <a:gdLst/>
              <a:ahLst/>
              <a:cxnLst/>
              <a:rect l="l" t="t" r="r" b="b"/>
              <a:pathLst>
                <a:path w="458" h="458" extrusionOk="0">
                  <a:moveTo>
                    <a:pt x="457" y="229"/>
                  </a:moveTo>
                  <a:cubicBezTo>
                    <a:pt x="457" y="343"/>
                    <a:pt x="343" y="457"/>
                    <a:pt x="229" y="457"/>
                  </a:cubicBezTo>
                  <a:cubicBezTo>
                    <a:pt x="115" y="457"/>
                    <a:pt x="0" y="343"/>
                    <a:pt x="0" y="229"/>
                  </a:cubicBezTo>
                  <a:cubicBezTo>
                    <a:pt x="0" y="115"/>
                    <a:pt x="115" y="1"/>
                    <a:pt x="229" y="1"/>
                  </a:cubicBezTo>
                  <a:cubicBezTo>
                    <a:pt x="343" y="1"/>
                    <a:pt x="457" y="115"/>
                    <a:pt x="457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3617120" y="2705828"/>
              <a:ext cx="16103" cy="16075"/>
            </a:xfrm>
            <a:custGeom>
              <a:avLst/>
              <a:gdLst/>
              <a:ahLst/>
              <a:cxnLst/>
              <a:rect l="l" t="t" r="r" b="b"/>
              <a:pathLst>
                <a:path w="572" h="571" extrusionOk="0">
                  <a:moveTo>
                    <a:pt x="571" y="228"/>
                  </a:moveTo>
                  <a:cubicBezTo>
                    <a:pt x="571" y="571"/>
                    <a:pt x="0" y="0"/>
                    <a:pt x="343" y="0"/>
                  </a:cubicBezTo>
                  <a:cubicBezTo>
                    <a:pt x="514" y="0"/>
                    <a:pt x="571" y="57"/>
                    <a:pt x="571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4467044" y="2400542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0" y="1"/>
                    <a:pt x="343" y="1"/>
                  </a:cubicBezTo>
                  <a:cubicBezTo>
                    <a:pt x="457" y="1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2331789" y="2964493"/>
              <a:ext cx="32150" cy="321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1142" y="457"/>
                  </a:moveTo>
                  <a:cubicBezTo>
                    <a:pt x="1085" y="1142"/>
                    <a:pt x="0" y="0"/>
                    <a:pt x="685" y="0"/>
                  </a:cubicBezTo>
                  <a:cubicBezTo>
                    <a:pt x="913" y="0"/>
                    <a:pt x="1142" y="229"/>
                    <a:pt x="1142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3372897" y="2406989"/>
              <a:ext cx="25731" cy="25731"/>
            </a:xfrm>
            <a:custGeom>
              <a:avLst/>
              <a:gdLst/>
              <a:ahLst/>
              <a:cxnLst/>
              <a:rect l="l" t="t" r="r" b="b"/>
              <a:pathLst>
                <a:path w="914" h="914" extrusionOk="0">
                  <a:moveTo>
                    <a:pt x="914" y="457"/>
                  </a:moveTo>
                  <a:cubicBezTo>
                    <a:pt x="914" y="685"/>
                    <a:pt x="686" y="913"/>
                    <a:pt x="457" y="913"/>
                  </a:cubicBezTo>
                  <a:cubicBezTo>
                    <a:pt x="229" y="913"/>
                    <a:pt x="1" y="685"/>
                    <a:pt x="1" y="457"/>
                  </a:cubicBezTo>
                  <a:cubicBezTo>
                    <a:pt x="1" y="228"/>
                    <a:pt x="229" y="0"/>
                    <a:pt x="457" y="0"/>
                  </a:cubicBezTo>
                  <a:cubicBezTo>
                    <a:pt x="686" y="0"/>
                    <a:pt x="914" y="228"/>
                    <a:pt x="914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2479590" y="2509802"/>
              <a:ext cx="20917" cy="19313"/>
            </a:xfrm>
            <a:custGeom>
              <a:avLst/>
              <a:gdLst/>
              <a:ahLst/>
              <a:cxnLst/>
              <a:rect l="l" t="t" r="r" b="b"/>
              <a:pathLst>
                <a:path w="743" h="686" extrusionOk="0">
                  <a:moveTo>
                    <a:pt x="743" y="229"/>
                  </a:moveTo>
                  <a:cubicBezTo>
                    <a:pt x="743" y="685"/>
                    <a:pt x="1" y="1"/>
                    <a:pt x="457" y="1"/>
                  </a:cubicBezTo>
                  <a:cubicBezTo>
                    <a:pt x="571" y="1"/>
                    <a:pt x="743" y="115"/>
                    <a:pt x="743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3792229" y="2537110"/>
              <a:ext cx="14499" cy="20917"/>
            </a:xfrm>
            <a:custGeom>
              <a:avLst/>
              <a:gdLst/>
              <a:ahLst/>
              <a:cxnLst/>
              <a:rect l="l" t="t" r="r" b="b"/>
              <a:pathLst>
                <a:path w="515" h="743" extrusionOk="0">
                  <a:moveTo>
                    <a:pt x="515" y="400"/>
                  </a:moveTo>
                  <a:cubicBezTo>
                    <a:pt x="515" y="743"/>
                    <a:pt x="1" y="743"/>
                    <a:pt x="1" y="400"/>
                  </a:cubicBezTo>
                  <a:cubicBezTo>
                    <a:pt x="1" y="1"/>
                    <a:pt x="515" y="1"/>
                    <a:pt x="51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4512032" y="3380615"/>
              <a:ext cx="20917" cy="22522"/>
            </a:xfrm>
            <a:custGeom>
              <a:avLst/>
              <a:gdLst/>
              <a:ahLst/>
              <a:cxnLst/>
              <a:rect l="l" t="t" r="r" b="b"/>
              <a:pathLst>
                <a:path w="743" h="800" extrusionOk="0">
                  <a:moveTo>
                    <a:pt x="742" y="400"/>
                  </a:moveTo>
                  <a:cubicBezTo>
                    <a:pt x="628" y="799"/>
                    <a:pt x="57" y="799"/>
                    <a:pt x="0" y="400"/>
                  </a:cubicBezTo>
                  <a:cubicBezTo>
                    <a:pt x="57" y="0"/>
                    <a:pt x="628" y="0"/>
                    <a:pt x="742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4132846" y="2686543"/>
              <a:ext cx="30574" cy="30545"/>
            </a:xfrm>
            <a:custGeom>
              <a:avLst/>
              <a:gdLst/>
              <a:ahLst/>
              <a:cxnLst/>
              <a:rect l="l" t="t" r="r" b="b"/>
              <a:pathLst>
                <a:path w="1086" h="1085" extrusionOk="0">
                  <a:moveTo>
                    <a:pt x="1085" y="400"/>
                  </a:moveTo>
                  <a:cubicBezTo>
                    <a:pt x="1085" y="1085"/>
                    <a:pt x="1" y="0"/>
                    <a:pt x="686" y="0"/>
                  </a:cubicBezTo>
                  <a:cubicBezTo>
                    <a:pt x="914" y="0"/>
                    <a:pt x="1085" y="171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4344947" y="2540319"/>
              <a:ext cx="40174" cy="40202"/>
            </a:xfrm>
            <a:custGeom>
              <a:avLst/>
              <a:gdLst/>
              <a:ahLst/>
              <a:cxnLst/>
              <a:rect l="l" t="t" r="r" b="b"/>
              <a:pathLst>
                <a:path w="1427" h="1428" extrusionOk="0">
                  <a:moveTo>
                    <a:pt x="1427" y="629"/>
                  </a:moveTo>
                  <a:cubicBezTo>
                    <a:pt x="1427" y="1142"/>
                    <a:pt x="742" y="1428"/>
                    <a:pt x="400" y="1028"/>
                  </a:cubicBezTo>
                  <a:cubicBezTo>
                    <a:pt x="0" y="686"/>
                    <a:pt x="285" y="1"/>
                    <a:pt x="799" y="1"/>
                  </a:cubicBezTo>
                  <a:cubicBezTo>
                    <a:pt x="1142" y="1"/>
                    <a:pt x="1427" y="286"/>
                    <a:pt x="1427" y="6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3878995" y="3525206"/>
              <a:ext cx="35388" cy="35388"/>
            </a:xfrm>
            <a:custGeom>
              <a:avLst/>
              <a:gdLst/>
              <a:ahLst/>
              <a:cxnLst/>
              <a:rect l="l" t="t" r="r" b="b"/>
              <a:pathLst>
                <a:path w="1257" h="1257" extrusionOk="0">
                  <a:moveTo>
                    <a:pt x="1256" y="628"/>
                  </a:moveTo>
                  <a:cubicBezTo>
                    <a:pt x="1256" y="971"/>
                    <a:pt x="971" y="1256"/>
                    <a:pt x="629" y="1256"/>
                  </a:cubicBezTo>
                  <a:cubicBezTo>
                    <a:pt x="286" y="1256"/>
                    <a:pt x="1" y="971"/>
                    <a:pt x="58" y="628"/>
                  </a:cubicBezTo>
                  <a:cubicBezTo>
                    <a:pt x="1" y="286"/>
                    <a:pt x="286" y="1"/>
                    <a:pt x="629" y="58"/>
                  </a:cubicBezTo>
                  <a:cubicBezTo>
                    <a:pt x="971" y="1"/>
                    <a:pt x="1256" y="286"/>
                    <a:pt x="1256" y="6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3891860" y="2373234"/>
              <a:ext cx="40202" cy="40202"/>
            </a:xfrm>
            <a:custGeom>
              <a:avLst/>
              <a:gdLst/>
              <a:ahLst/>
              <a:cxnLst/>
              <a:rect l="l" t="t" r="r" b="b"/>
              <a:pathLst>
                <a:path w="1428" h="1428" extrusionOk="0">
                  <a:moveTo>
                    <a:pt x="1427" y="628"/>
                  </a:moveTo>
                  <a:cubicBezTo>
                    <a:pt x="1427" y="1142"/>
                    <a:pt x="799" y="1427"/>
                    <a:pt x="400" y="1028"/>
                  </a:cubicBezTo>
                  <a:cubicBezTo>
                    <a:pt x="0" y="628"/>
                    <a:pt x="286" y="1"/>
                    <a:pt x="856" y="1"/>
                  </a:cubicBezTo>
                  <a:cubicBezTo>
                    <a:pt x="1142" y="1"/>
                    <a:pt x="1427" y="286"/>
                    <a:pt x="1427" y="6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2547072" y="2970912"/>
              <a:ext cx="25731" cy="28941"/>
            </a:xfrm>
            <a:custGeom>
              <a:avLst/>
              <a:gdLst/>
              <a:ahLst/>
              <a:cxnLst/>
              <a:rect l="l" t="t" r="r" b="b"/>
              <a:pathLst>
                <a:path w="914" h="1028" extrusionOk="0">
                  <a:moveTo>
                    <a:pt x="914" y="457"/>
                  </a:moveTo>
                  <a:cubicBezTo>
                    <a:pt x="914" y="1028"/>
                    <a:pt x="1" y="1"/>
                    <a:pt x="628" y="58"/>
                  </a:cubicBezTo>
                  <a:cubicBezTo>
                    <a:pt x="800" y="58"/>
                    <a:pt x="914" y="229"/>
                    <a:pt x="914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2584036" y="3252071"/>
              <a:ext cx="20917" cy="19313"/>
            </a:xfrm>
            <a:custGeom>
              <a:avLst/>
              <a:gdLst/>
              <a:ahLst/>
              <a:cxnLst/>
              <a:rect l="l" t="t" r="r" b="b"/>
              <a:pathLst>
                <a:path w="743" h="686" extrusionOk="0">
                  <a:moveTo>
                    <a:pt x="742" y="343"/>
                  </a:moveTo>
                  <a:cubicBezTo>
                    <a:pt x="742" y="571"/>
                    <a:pt x="571" y="686"/>
                    <a:pt x="343" y="686"/>
                  </a:cubicBezTo>
                  <a:cubicBezTo>
                    <a:pt x="171" y="686"/>
                    <a:pt x="0" y="571"/>
                    <a:pt x="0" y="343"/>
                  </a:cubicBezTo>
                  <a:cubicBezTo>
                    <a:pt x="0" y="172"/>
                    <a:pt x="171" y="1"/>
                    <a:pt x="343" y="1"/>
                  </a:cubicBezTo>
                  <a:cubicBezTo>
                    <a:pt x="571" y="1"/>
                    <a:pt x="685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2299639" y="2805431"/>
              <a:ext cx="25731" cy="25731"/>
            </a:xfrm>
            <a:custGeom>
              <a:avLst/>
              <a:gdLst/>
              <a:ahLst/>
              <a:cxnLst/>
              <a:rect l="l" t="t" r="r" b="b"/>
              <a:pathLst>
                <a:path w="914" h="914" extrusionOk="0">
                  <a:moveTo>
                    <a:pt x="914" y="343"/>
                  </a:moveTo>
                  <a:cubicBezTo>
                    <a:pt x="914" y="913"/>
                    <a:pt x="1" y="0"/>
                    <a:pt x="572" y="0"/>
                  </a:cubicBezTo>
                  <a:cubicBezTo>
                    <a:pt x="743" y="0"/>
                    <a:pt x="914" y="172"/>
                    <a:pt x="914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2490851" y="2768467"/>
              <a:ext cx="20917" cy="20917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742" y="343"/>
                  </a:moveTo>
                  <a:cubicBezTo>
                    <a:pt x="742" y="571"/>
                    <a:pt x="571" y="743"/>
                    <a:pt x="400" y="743"/>
                  </a:cubicBezTo>
                  <a:cubicBezTo>
                    <a:pt x="0" y="629"/>
                    <a:pt x="0" y="58"/>
                    <a:pt x="400" y="1"/>
                  </a:cubicBezTo>
                  <a:cubicBezTo>
                    <a:pt x="571" y="1"/>
                    <a:pt x="742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3581760" y="2501779"/>
              <a:ext cx="20917" cy="20917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743" y="343"/>
                  </a:moveTo>
                  <a:cubicBezTo>
                    <a:pt x="629" y="742"/>
                    <a:pt x="58" y="742"/>
                    <a:pt x="1" y="343"/>
                  </a:cubicBezTo>
                  <a:cubicBezTo>
                    <a:pt x="58" y="0"/>
                    <a:pt x="629" y="0"/>
                    <a:pt x="743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2330185" y="3388639"/>
              <a:ext cx="20917" cy="19313"/>
            </a:xfrm>
            <a:custGeom>
              <a:avLst/>
              <a:gdLst/>
              <a:ahLst/>
              <a:cxnLst/>
              <a:rect l="l" t="t" r="r" b="b"/>
              <a:pathLst>
                <a:path w="743" h="686" extrusionOk="0">
                  <a:moveTo>
                    <a:pt x="742" y="343"/>
                  </a:moveTo>
                  <a:cubicBezTo>
                    <a:pt x="685" y="514"/>
                    <a:pt x="571" y="686"/>
                    <a:pt x="343" y="686"/>
                  </a:cubicBezTo>
                  <a:cubicBezTo>
                    <a:pt x="171" y="686"/>
                    <a:pt x="0" y="514"/>
                    <a:pt x="0" y="343"/>
                  </a:cubicBezTo>
                  <a:cubicBezTo>
                    <a:pt x="0" y="115"/>
                    <a:pt x="171" y="1"/>
                    <a:pt x="343" y="1"/>
                  </a:cubicBezTo>
                  <a:cubicBezTo>
                    <a:pt x="571" y="1"/>
                    <a:pt x="742" y="115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2506898" y="3640885"/>
              <a:ext cx="25760" cy="22522"/>
            </a:xfrm>
            <a:custGeom>
              <a:avLst/>
              <a:gdLst/>
              <a:ahLst/>
              <a:cxnLst/>
              <a:rect l="l" t="t" r="r" b="b"/>
              <a:pathLst>
                <a:path w="915" h="800" extrusionOk="0">
                  <a:moveTo>
                    <a:pt x="800" y="400"/>
                  </a:moveTo>
                  <a:cubicBezTo>
                    <a:pt x="914" y="800"/>
                    <a:pt x="1" y="800"/>
                    <a:pt x="115" y="400"/>
                  </a:cubicBezTo>
                  <a:cubicBezTo>
                    <a:pt x="172" y="1"/>
                    <a:pt x="743" y="1"/>
                    <a:pt x="800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2346232" y="3628048"/>
              <a:ext cx="25760" cy="22522"/>
            </a:xfrm>
            <a:custGeom>
              <a:avLst/>
              <a:gdLst/>
              <a:ahLst/>
              <a:cxnLst/>
              <a:rect l="l" t="t" r="r" b="b"/>
              <a:pathLst>
                <a:path w="915" h="800" extrusionOk="0">
                  <a:moveTo>
                    <a:pt x="800" y="400"/>
                  </a:moveTo>
                  <a:cubicBezTo>
                    <a:pt x="743" y="799"/>
                    <a:pt x="172" y="799"/>
                    <a:pt x="115" y="400"/>
                  </a:cubicBezTo>
                  <a:cubicBezTo>
                    <a:pt x="1" y="0"/>
                    <a:pt x="914" y="0"/>
                    <a:pt x="800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2657936" y="2347531"/>
              <a:ext cx="20917" cy="19313"/>
            </a:xfrm>
            <a:custGeom>
              <a:avLst/>
              <a:gdLst/>
              <a:ahLst/>
              <a:cxnLst/>
              <a:rect l="l" t="t" r="r" b="b"/>
              <a:pathLst>
                <a:path w="743" h="686" extrusionOk="0">
                  <a:moveTo>
                    <a:pt x="742" y="343"/>
                  </a:moveTo>
                  <a:cubicBezTo>
                    <a:pt x="742" y="571"/>
                    <a:pt x="571" y="685"/>
                    <a:pt x="400" y="685"/>
                  </a:cubicBezTo>
                  <a:cubicBezTo>
                    <a:pt x="1" y="628"/>
                    <a:pt x="1" y="58"/>
                    <a:pt x="400" y="0"/>
                  </a:cubicBezTo>
                  <a:cubicBezTo>
                    <a:pt x="571" y="0"/>
                    <a:pt x="742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3806699" y="3664984"/>
              <a:ext cx="49830" cy="49830"/>
            </a:xfrm>
            <a:custGeom>
              <a:avLst/>
              <a:gdLst/>
              <a:ahLst/>
              <a:cxnLst/>
              <a:rect l="l" t="t" r="r" b="b"/>
              <a:pathLst>
                <a:path w="1770" h="1770" extrusionOk="0">
                  <a:moveTo>
                    <a:pt x="914" y="1"/>
                  </a:moveTo>
                  <a:cubicBezTo>
                    <a:pt x="400" y="1"/>
                    <a:pt x="1" y="400"/>
                    <a:pt x="1" y="914"/>
                  </a:cubicBezTo>
                  <a:cubicBezTo>
                    <a:pt x="1" y="1370"/>
                    <a:pt x="400" y="1770"/>
                    <a:pt x="914" y="1770"/>
                  </a:cubicBezTo>
                  <a:cubicBezTo>
                    <a:pt x="1370" y="1770"/>
                    <a:pt x="1770" y="1370"/>
                    <a:pt x="1770" y="914"/>
                  </a:cubicBezTo>
                  <a:cubicBezTo>
                    <a:pt x="1770" y="400"/>
                    <a:pt x="1370" y="1"/>
                    <a:pt x="9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4404376" y="3758168"/>
              <a:ext cx="72324" cy="72324"/>
            </a:xfrm>
            <a:custGeom>
              <a:avLst/>
              <a:gdLst/>
              <a:ahLst/>
              <a:cxnLst/>
              <a:rect l="l" t="t" r="r" b="b"/>
              <a:pathLst>
                <a:path w="2569" h="2569" extrusionOk="0">
                  <a:moveTo>
                    <a:pt x="2569" y="1085"/>
                  </a:moveTo>
                  <a:cubicBezTo>
                    <a:pt x="2569" y="2112"/>
                    <a:pt x="1370" y="2569"/>
                    <a:pt x="686" y="1884"/>
                  </a:cubicBezTo>
                  <a:cubicBezTo>
                    <a:pt x="1" y="1199"/>
                    <a:pt x="457" y="1"/>
                    <a:pt x="1485" y="1"/>
                  </a:cubicBezTo>
                  <a:cubicBezTo>
                    <a:pt x="2055" y="1"/>
                    <a:pt x="2569" y="514"/>
                    <a:pt x="2569" y="10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2555123" y="3838516"/>
              <a:ext cx="49830" cy="49830"/>
            </a:xfrm>
            <a:custGeom>
              <a:avLst/>
              <a:gdLst/>
              <a:ahLst/>
              <a:cxnLst/>
              <a:rect l="l" t="t" r="r" b="b"/>
              <a:pathLst>
                <a:path w="1770" h="1770" extrusionOk="0">
                  <a:moveTo>
                    <a:pt x="913" y="0"/>
                  </a:moveTo>
                  <a:cubicBezTo>
                    <a:pt x="400" y="0"/>
                    <a:pt x="0" y="400"/>
                    <a:pt x="0" y="913"/>
                  </a:cubicBezTo>
                  <a:cubicBezTo>
                    <a:pt x="0" y="1370"/>
                    <a:pt x="400" y="1769"/>
                    <a:pt x="913" y="1769"/>
                  </a:cubicBezTo>
                  <a:cubicBezTo>
                    <a:pt x="1370" y="1769"/>
                    <a:pt x="1769" y="1370"/>
                    <a:pt x="1769" y="913"/>
                  </a:cubicBezTo>
                  <a:cubicBezTo>
                    <a:pt x="1769" y="400"/>
                    <a:pt x="1370" y="0"/>
                    <a:pt x="9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2861985" y="3987921"/>
              <a:ext cx="65905" cy="64300"/>
            </a:xfrm>
            <a:custGeom>
              <a:avLst/>
              <a:gdLst/>
              <a:ahLst/>
              <a:cxnLst/>
              <a:rect l="l" t="t" r="r" b="b"/>
              <a:pathLst>
                <a:path w="2341" h="2284" extrusionOk="0">
                  <a:moveTo>
                    <a:pt x="2340" y="971"/>
                  </a:moveTo>
                  <a:cubicBezTo>
                    <a:pt x="2340" y="1884"/>
                    <a:pt x="1256" y="2284"/>
                    <a:pt x="628" y="1656"/>
                  </a:cubicBezTo>
                  <a:cubicBezTo>
                    <a:pt x="0" y="1028"/>
                    <a:pt x="457" y="1"/>
                    <a:pt x="1313" y="1"/>
                  </a:cubicBezTo>
                  <a:cubicBezTo>
                    <a:pt x="1884" y="1"/>
                    <a:pt x="2340" y="400"/>
                    <a:pt x="2340" y="9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2518159" y="4044170"/>
              <a:ext cx="30545" cy="41778"/>
            </a:xfrm>
            <a:custGeom>
              <a:avLst/>
              <a:gdLst/>
              <a:ahLst/>
              <a:cxnLst/>
              <a:rect l="l" t="t" r="r" b="b"/>
              <a:pathLst>
                <a:path w="1085" h="1484" extrusionOk="0">
                  <a:moveTo>
                    <a:pt x="1085" y="742"/>
                  </a:moveTo>
                  <a:cubicBezTo>
                    <a:pt x="1085" y="1484"/>
                    <a:pt x="0" y="1484"/>
                    <a:pt x="0" y="742"/>
                  </a:cubicBezTo>
                  <a:cubicBezTo>
                    <a:pt x="0" y="0"/>
                    <a:pt x="1085" y="0"/>
                    <a:pt x="1085" y="7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2537443" y="4396020"/>
              <a:ext cx="43411" cy="43411"/>
            </a:xfrm>
            <a:custGeom>
              <a:avLst/>
              <a:gdLst/>
              <a:ahLst/>
              <a:cxnLst/>
              <a:rect l="l" t="t" r="r" b="b"/>
              <a:pathLst>
                <a:path w="1542" h="1542" extrusionOk="0">
                  <a:moveTo>
                    <a:pt x="742" y="0"/>
                  </a:moveTo>
                  <a:cubicBezTo>
                    <a:pt x="343" y="0"/>
                    <a:pt x="0" y="343"/>
                    <a:pt x="0" y="799"/>
                  </a:cubicBezTo>
                  <a:cubicBezTo>
                    <a:pt x="0" y="1199"/>
                    <a:pt x="343" y="1541"/>
                    <a:pt x="742" y="1541"/>
                  </a:cubicBezTo>
                  <a:cubicBezTo>
                    <a:pt x="1199" y="1541"/>
                    <a:pt x="1541" y="1199"/>
                    <a:pt x="1541" y="799"/>
                  </a:cubicBezTo>
                  <a:cubicBezTo>
                    <a:pt x="1541" y="343"/>
                    <a:pt x="1199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2865195" y="4389601"/>
              <a:ext cx="56249" cy="56249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1028" y="0"/>
                  </a:moveTo>
                  <a:cubicBezTo>
                    <a:pt x="457" y="0"/>
                    <a:pt x="1" y="457"/>
                    <a:pt x="1" y="1027"/>
                  </a:cubicBezTo>
                  <a:cubicBezTo>
                    <a:pt x="1" y="1541"/>
                    <a:pt x="457" y="1998"/>
                    <a:pt x="1028" y="1998"/>
                  </a:cubicBezTo>
                  <a:cubicBezTo>
                    <a:pt x="1541" y="1998"/>
                    <a:pt x="1998" y="1541"/>
                    <a:pt x="1998" y="1027"/>
                  </a:cubicBezTo>
                  <a:cubicBezTo>
                    <a:pt x="1998" y="457"/>
                    <a:pt x="1541" y="0"/>
                    <a:pt x="10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4173019" y="2168144"/>
              <a:ext cx="8052" cy="6447"/>
            </a:xfrm>
            <a:custGeom>
              <a:avLst/>
              <a:gdLst/>
              <a:ahLst/>
              <a:cxnLst/>
              <a:rect l="l" t="t" r="r" b="b"/>
              <a:pathLst>
                <a:path w="286" h="229" extrusionOk="0">
                  <a:moveTo>
                    <a:pt x="172" y="0"/>
                  </a:moveTo>
                  <a:cubicBezTo>
                    <a:pt x="1" y="0"/>
                    <a:pt x="1" y="229"/>
                    <a:pt x="172" y="229"/>
                  </a:cubicBezTo>
                  <a:cubicBezTo>
                    <a:pt x="286" y="229"/>
                    <a:pt x="286" y="0"/>
                    <a:pt x="1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4136083" y="1199332"/>
              <a:ext cx="3238" cy="1633"/>
            </a:xfrm>
            <a:custGeom>
              <a:avLst/>
              <a:gdLst/>
              <a:ahLst/>
              <a:cxnLst/>
              <a:rect l="l" t="t" r="r" b="b"/>
              <a:pathLst>
                <a:path w="115" h="58" extrusionOk="0">
                  <a:moveTo>
                    <a:pt x="57" y="0"/>
                  </a:moveTo>
                  <a:cubicBezTo>
                    <a:pt x="114" y="0"/>
                    <a:pt x="114" y="57"/>
                    <a:pt x="57" y="57"/>
                  </a:cubicBezTo>
                  <a:cubicBezTo>
                    <a:pt x="0" y="57"/>
                    <a:pt x="0" y="0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4070206" y="1994612"/>
              <a:ext cx="25731" cy="27364"/>
            </a:xfrm>
            <a:custGeom>
              <a:avLst/>
              <a:gdLst/>
              <a:ahLst/>
              <a:cxnLst/>
              <a:rect l="l" t="t" r="r" b="b"/>
              <a:pathLst>
                <a:path w="914" h="972" extrusionOk="0">
                  <a:moveTo>
                    <a:pt x="856" y="457"/>
                  </a:moveTo>
                  <a:cubicBezTo>
                    <a:pt x="799" y="971"/>
                    <a:pt x="114" y="971"/>
                    <a:pt x="57" y="457"/>
                  </a:cubicBezTo>
                  <a:cubicBezTo>
                    <a:pt x="0" y="1"/>
                    <a:pt x="913" y="1"/>
                    <a:pt x="856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4182676" y="2430018"/>
              <a:ext cx="30545" cy="30574"/>
            </a:xfrm>
            <a:custGeom>
              <a:avLst/>
              <a:gdLst/>
              <a:ahLst/>
              <a:cxnLst/>
              <a:rect l="l" t="t" r="r" b="b"/>
              <a:pathLst>
                <a:path w="1085" h="1086" extrusionOk="0">
                  <a:moveTo>
                    <a:pt x="1084" y="400"/>
                  </a:moveTo>
                  <a:cubicBezTo>
                    <a:pt x="1084" y="1085"/>
                    <a:pt x="0" y="1"/>
                    <a:pt x="628" y="1"/>
                  </a:cubicBezTo>
                  <a:cubicBezTo>
                    <a:pt x="856" y="1"/>
                    <a:pt x="1084" y="172"/>
                    <a:pt x="1084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4033242" y="1858044"/>
              <a:ext cx="25731" cy="27364"/>
            </a:xfrm>
            <a:custGeom>
              <a:avLst/>
              <a:gdLst/>
              <a:ahLst/>
              <a:cxnLst/>
              <a:rect l="l" t="t" r="r" b="b"/>
              <a:pathLst>
                <a:path w="914" h="972" extrusionOk="0">
                  <a:moveTo>
                    <a:pt x="857" y="515"/>
                  </a:moveTo>
                  <a:cubicBezTo>
                    <a:pt x="914" y="971"/>
                    <a:pt x="1" y="971"/>
                    <a:pt x="58" y="515"/>
                  </a:cubicBezTo>
                  <a:cubicBezTo>
                    <a:pt x="115" y="1"/>
                    <a:pt x="799" y="1"/>
                    <a:pt x="857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3048355" y="1909479"/>
              <a:ext cx="30545" cy="30545"/>
            </a:xfrm>
            <a:custGeom>
              <a:avLst/>
              <a:gdLst/>
              <a:ahLst/>
              <a:cxnLst/>
              <a:rect l="l" t="t" r="r" b="b"/>
              <a:pathLst>
                <a:path w="1085" h="1085" extrusionOk="0">
                  <a:moveTo>
                    <a:pt x="1085" y="400"/>
                  </a:moveTo>
                  <a:cubicBezTo>
                    <a:pt x="1085" y="1084"/>
                    <a:pt x="1" y="0"/>
                    <a:pt x="685" y="0"/>
                  </a:cubicBezTo>
                  <a:cubicBezTo>
                    <a:pt x="914" y="0"/>
                    <a:pt x="1085" y="171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3525540" y="1939996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0" y="0"/>
                    <a:pt x="343" y="0"/>
                  </a:cubicBezTo>
                  <a:cubicBezTo>
                    <a:pt x="457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3609097" y="2229207"/>
              <a:ext cx="12866" cy="17680"/>
            </a:xfrm>
            <a:custGeom>
              <a:avLst/>
              <a:gdLst/>
              <a:ahLst/>
              <a:cxnLst/>
              <a:rect l="l" t="t" r="r" b="b"/>
              <a:pathLst>
                <a:path w="457" h="628" extrusionOk="0">
                  <a:moveTo>
                    <a:pt x="457" y="342"/>
                  </a:moveTo>
                  <a:cubicBezTo>
                    <a:pt x="457" y="628"/>
                    <a:pt x="0" y="628"/>
                    <a:pt x="0" y="342"/>
                  </a:cubicBezTo>
                  <a:cubicBezTo>
                    <a:pt x="0" y="0"/>
                    <a:pt x="457" y="0"/>
                    <a:pt x="457" y="3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2731836" y="208940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2"/>
                    <a:pt x="1" y="1"/>
                    <a:pt x="343" y="1"/>
                  </a:cubicBezTo>
                  <a:cubicBezTo>
                    <a:pt x="457" y="1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3096552" y="201550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1"/>
                    <a:pt x="400" y="1"/>
                  </a:cubicBezTo>
                  <a:cubicBezTo>
                    <a:pt x="514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3021047" y="2315944"/>
              <a:ext cx="11261" cy="17708"/>
            </a:xfrm>
            <a:custGeom>
              <a:avLst/>
              <a:gdLst/>
              <a:ahLst/>
              <a:cxnLst/>
              <a:rect l="l" t="t" r="r" b="b"/>
              <a:pathLst>
                <a:path w="400" h="629" extrusionOk="0">
                  <a:moveTo>
                    <a:pt x="400" y="343"/>
                  </a:moveTo>
                  <a:cubicBezTo>
                    <a:pt x="400" y="629"/>
                    <a:pt x="0" y="629"/>
                    <a:pt x="0" y="343"/>
                  </a:cubicBezTo>
                  <a:cubicBezTo>
                    <a:pt x="0" y="1"/>
                    <a:pt x="400" y="1"/>
                    <a:pt x="400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4150525" y="1575280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1"/>
                    <a:pt x="343" y="1"/>
                  </a:cubicBezTo>
                  <a:cubicBezTo>
                    <a:pt x="457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2702924" y="1822713"/>
              <a:ext cx="14499" cy="12866"/>
            </a:xfrm>
            <a:custGeom>
              <a:avLst/>
              <a:gdLst/>
              <a:ahLst/>
              <a:cxnLst/>
              <a:rect l="l" t="t" r="r" b="b"/>
              <a:pathLst>
                <a:path w="515" h="457" extrusionOk="0">
                  <a:moveTo>
                    <a:pt x="514" y="229"/>
                  </a:moveTo>
                  <a:cubicBezTo>
                    <a:pt x="514" y="343"/>
                    <a:pt x="400" y="457"/>
                    <a:pt x="286" y="457"/>
                  </a:cubicBezTo>
                  <a:cubicBezTo>
                    <a:pt x="0" y="457"/>
                    <a:pt x="0" y="0"/>
                    <a:pt x="286" y="0"/>
                  </a:cubicBezTo>
                  <a:cubicBezTo>
                    <a:pt x="400" y="0"/>
                    <a:pt x="514" y="115"/>
                    <a:pt x="514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3546429" y="1469258"/>
              <a:ext cx="12866" cy="12866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457" y="228"/>
                  </a:moveTo>
                  <a:cubicBezTo>
                    <a:pt x="457" y="342"/>
                    <a:pt x="343" y="457"/>
                    <a:pt x="229" y="457"/>
                  </a:cubicBezTo>
                  <a:cubicBezTo>
                    <a:pt x="114" y="457"/>
                    <a:pt x="0" y="342"/>
                    <a:pt x="0" y="228"/>
                  </a:cubicBezTo>
                  <a:cubicBezTo>
                    <a:pt x="0" y="114"/>
                    <a:pt x="114" y="0"/>
                    <a:pt x="229" y="0"/>
                  </a:cubicBezTo>
                  <a:cubicBezTo>
                    <a:pt x="343" y="0"/>
                    <a:pt x="457" y="114"/>
                    <a:pt x="457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3785810" y="1915897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0"/>
                    <a:pt x="343" y="0"/>
                  </a:cubicBezTo>
                  <a:cubicBezTo>
                    <a:pt x="457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3736008" y="1432294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0"/>
                    <a:pt x="343" y="0"/>
                  </a:cubicBezTo>
                  <a:cubicBezTo>
                    <a:pt x="457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4356179" y="1629924"/>
              <a:ext cx="16103" cy="12866"/>
            </a:xfrm>
            <a:custGeom>
              <a:avLst/>
              <a:gdLst/>
              <a:ahLst/>
              <a:cxnLst/>
              <a:rect l="l" t="t" r="r" b="b"/>
              <a:pathLst>
                <a:path w="572" h="457" extrusionOk="0">
                  <a:moveTo>
                    <a:pt x="571" y="228"/>
                  </a:moveTo>
                  <a:cubicBezTo>
                    <a:pt x="571" y="399"/>
                    <a:pt x="457" y="457"/>
                    <a:pt x="343" y="457"/>
                  </a:cubicBezTo>
                  <a:cubicBezTo>
                    <a:pt x="1" y="457"/>
                    <a:pt x="1" y="0"/>
                    <a:pt x="343" y="57"/>
                  </a:cubicBezTo>
                  <a:cubicBezTo>
                    <a:pt x="457" y="57"/>
                    <a:pt x="571" y="114"/>
                    <a:pt x="571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3274898" y="2068540"/>
              <a:ext cx="12866" cy="16075"/>
            </a:xfrm>
            <a:custGeom>
              <a:avLst/>
              <a:gdLst/>
              <a:ahLst/>
              <a:cxnLst/>
              <a:rect l="l" t="t" r="r" b="b"/>
              <a:pathLst>
                <a:path w="457" h="571" extrusionOk="0">
                  <a:moveTo>
                    <a:pt x="457" y="285"/>
                  </a:moveTo>
                  <a:cubicBezTo>
                    <a:pt x="457" y="571"/>
                    <a:pt x="0" y="571"/>
                    <a:pt x="0" y="285"/>
                  </a:cubicBezTo>
                  <a:cubicBezTo>
                    <a:pt x="0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3429146" y="2319154"/>
              <a:ext cx="12866" cy="11289"/>
            </a:xfrm>
            <a:custGeom>
              <a:avLst/>
              <a:gdLst/>
              <a:ahLst/>
              <a:cxnLst/>
              <a:rect l="l" t="t" r="r" b="b"/>
              <a:pathLst>
                <a:path w="457" h="401" extrusionOk="0">
                  <a:moveTo>
                    <a:pt x="457" y="229"/>
                  </a:moveTo>
                  <a:cubicBezTo>
                    <a:pt x="457" y="343"/>
                    <a:pt x="343" y="400"/>
                    <a:pt x="228" y="400"/>
                  </a:cubicBezTo>
                  <a:cubicBezTo>
                    <a:pt x="114" y="400"/>
                    <a:pt x="0" y="343"/>
                    <a:pt x="0" y="229"/>
                  </a:cubicBezTo>
                  <a:cubicBezTo>
                    <a:pt x="0" y="58"/>
                    <a:pt x="114" y="1"/>
                    <a:pt x="228" y="1"/>
                  </a:cubicBezTo>
                  <a:cubicBezTo>
                    <a:pt x="343" y="1"/>
                    <a:pt x="457" y="58"/>
                    <a:pt x="457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2511740" y="1975356"/>
              <a:ext cx="12866" cy="17680"/>
            </a:xfrm>
            <a:custGeom>
              <a:avLst/>
              <a:gdLst/>
              <a:ahLst/>
              <a:cxnLst/>
              <a:rect l="l" t="t" r="r" b="b"/>
              <a:pathLst>
                <a:path w="457" h="628" extrusionOk="0">
                  <a:moveTo>
                    <a:pt x="457" y="285"/>
                  </a:moveTo>
                  <a:cubicBezTo>
                    <a:pt x="457" y="628"/>
                    <a:pt x="0" y="628"/>
                    <a:pt x="0" y="285"/>
                  </a:cubicBezTo>
                  <a:cubicBezTo>
                    <a:pt x="0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2338208" y="1814689"/>
              <a:ext cx="12894" cy="16075"/>
            </a:xfrm>
            <a:custGeom>
              <a:avLst/>
              <a:gdLst/>
              <a:ahLst/>
              <a:cxnLst/>
              <a:rect l="l" t="t" r="r" b="b"/>
              <a:pathLst>
                <a:path w="458" h="571" extrusionOk="0">
                  <a:moveTo>
                    <a:pt x="457" y="285"/>
                  </a:moveTo>
                  <a:cubicBezTo>
                    <a:pt x="457" y="571"/>
                    <a:pt x="1" y="571"/>
                    <a:pt x="1" y="285"/>
                  </a:cubicBezTo>
                  <a:cubicBezTo>
                    <a:pt x="1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2450677" y="1946415"/>
              <a:ext cx="12894" cy="12894"/>
            </a:xfrm>
            <a:custGeom>
              <a:avLst/>
              <a:gdLst/>
              <a:ahLst/>
              <a:cxnLst/>
              <a:rect l="l" t="t" r="r" b="b"/>
              <a:pathLst>
                <a:path w="458" h="458" extrusionOk="0">
                  <a:moveTo>
                    <a:pt x="457" y="229"/>
                  </a:moveTo>
                  <a:cubicBezTo>
                    <a:pt x="457" y="343"/>
                    <a:pt x="343" y="457"/>
                    <a:pt x="229" y="457"/>
                  </a:cubicBezTo>
                  <a:cubicBezTo>
                    <a:pt x="115" y="457"/>
                    <a:pt x="0" y="343"/>
                    <a:pt x="0" y="229"/>
                  </a:cubicBezTo>
                  <a:cubicBezTo>
                    <a:pt x="0" y="115"/>
                    <a:pt x="115" y="1"/>
                    <a:pt x="229" y="1"/>
                  </a:cubicBezTo>
                  <a:cubicBezTo>
                    <a:pt x="343" y="1"/>
                    <a:pt x="457" y="115"/>
                    <a:pt x="457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3617120" y="1377678"/>
              <a:ext cx="16103" cy="16075"/>
            </a:xfrm>
            <a:custGeom>
              <a:avLst/>
              <a:gdLst/>
              <a:ahLst/>
              <a:cxnLst/>
              <a:rect l="l" t="t" r="r" b="b"/>
              <a:pathLst>
                <a:path w="572" h="571" extrusionOk="0">
                  <a:moveTo>
                    <a:pt x="571" y="228"/>
                  </a:moveTo>
                  <a:cubicBezTo>
                    <a:pt x="571" y="571"/>
                    <a:pt x="0" y="0"/>
                    <a:pt x="343" y="0"/>
                  </a:cubicBezTo>
                  <a:cubicBezTo>
                    <a:pt x="514" y="0"/>
                    <a:pt x="571" y="57"/>
                    <a:pt x="571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4467044" y="1072392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0" y="1"/>
                    <a:pt x="343" y="1"/>
                  </a:cubicBezTo>
                  <a:cubicBezTo>
                    <a:pt x="457" y="1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2331789" y="1636343"/>
              <a:ext cx="32150" cy="321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1142" y="457"/>
                  </a:moveTo>
                  <a:cubicBezTo>
                    <a:pt x="1085" y="1142"/>
                    <a:pt x="0" y="0"/>
                    <a:pt x="685" y="0"/>
                  </a:cubicBezTo>
                  <a:cubicBezTo>
                    <a:pt x="913" y="0"/>
                    <a:pt x="1142" y="229"/>
                    <a:pt x="1142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3372897" y="1078839"/>
              <a:ext cx="25731" cy="25731"/>
            </a:xfrm>
            <a:custGeom>
              <a:avLst/>
              <a:gdLst/>
              <a:ahLst/>
              <a:cxnLst/>
              <a:rect l="l" t="t" r="r" b="b"/>
              <a:pathLst>
                <a:path w="914" h="914" extrusionOk="0">
                  <a:moveTo>
                    <a:pt x="914" y="457"/>
                  </a:moveTo>
                  <a:cubicBezTo>
                    <a:pt x="914" y="685"/>
                    <a:pt x="686" y="913"/>
                    <a:pt x="457" y="913"/>
                  </a:cubicBezTo>
                  <a:cubicBezTo>
                    <a:pt x="229" y="913"/>
                    <a:pt x="1" y="685"/>
                    <a:pt x="1" y="457"/>
                  </a:cubicBezTo>
                  <a:cubicBezTo>
                    <a:pt x="1" y="228"/>
                    <a:pt x="229" y="0"/>
                    <a:pt x="457" y="0"/>
                  </a:cubicBezTo>
                  <a:cubicBezTo>
                    <a:pt x="686" y="0"/>
                    <a:pt x="914" y="228"/>
                    <a:pt x="914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2479590" y="1181652"/>
              <a:ext cx="20917" cy="19313"/>
            </a:xfrm>
            <a:custGeom>
              <a:avLst/>
              <a:gdLst/>
              <a:ahLst/>
              <a:cxnLst/>
              <a:rect l="l" t="t" r="r" b="b"/>
              <a:pathLst>
                <a:path w="743" h="686" extrusionOk="0">
                  <a:moveTo>
                    <a:pt x="743" y="229"/>
                  </a:moveTo>
                  <a:cubicBezTo>
                    <a:pt x="743" y="685"/>
                    <a:pt x="1" y="1"/>
                    <a:pt x="457" y="1"/>
                  </a:cubicBezTo>
                  <a:cubicBezTo>
                    <a:pt x="571" y="1"/>
                    <a:pt x="743" y="115"/>
                    <a:pt x="743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3792229" y="1208960"/>
              <a:ext cx="14499" cy="20917"/>
            </a:xfrm>
            <a:custGeom>
              <a:avLst/>
              <a:gdLst/>
              <a:ahLst/>
              <a:cxnLst/>
              <a:rect l="l" t="t" r="r" b="b"/>
              <a:pathLst>
                <a:path w="515" h="743" extrusionOk="0">
                  <a:moveTo>
                    <a:pt x="515" y="400"/>
                  </a:moveTo>
                  <a:cubicBezTo>
                    <a:pt x="515" y="743"/>
                    <a:pt x="1" y="743"/>
                    <a:pt x="1" y="400"/>
                  </a:cubicBezTo>
                  <a:cubicBezTo>
                    <a:pt x="1" y="1"/>
                    <a:pt x="515" y="1"/>
                    <a:pt x="51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4512032" y="2052465"/>
              <a:ext cx="20917" cy="22522"/>
            </a:xfrm>
            <a:custGeom>
              <a:avLst/>
              <a:gdLst/>
              <a:ahLst/>
              <a:cxnLst/>
              <a:rect l="l" t="t" r="r" b="b"/>
              <a:pathLst>
                <a:path w="743" h="800" extrusionOk="0">
                  <a:moveTo>
                    <a:pt x="742" y="400"/>
                  </a:moveTo>
                  <a:cubicBezTo>
                    <a:pt x="628" y="799"/>
                    <a:pt x="57" y="799"/>
                    <a:pt x="0" y="400"/>
                  </a:cubicBezTo>
                  <a:cubicBezTo>
                    <a:pt x="57" y="0"/>
                    <a:pt x="628" y="0"/>
                    <a:pt x="742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4132846" y="1358393"/>
              <a:ext cx="30574" cy="30545"/>
            </a:xfrm>
            <a:custGeom>
              <a:avLst/>
              <a:gdLst/>
              <a:ahLst/>
              <a:cxnLst/>
              <a:rect l="l" t="t" r="r" b="b"/>
              <a:pathLst>
                <a:path w="1086" h="1085" extrusionOk="0">
                  <a:moveTo>
                    <a:pt x="1085" y="400"/>
                  </a:moveTo>
                  <a:cubicBezTo>
                    <a:pt x="1085" y="1085"/>
                    <a:pt x="1" y="0"/>
                    <a:pt x="686" y="0"/>
                  </a:cubicBezTo>
                  <a:cubicBezTo>
                    <a:pt x="914" y="0"/>
                    <a:pt x="1085" y="171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4344947" y="1212169"/>
              <a:ext cx="40174" cy="40202"/>
            </a:xfrm>
            <a:custGeom>
              <a:avLst/>
              <a:gdLst/>
              <a:ahLst/>
              <a:cxnLst/>
              <a:rect l="l" t="t" r="r" b="b"/>
              <a:pathLst>
                <a:path w="1427" h="1428" extrusionOk="0">
                  <a:moveTo>
                    <a:pt x="1427" y="629"/>
                  </a:moveTo>
                  <a:cubicBezTo>
                    <a:pt x="1427" y="1142"/>
                    <a:pt x="742" y="1428"/>
                    <a:pt x="400" y="1028"/>
                  </a:cubicBezTo>
                  <a:cubicBezTo>
                    <a:pt x="0" y="686"/>
                    <a:pt x="285" y="1"/>
                    <a:pt x="799" y="1"/>
                  </a:cubicBezTo>
                  <a:cubicBezTo>
                    <a:pt x="1142" y="1"/>
                    <a:pt x="1427" y="286"/>
                    <a:pt x="1427" y="6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3891860" y="1045084"/>
              <a:ext cx="40202" cy="40202"/>
            </a:xfrm>
            <a:custGeom>
              <a:avLst/>
              <a:gdLst/>
              <a:ahLst/>
              <a:cxnLst/>
              <a:rect l="l" t="t" r="r" b="b"/>
              <a:pathLst>
                <a:path w="1428" h="1428" extrusionOk="0">
                  <a:moveTo>
                    <a:pt x="1427" y="628"/>
                  </a:moveTo>
                  <a:cubicBezTo>
                    <a:pt x="1427" y="1142"/>
                    <a:pt x="799" y="1427"/>
                    <a:pt x="400" y="1028"/>
                  </a:cubicBezTo>
                  <a:cubicBezTo>
                    <a:pt x="0" y="628"/>
                    <a:pt x="286" y="1"/>
                    <a:pt x="856" y="1"/>
                  </a:cubicBezTo>
                  <a:cubicBezTo>
                    <a:pt x="1142" y="1"/>
                    <a:pt x="1427" y="286"/>
                    <a:pt x="1427" y="6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2547072" y="1642762"/>
              <a:ext cx="25731" cy="28941"/>
            </a:xfrm>
            <a:custGeom>
              <a:avLst/>
              <a:gdLst/>
              <a:ahLst/>
              <a:cxnLst/>
              <a:rect l="l" t="t" r="r" b="b"/>
              <a:pathLst>
                <a:path w="914" h="1028" extrusionOk="0">
                  <a:moveTo>
                    <a:pt x="914" y="457"/>
                  </a:moveTo>
                  <a:cubicBezTo>
                    <a:pt x="914" y="1028"/>
                    <a:pt x="1" y="1"/>
                    <a:pt x="628" y="58"/>
                  </a:cubicBezTo>
                  <a:cubicBezTo>
                    <a:pt x="800" y="58"/>
                    <a:pt x="914" y="229"/>
                    <a:pt x="914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2584036" y="1923921"/>
              <a:ext cx="20917" cy="19313"/>
            </a:xfrm>
            <a:custGeom>
              <a:avLst/>
              <a:gdLst/>
              <a:ahLst/>
              <a:cxnLst/>
              <a:rect l="l" t="t" r="r" b="b"/>
              <a:pathLst>
                <a:path w="743" h="686" extrusionOk="0">
                  <a:moveTo>
                    <a:pt x="742" y="343"/>
                  </a:moveTo>
                  <a:cubicBezTo>
                    <a:pt x="742" y="571"/>
                    <a:pt x="571" y="686"/>
                    <a:pt x="343" y="686"/>
                  </a:cubicBezTo>
                  <a:cubicBezTo>
                    <a:pt x="171" y="686"/>
                    <a:pt x="0" y="571"/>
                    <a:pt x="0" y="343"/>
                  </a:cubicBezTo>
                  <a:cubicBezTo>
                    <a:pt x="0" y="172"/>
                    <a:pt x="171" y="1"/>
                    <a:pt x="343" y="1"/>
                  </a:cubicBezTo>
                  <a:cubicBezTo>
                    <a:pt x="571" y="1"/>
                    <a:pt x="685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2299639" y="562881"/>
              <a:ext cx="25731" cy="25731"/>
            </a:xfrm>
            <a:custGeom>
              <a:avLst/>
              <a:gdLst/>
              <a:ahLst/>
              <a:cxnLst/>
              <a:rect l="l" t="t" r="r" b="b"/>
              <a:pathLst>
                <a:path w="914" h="914" extrusionOk="0">
                  <a:moveTo>
                    <a:pt x="914" y="343"/>
                  </a:moveTo>
                  <a:cubicBezTo>
                    <a:pt x="914" y="913"/>
                    <a:pt x="1" y="0"/>
                    <a:pt x="572" y="0"/>
                  </a:cubicBezTo>
                  <a:cubicBezTo>
                    <a:pt x="743" y="0"/>
                    <a:pt x="914" y="172"/>
                    <a:pt x="914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8"/>
            <p:cNvSpPr/>
            <p:nvPr/>
          </p:nvSpPr>
          <p:spPr>
            <a:xfrm>
              <a:off x="2490851" y="1440317"/>
              <a:ext cx="20917" cy="20917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742" y="343"/>
                  </a:moveTo>
                  <a:cubicBezTo>
                    <a:pt x="742" y="571"/>
                    <a:pt x="571" y="743"/>
                    <a:pt x="400" y="743"/>
                  </a:cubicBezTo>
                  <a:cubicBezTo>
                    <a:pt x="0" y="629"/>
                    <a:pt x="0" y="58"/>
                    <a:pt x="400" y="1"/>
                  </a:cubicBezTo>
                  <a:cubicBezTo>
                    <a:pt x="571" y="1"/>
                    <a:pt x="742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3581760" y="1173629"/>
              <a:ext cx="20917" cy="20917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743" y="343"/>
                  </a:moveTo>
                  <a:cubicBezTo>
                    <a:pt x="629" y="742"/>
                    <a:pt x="58" y="742"/>
                    <a:pt x="1" y="343"/>
                  </a:cubicBezTo>
                  <a:cubicBezTo>
                    <a:pt x="58" y="0"/>
                    <a:pt x="629" y="0"/>
                    <a:pt x="743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2330185" y="2060489"/>
              <a:ext cx="20917" cy="19313"/>
            </a:xfrm>
            <a:custGeom>
              <a:avLst/>
              <a:gdLst/>
              <a:ahLst/>
              <a:cxnLst/>
              <a:rect l="l" t="t" r="r" b="b"/>
              <a:pathLst>
                <a:path w="743" h="686" extrusionOk="0">
                  <a:moveTo>
                    <a:pt x="742" y="343"/>
                  </a:moveTo>
                  <a:cubicBezTo>
                    <a:pt x="685" y="514"/>
                    <a:pt x="571" y="686"/>
                    <a:pt x="343" y="686"/>
                  </a:cubicBezTo>
                  <a:cubicBezTo>
                    <a:pt x="171" y="686"/>
                    <a:pt x="0" y="514"/>
                    <a:pt x="0" y="343"/>
                  </a:cubicBezTo>
                  <a:cubicBezTo>
                    <a:pt x="0" y="115"/>
                    <a:pt x="171" y="1"/>
                    <a:pt x="343" y="1"/>
                  </a:cubicBezTo>
                  <a:cubicBezTo>
                    <a:pt x="571" y="1"/>
                    <a:pt x="742" y="115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2506898" y="2312735"/>
              <a:ext cx="25760" cy="22522"/>
            </a:xfrm>
            <a:custGeom>
              <a:avLst/>
              <a:gdLst/>
              <a:ahLst/>
              <a:cxnLst/>
              <a:rect l="l" t="t" r="r" b="b"/>
              <a:pathLst>
                <a:path w="915" h="800" extrusionOk="0">
                  <a:moveTo>
                    <a:pt x="800" y="400"/>
                  </a:moveTo>
                  <a:cubicBezTo>
                    <a:pt x="914" y="800"/>
                    <a:pt x="1" y="800"/>
                    <a:pt x="115" y="400"/>
                  </a:cubicBezTo>
                  <a:cubicBezTo>
                    <a:pt x="172" y="1"/>
                    <a:pt x="743" y="1"/>
                    <a:pt x="800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2346232" y="2299898"/>
              <a:ext cx="25760" cy="22522"/>
            </a:xfrm>
            <a:custGeom>
              <a:avLst/>
              <a:gdLst/>
              <a:ahLst/>
              <a:cxnLst/>
              <a:rect l="l" t="t" r="r" b="b"/>
              <a:pathLst>
                <a:path w="915" h="800" extrusionOk="0">
                  <a:moveTo>
                    <a:pt x="800" y="400"/>
                  </a:moveTo>
                  <a:cubicBezTo>
                    <a:pt x="743" y="799"/>
                    <a:pt x="172" y="799"/>
                    <a:pt x="115" y="400"/>
                  </a:cubicBezTo>
                  <a:cubicBezTo>
                    <a:pt x="1" y="0"/>
                    <a:pt x="914" y="0"/>
                    <a:pt x="800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2657936" y="1019381"/>
              <a:ext cx="20917" cy="19313"/>
            </a:xfrm>
            <a:custGeom>
              <a:avLst/>
              <a:gdLst/>
              <a:ahLst/>
              <a:cxnLst/>
              <a:rect l="l" t="t" r="r" b="b"/>
              <a:pathLst>
                <a:path w="743" h="686" extrusionOk="0">
                  <a:moveTo>
                    <a:pt x="742" y="343"/>
                  </a:moveTo>
                  <a:cubicBezTo>
                    <a:pt x="742" y="571"/>
                    <a:pt x="571" y="685"/>
                    <a:pt x="400" y="685"/>
                  </a:cubicBezTo>
                  <a:cubicBezTo>
                    <a:pt x="1" y="628"/>
                    <a:pt x="1" y="58"/>
                    <a:pt x="400" y="0"/>
                  </a:cubicBezTo>
                  <a:cubicBezTo>
                    <a:pt x="571" y="0"/>
                    <a:pt x="742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2518159" y="2716020"/>
              <a:ext cx="30545" cy="41778"/>
            </a:xfrm>
            <a:custGeom>
              <a:avLst/>
              <a:gdLst/>
              <a:ahLst/>
              <a:cxnLst/>
              <a:rect l="l" t="t" r="r" b="b"/>
              <a:pathLst>
                <a:path w="1085" h="1484" extrusionOk="0">
                  <a:moveTo>
                    <a:pt x="1085" y="742"/>
                  </a:moveTo>
                  <a:cubicBezTo>
                    <a:pt x="1085" y="1484"/>
                    <a:pt x="0" y="1484"/>
                    <a:pt x="0" y="742"/>
                  </a:cubicBezTo>
                  <a:cubicBezTo>
                    <a:pt x="0" y="0"/>
                    <a:pt x="1085" y="0"/>
                    <a:pt x="1085" y="7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4130285" y="89282"/>
              <a:ext cx="3238" cy="1633"/>
            </a:xfrm>
            <a:custGeom>
              <a:avLst/>
              <a:gdLst/>
              <a:ahLst/>
              <a:cxnLst/>
              <a:rect l="l" t="t" r="r" b="b"/>
              <a:pathLst>
                <a:path w="115" h="58" extrusionOk="0">
                  <a:moveTo>
                    <a:pt x="57" y="0"/>
                  </a:moveTo>
                  <a:cubicBezTo>
                    <a:pt x="114" y="0"/>
                    <a:pt x="114" y="57"/>
                    <a:pt x="57" y="57"/>
                  </a:cubicBezTo>
                  <a:cubicBezTo>
                    <a:pt x="0" y="57"/>
                    <a:pt x="0" y="0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4064408" y="884562"/>
              <a:ext cx="25731" cy="27364"/>
            </a:xfrm>
            <a:custGeom>
              <a:avLst/>
              <a:gdLst/>
              <a:ahLst/>
              <a:cxnLst/>
              <a:rect l="l" t="t" r="r" b="b"/>
              <a:pathLst>
                <a:path w="914" h="972" extrusionOk="0">
                  <a:moveTo>
                    <a:pt x="856" y="457"/>
                  </a:moveTo>
                  <a:cubicBezTo>
                    <a:pt x="799" y="971"/>
                    <a:pt x="114" y="971"/>
                    <a:pt x="57" y="457"/>
                  </a:cubicBezTo>
                  <a:cubicBezTo>
                    <a:pt x="0" y="1"/>
                    <a:pt x="913" y="1"/>
                    <a:pt x="856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4027444" y="747994"/>
              <a:ext cx="25731" cy="27364"/>
            </a:xfrm>
            <a:custGeom>
              <a:avLst/>
              <a:gdLst/>
              <a:ahLst/>
              <a:cxnLst/>
              <a:rect l="l" t="t" r="r" b="b"/>
              <a:pathLst>
                <a:path w="914" h="972" extrusionOk="0">
                  <a:moveTo>
                    <a:pt x="857" y="515"/>
                  </a:moveTo>
                  <a:cubicBezTo>
                    <a:pt x="914" y="971"/>
                    <a:pt x="1" y="971"/>
                    <a:pt x="58" y="515"/>
                  </a:cubicBezTo>
                  <a:cubicBezTo>
                    <a:pt x="115" y="1"/>
                    <a:pt x="799" y="1"/>
                    <a:pt x="857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3042557" y="799429"/>
              <a:ext cx="30545" cy="30545"/>
            </a:xfrm>
            <a:custGeom>
              <a:avLst/>
              <a:gdLst/>
              <a:ahLst/>
              <a:cxnLst/>
              <a:rect l="l" t="t" r="r" b="b"/>
              <a:pathLst>
                <a:path w="1085" h="1085" extrusionOk="0">
                  <a:moveTo>
                    <a:pt x="1085" y="400"/>
                  </a:moveTo>
                  <a:cubicBezTo>
                    <a:pt x="1085" y="1084"/>
                    <a:pt x="1" y="0"/>
                    <a:pt x="685" y="0"/>
                  </a:cubicBezTo>
                  <a:cubicBezTo>
                    <a:pt x="914" y="0"/>
                    <a:pt x="1085" y="171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3519742" y="829946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0" y="0"/>
                    <a:pt x="343" y="0"/>
                  </a:cubicBezTo>
                  <a:cubicBezTo>
                    <a:pt x="457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3090754" y="90545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1"/>
                    <a:pt x="400" y="1"/>
                  </a:cubicBezTo>
                  <a:cubicBezTo>
                    <a:pt x="514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4144727" y="46523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1"/>
                    <a:pt x="343" y="1"/>
                  </a:cubicBezTo>
                  <a:cubicBezTo>
                    <a:pt x="457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2697126" y="712663"/>
              <a:ext cx="14499" cy="12866"/>
            </a:xfrm>
            <a:custGeom>
              <a:avLst/>
              <a:gdLst/>
              <a:ahLst/>
              <a:cxnLst/>
              <a:rect l="l" t="t" r="r" b="b"/>
              <a:pathLst>
                <a:path w="515" h="457" extrusionOk="0">
                  <a:moveTo>
                    <a:pt x="514" y="229"/>
                  </a:moveTo>
                  <a:cubicBezTo>
                    <a:pt x="514" y="343"/>
                    <a:pt x="400" y="457"/>
                    <a:pt x="286" y="457"/>
                  </a:cubicBezTo>
                  <a:cubicBezTo>
                    <a:pt x="0" y="457"/>
                    <a:pt x="0" y="0"/>
                    <a:pt x="286" y="0"/>
                  </a:cubicBezTo>
                  <a:cubicBezTo>
                    <a:pt x="400" y="0"/>
                    <a:pt x="514" y="115"/>
                    <a:pt x="514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3540631" y="359208"/>
              <a:ext cx="12866" cy="12866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457" y="228"/>
                  </a:moveTo>
                  <a:cubicBezTo>
                    <a:pt x="457" y="342"/>
                    <a:pt x="343" y="457"/>
                    <a:pt x="229" y="457"/>
                  </a:cubicBezTo>
                  <a:cubicBezTo>
                    <a:pt x="114" y="457"/>
                    <a:pt x="0" y="342"/>
                    <a:pt x="0" y="228"/>
                  </a:cubicBezTo>
                  <a:cubicBezTo>
                    <a:pt x="0" y="114"/>
                    <a:pt x="114" y="0"/>
                    <a:pt x="229" y="0"/>
                  </a:cubicBezTo>
                  <a:cubicBezTo>
                    <a:pt x="343" y="0"/>
                    <a:pt x="457" y="114"/>
                    <a:pt x="457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3780011" y="805848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0"/>
                    <a:pt x="343" y="0"/>
                  </a:cubicBezTo>
                  <a:cubicBezTo>
                    <a:pt x="457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3730210" y="322244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0"/>
                    <a:pt x="343" y="0"/>
                  </a:cubicBezTo>
                  <a:cubicBezTo>
                    <a:pt x="457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4350381" y="519875"/>
              <a:ext cx="16103" cy="12866"/>
            </a:xfrm>
            <a:custGeom>
              <a:avLst/>
              <a:gdLst/>
              <a:ahLst/>
              <a:cxnLst/>
              <a:rect l="l" t="t" r="r" b="b"/>
              <a:pathLst>
                <a:path w="572" h="457" extrusionOk="0">
                  <a:moveTo>
                    <a:pt x="571" y="228"/>
                  </a:moveTo>
                  <a:cubicBezTo>
                    <a:pt x="571" y="399"/>
                    <a:pt x="457" y="457"/>
                    <a:pt x="343" y="457"/>
                  </a:cubicBezTo>
                  <a:cubicBezTo>
                    <a:pt x="1" y="457"/>
                    <a:pt x="1" y="0"/>
                    <a:pt x="343" y="57"/>
                  </a:cubicBezTo>
                  <a:cubicBezTo>
                    <a:pt x="457" y="57"/>
                    <a:pt x="571" y="114"/>
                    <a:pt x="571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2505942" y="865306"/>
              <a:ext cx="12866" cy="17680"/>
            </a:xfrm>
            <a:custGeom>
              <a:avLst/>
              <a:gdLst/>
              <a:ahLst/>
              <a:cxnLst/>
              <a:rect l="l" t="t" r="r" b="b"/>
              <a:pathLst>
                <a:path w="457" h="628" extrusionOk="0">
                  <a:moveTo>
                    <a:pt x="457" y="285"/>
                  </a:moveTo>
                  <a:cubicBezTo>
                    <a:pt x="457" y="628"/>
                    <a:pt x="0" y="628"/>
                    <a:pt x="0" y="285"/>
                  </a:cubicBezTo>
                  <a:cubicBezTo>
                    <a:pt x="0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2332410" y="704640"/>
              <a:ext cx="12894" cy="16075"/>
            </a:xfrm>
            <a:custGeom>
              <a:avLst/>
              <a:gdLst/>
              <a:ahLst/>
              <a:cxnLst/>
              <a:rect l="l" t="t" r="r" b="b"/>
              <a:pathLst>
                <a:path w="458" h="571" extrusionOk="0">
                  <a:moveTo>
                    <a:pt x="457" y="285"/>
                  </a:moveTo>
                  <a:cubicBezTo>
                    <a:pt x="457" y="571"/>
                    <a:pt x="1" y="571"/>
                    <a:pt x="1" y="285"/>
                  </a:cubicBezTo>
                  <a:cubicBezTo>
                    <a:pt x="1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2444879" y="836365"/>
              <a:ext cx="12894" cy="12894"/>
            </a:xfrm>
            <a:custGeom>
              <a:avLst/>
              <a:gdLst/>
              <a:ahLst/>
              <a:cxnLst/>
              <a:rect l="l" t="t" r="r" b="b"/>
              <a:pathLst>
                <a:path w="458" h="458" extrusionOk="0">
                  <a:moveTo>
                    <a:pt x="457" y="229"/>
                  </a:moveTo>
                  <a:cubicBezTo>
                    <a:pt x="457" y="343"/>
                    <a:pt x="343" y="457"/>
                    <a:pt x="229" y="457"/>
                  </a:cubicBezTo>
                  <a:cubicBezTo>
                    <a:pt x="115" y="457"/>
                    <a:pt x="0" y="343"/>
                    <a:pt x="0" y="229"/>
                  </a:cubicBezTo>
                  <a:cubicBezTo>
                    <a:pt x="0" y="115"/>
                    <a:pt x="115" y="1"/>
                    <a:pt x="229" y="1"/>
                  </a:cubicBezTo>
                  <a:cubicBezTo>
                    <a:pt x="343" y="1"/>
                    <a:pt x="457" y="115"/>
                    <a:pt x="457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8"/>
            <p:cNvSpPr/>
            <p:nvPr/>
          </p:nvSpPr>
          <p:spPr>
            <a:xfrm>
              <a:off x="3611322" y="267628"/>
              <a:ext cx="16103" cy="16075"/>
            </a:xfrm>
            <a:custGeom>
              <a:avLst/>
              <a:gdLst/>
              <a:ahLst/>
              <a:cxnLst/>
              <a:rect l="l" t="t" r="r" b="b"/>
              <a:pathLst>
                <a:path w="572" h="571" extrusionOk="0">
                  <a:moveTo>
                    <a:pt x="571" y="228"/>
                  </a:moveTo>
                  <a:cubicBezTo>
                    <a:pt x="571" y="571"/>
                    <a:pt x="0" y="0"/>
                    <a:pt x="343" y="0"/>
                  </a:cubicBezTo>
                  <a:cubicBezTo>
                    <a:pt x="514" y="0"/>
                    <a:pt x="571" y="57"/>
                    <a:pt x="571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8"/>
            <p:cNvSpPr/>
            <p:nvPr/>
          </p:nvSpPr>
          <p:spPr>
            <a:xfrm>
              <a:off x="2325991" y="526294"/>
              <a:ext cx="32150" cy="321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1142" y="457"/>
                  </a:moveTo>
                  <a:cubicBezTo>
                    <a:pt x="1085" y="1142"/>
                    <a:pt x="0" y="0"/>
                    <a:pt x="685" y="0"/>
                  </a:cubicBezTo>
                  <a:cubicBezTo>
                    <a:pt x="913" y="0"/>
                    <a:pt x="1142" y="229"/>
                    <a:pt x="1142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2473792" y="71603"/>
              <a:ext cx="20917" cy="19313"/>
            </a:xfrm>
            <a:custGeom>
              <a:avLst/>
              <a:gdLst/>
              <a:ahLst/>
              <a:cxnLst/>
              <a:rect l="l" t="t" r="r" b="b"/>
              <a:pathLst>
                <a:path w="743" h="686" extrusionOk="0">
                  <a:moveTo>
                    <a:pt x="743" y="229"/>
                  </a:moveTo>
                  <a:cubicBezTo>
                    <a:pt x="743" y="685"/>
                    <a:pt x="1" y="1"/>
                    <a:pt x="457" y="1"/>
                  </a:cubicBezTo>
                  <a:cubicBezTo>
                    <a:pt x="571" y="1"/>
                    <a:pt x="743" y="115"/>
                    <a:pt x="743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3786430" y="98910"/>
              <a:ext cx="14499" cy="20917"/>
            </a:xfrm>
            <a:custGeom>
              <a:avLst/>
              <a:gdLst/>
              <a:ahLst/>
              <a:cxnLst/>
              <a:rect l="l" t="t" r="r" b="b"/>
              <a:pathLst>
                <a:path w="515" h="743" extrusionOk="0">
                  <a:moveTo>
                    <a:pt x="515" y="400"/>
                  </a:moveTo>
                  <a:cubicBezTo>
                    <a:pt x="515" y="743"/>
                    <a:pt x="1" y="743"/>
                    <a:pt x="1" y="400"/>
                  </a:cubicBezTo>
                  <a:cubicBezTo>
                    <a:pt x="1" y="1"/>
                    <a:pt x="515" y="1"/>
                    <a:pt x="51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4127047" y="248344"/>
              <a:ext cx="30574" cy="30545"/>
            </a:xfrm>
            <a:custGeom>
              <a:avLst/>
              <a:gdLst/>
              <a:ahLst/>
              <a:cxnLst/>
              <a:rect l="l" t="t" r="r" b="b"/>
              <a:pathLst>
                <a:path w="1086" h="1085" extrusionOk="0">
                  <a:moveTo>
                    <a:pt x="1085" y="400"/>
                  </a:moveTo>
                  <a:cubicBezTo>
                    <a:pt x="1085" y="1085"/>
                    <a:pt x="1" y="0"/>
                    <a:pt x="686" y="0"/>
                  </a:cubicBezTo>
                  <a:cubicBezTo>
                    <a:pt x="914" y="0"/>
                    <a:pt x="1085" y="171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4339148" y="102120"/>
              <a:ext cx="40174" cy="40202"/>
            </a:xfrm>
            <a:custGeom>
              <a:avLst/>
              <a:gdLst/>
              <a:ahLst/>
              <a:cxnLst/>
              <a:rect l="l" t="t" r="r" b="b"/>
              <a:pathLst>
                <a:path w="1427" h="1428" extrusionOk="0">
                  <a:moveTo>
                    <a:pt x="1427" y="629"/>
                  </a:moveTo>
                  <a:cubicBezTo>
                    <a:pt x="1427" y="1142"/>
                    <a:pt x="742" y="1428"/>
                    <a:pt x="400" y="1028"/>
                  </a:cubicBezTo>
                  <a:cubicBezTo>
                    <a:pt x="0" y="686"/>
                    <a:pt x="285" y="1"/>
                    <a:pt x="799" y="1"/>
                  </a:cubicBezTo>
                  <a:cubicBezTo>
                    <a:pt x="1142" y="1"/>
                    <a:pt x="1427" y="286"/>
                    <a:pt x="1427" y="6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8"/>
            <p:cNvSpPr/>
            <p:nvPr/>
          </p:nvSpPr>
          <p:spPr>
            <a:xfrm>
              <a:off x="2541273" y="532712"/>
              <a:ext cx="25731" cy="28941"/>
            </a:xfrm>
            <a:custGeom>
              <a:avLst/>
              <a:gdLst/>
              <a:ahLst/>
              <a:cxnLst/>
              <a:rect l="l" t="t" r="r" b="b"/>
              <a:pathLst>
                <a:path w="914" h="1028" extrusionOk="0">
                  <a:moveTo>
                    <a:pt x="914" y="457"/>
                  </a:moveTo>
                  <a:cubicBezTo>
                    <a:pt x="914" y="1028"/>
                    <a:pt x="1" y="1"/>
                    <a:pt x="628" y="58"/>
                  </a:cubicBezTo>
                  <a:cubicBezTo>
                    <a:pt x="800" y="58"/>
                    <a:pt x="914" y="229"/>
                    <a:pt x="914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8"/>
            <p:cNvSpPr/>
            <p:nvPr/>
          </p:nvSpPr>
          <p:spPr>
            <a:xfrm>
              <a:off x="2578238" y="813871"/>
              <a:ext cx="20917" cy="19313"/>
            </a:xfrm>
            <a:custGeom>
              <a:avLst/>
              <a:gdLst/>
              <a:ahLst/>
              <a:cxnLst/>
              <a:rect l="l" t="t" r="r" b="b"/>
              <a:pathLst>
                <a:path w="743" h="686" extrusionOk="0">
                  <a:moveTo>
                    <a:pt x="742" y="343"/>
                  </a:moveTo>
                  <a:cubicBezTo>
                    <a:pt x="742" y="571"/>
                    <a:pt x="571" y="686"/>
                    <a:pt x="343" y="686"/>
                  </a:cubicBezTo>
                  <a:cubicBezTo>
                    <a:pt x="171" y="686"/>
                    <a:pt x="0" y="571"/>
                    <a:pt x="0" y="343"/>
                  </a:cubicBezTo>
                  <a:cubicBezTo>
                    <a:pt x="0" y="172"/>
                    <a:pt x="171" y="1"/>
                    <a:pt x="343" y="1"/>
                  </a:cubicBezTo>
                  <a:cubicBezTo>
                    <a:pt x="571" y="1"/>
                    <a:pt x="685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2485053" y="330268"/>
              <a:ext cx="20917" cy="20917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742" y="343"/>
                  </a:moveTo>
                  <a:cubicBezTo>
                    <a:pt x="742" y="571"/>
                    <a:pt x="571" y="743"/>
                    <a:pt x="400" y="743"/>
                  </a:cubicBezTo>
                  <a:cubicBezTo>
                    <a:pt x="0" y="629"/>
                    <a:pt x="0" y="58"/>
                    <a:pt x="400" y="1"/>
                  </a:cubicBezTo>
                  <a:cubicBezTo>
                    <a:pt x="571" y="1"/>
                    <a:pt x="742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3575962" y="63579"/>
              <a:ext cx="20917" cy="20917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743" y="343"/>
                  </a:moveTo>
                  <a:cubicBezTo>
                    <a:pt x="629" y="742"/>
                    <a:pt x="58" y="742"/>
                    <a:pt x="1" y="343"/>
                  </a:cubicBezTo>
                  <a:cubicBezTo>
                    <a:pt x="58" y="0"/>
                    <a:pt x="629" y="0"/>
                    <a:pt x="743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" name="Google Shape;1296;p8"/>
          <p:cNvGrpSpPr/>
          <p:nvPr/>
        </p:nvGrpSpPr>
        <p:grpSpPr>
          <a:xfrm>
            <a:off x="2122007" y="4088419"/>
            <a:ext cx="205509" cy="512847"/>
            <a:chOff x="4043607" y="4088419"/>
            <a:chExt cx="205509" cy="512847"/>
          </a:xfrm>
        </p:grpSpPr>
        <p:sp>
          <p:nvSpPr>
            <p:cNvPr id="1297" name="Google Shape;1297;p8"/>
            <p:cNvSpPr/>
            <p:nvPr/>
          </p:nvSpPr>
          <p:spPr>
            <a:xfrm>
              <a:off x="4136367" y="4443045"/>
              <a:ext cx="18197" cy="158221"/>
            </a:xfrm>
            <a:custGeom>
              <a:avLst/>
              <a:gdLst/>
              <a:ahLst/>
              <a:cxnLst/>
              <a:rect l="l" t="t" r="r" b="b"/>
              <a:pathLst>
                <a:path w="1009" h="8773" extrusionOk="0">
                  <a:moveTo>
                    <a:pt x="0" y="1"/>
                  </a:moveTo>
                  <a:lnTo>
                    <a:pt x="0" y="8773"/>
                  </a:lnTo>
                  <a:lnTo>
                    <a:pt x="1009" y="8773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4E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8"/>
            <p:cNvSpPr/>
            <p:nvPr/>
          </p:nvSpPr>
          <p:spPr>
            <a:xfrm>
              <a:off x="4043607" y="4088419"/>
              <a:ext cx="205509" cy="403713"/>
            </a:xfrm>
            <a:custGeom>
              <a:avLst/>
              <a:gdLst/>
              <a:ahLst/>
              <a:cxnLst/>
              <a:rect l="l" t="t" r="r" b="b"/>
              <a:pathLst>
                <a:path w="11395" h="22385" extrusionOk="0">
                  <a:moveTo>
                    <a:pt x="5647" y="1"/>
                  </a:moveTo>
                  <a:cubicBezTo>
                    <a:pt x="2522" y="1"/>
                    <a:pt x="1" y="2522"/>
                    <a:pt x="1" y="5748"/>
                  </a:cubicBezTo>
                  <a:lnTo>
                    <a:pt x="1" y="16638"/>
                  </a:lnTo>
                  <a:cubicBezTo>
                    <a:pt x="1" y="19864"/>
                    <a:pt x="2522" y="22385"/>
                    <a:pt x="5647" y="22385"/>
                  </a:cubicBezTo>
                  <a:cubicBezTo>
                    <a:pt x="8773" y="22385"/>
                    <a:pt x="11395" y="19864"/>
                    <a:pt x="11395" y="16638"/>
                  </a:cubicBezTo>
                  <a:lnTo>
                    <a:pt x="11395" y="5748"/>
                  </a:lnTo>
                  <a:cubicBezTo>
                    <a:pt x="11395" y="2522"/>
                    <a:pt x="8773" y="1"/>
                    <a:pt x="5647" y="1"/>
                  </a:cubicBezTo>
                  <a:close/>
                </a:path>
              </a:pathLst>
            </a:custGeom>
            <a:solidFill>
              <a:srgbClr val="DEF1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4145457" y="4088419"/>
              <a:ext cx="101844" cy="403713"/>
            </a:xfrm>
            <a:custGeom>
              <a:avLst/>
              <a:gdLst/>
              <a:ahLst/>
              <a:cxnLst/>
              <a:rect l="l" t="t" r="r" b="b"/>
              <a:pathLst>
                <a:path w="5647" h="22385" extrusionOk="0">
                  <a:moveTo>
                    <a:pt x="0" y="1"/>
                  </a:moveTo>
                  <a:cubicBezTo>
                    <a:pt x="3126" y="1"/>
                    <a:pt x="5647" y="2623"/>
                    <a:pt x="5647" y="5748"/>
                  </a:cubicBezTo>
                  <a:lnTo>
                    <a:pt x="5647" y="16638"/>
                  </a:lnTo>
                  <a:cubicBezTo>
                    <a:pt x="5647" y="19864"/>
                    <a:pt x="3126" y="22385"/>
                    <a:pt x="0" y="22385"/>
                  </a:cubicBezTo>
                  <a:close/>
                </a:path>
              </a:pathLst>
            </a:custGeom>
            <a:solidFill>
              <a:srgbClr val="BCE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8"/>
          <p:cNvGrpSpPr/>
          <p:nvPr/>
        </p:nvGrpSpPr>
        <p:grpSpPr>
          <a:xfrm>
            <a:off x="520372" y="4055701"/>
            <a:ext cx="392819" cy="545569"/>
            <a:chOff x="520372" y="4055701"/>
            <a:chExt cx="392819" cy="545569"/>
          </a:xfrm>
        </p:grpSpPr>
        <p:sp>
          <p:nvSpPr>
            <p:cNvPr id="1301" name="Google Shape;1301;p8"/>
            <p:cNvSpPr/>
            <p:nvPr/>
          </p:nvSpPr>
          <p:spPr>
            <a:xfrm>
              <a:off x="617105" y="4513963"/>
              <a:ext cx="20037" cy="87307"/>
            </a:xfrm>
            <a:custGeom>
              <a:avLst/>
              <a:gdLst/>
              <a:ahLst/>
              <a:cxnLst/>
              <a:rect l="l" t="t" r="r" b="b"/>
              <a:pathLst>
                <a:path w="1111" h="4841" extrusionOk="0">
                  <a:moveTo>
                    <a:pt x="1" y="1"/>
                  </a:moveTo>
                  <a:lnTo>
                    <a:pt x="1" y="4841"/>
                  </a:lnTo>
                  <a:lnTo>
                    <a:pt x="1110" y="4841"/>
                  </a:lnTo>
                  <a:lnTo>
                    <a:pt x="1110" y="1"/>
                  </a:lnTo>
                  <a:close/>
                </a:path>
              </a:pathLst>
            </a:custGeom>
            <a:solidFill>
              <a:srgbClr val="4E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520372" y="4183000"/>
              <a:ext cx="101844" cy="363694"/>
            </a:xfrm>
            <a:custGeom>
              <a:avLst/>
              <a:gdLst/>
              <a:ahLst/>
              <a:cxnLst/>
              <a:rect l="l" t="t" r="r" b="b"/>
              <a:pathLst>
                <a:path w="5647" h="20166" extrusionOk="0">
                  <a:moveTo>
                    <a:pt x="5647" y="0"/>
                  </a:moveTo>
                  <a:lnTo>
                    <a:pt x="0" y="20166"/>
                  </a:lnTo>
                  <a:lnTo>
                    <a:pt x="5647" y="20166"/>
                  </a:lnTo>
                  <a:close/>
                </a:path>
              </a:pathLst>
            </a:custGeom>
            <a:solidFill>
              <a:srgbClr val="DEF1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622204" y="4183000"/>
              <a:ext cx="101862" cy="363694"/>
            </a:xfrm>
            <a:custGeom>
              <a:avLst/>
              <a:gdLst/>
              <a:ahLst/>
              <a:cxnLst/>
              <a:rect l="l" t="t" r="r" b="b"/>
              <a:pathLst>
                <a:path w="5648" h="20166" extrusionOk="0">
                  <a:moveTo>
                    <a:pt x="1" y="0"/>
                  </a:moveTo>
                  <a:lnTo>
                    <a:pt x="5647" y="20166"/>
                  </a:lnTo>
                  <a:lnTo>
                    <a:pt x="1" y="20166"/>
                  </a:lnTo>
                  <a:close/>
                </a:path>
              </a:pathLst>
            </a:custGeom>
            <a:solidFill>
              <a:srgbClr val="BCE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769505" y="4513963"/>
              <a:ext cx="20037" cy="87307"/>
            </a:xfrm>
            <a:custGeom>
              <a:avLst/>
              <a:gdLst/>
              <a:ahLst/>
              <a:cxnLst/>
              <a:rect l="l" t="t" r="r" b="b"/>
              <a:pathLst>
                <a:path w="1111" h="4841" extrusionOk="0">
                  <a:moveTo>
                    <a:pt x="1" y="1"/>
                  </a:moveTo>
                  <a:lnTo>
                    <a:pt x="1" y="4841"/>
                  </a:lnTo>
                  <a:lnTo>
                    <a:pt x="1110" y="4841"/>
                  </a:lnTo>
                  <a:lnTo>
                    <a:pt x="1110" y="1"/>
                  </a:lnTo>
                  <a:close/>
                </a:path>
              </a:pathLst>
            </a:custGeom>
            <a:solidFill>
              <a:srgbClr val="4E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647671" y="4055701"/>
              <a:ext cx="132756" cy="474627"/>
            </a:xfrm>
            <a:custGeom>
              <a:avLst/>
              <a:gdLst/>
              <a:ahLst/>
              <a:cxnLst/>
              <a:rect l="l" t="t" r="r" b="b"/>
              <a:pathLst>
                <a:path w="7361" h="26317" extrusionOk="0">
                  <a:moveTo>
                    <a:pt x="7361" y="0"/>
                  </a:moveTo>
                  <a:lnTo>
                    <a:pt x="0" y="26316"/>
                  </a:lnTo>
                  <a:lnTo>
                    <a:pt x="7361" y="26316"/>
                  </a:lnTo>
                  <a:close/>
                </a:path>
              </a:pathLst>
            </a:custGeom>
            <a:solidFill>
              <a:srgbClr val="DEF1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8"/>
            <p:cNvSpPr/>
            <p:nvPr/>
          </p:nvSpPr>
          <p:spPr>
            <a:xfrm>
              <a:off x="780417" y="4055701"/>
              <a:ext cx="132774" cy="474627"/>
            </a:xfrm>
            <a:custGeom>
              <a:avLst/>
              <a:gdLst/>
              <a:ahLst/>
              <a:cxnLst/>
              <a:rect l="l" t="t" r="r" b="b"/>
              <a:pathLst>
                <a:path w="7362" h="26317" extrusionOk="0">
                  <a:moveTo>
                    <a:pt x="1" y="0"/>
                  </a:moveTo>
                  <a:lnTo>
                    <a:pt x="7361" y="26316"/>
                  </a:lnTo>
                  <a:lnTo>
                    <a:pt x="1" y="26316"/>
                  </a:lnTo>
                  <a:close/>
                </a:path>
              </a:pathLst>
            </a:custGeom>
            <a:solidFill>
              <a:srgbClr val="BCE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7" name="Google Shape;1307;p8"/>
          <p:cNvGrpSpPr/>
          <p:nvPr/>
        </p:nvGrpSpPr>
        <p:grpSpPr>
          <a:xfrm>
            <a:off x="7254402" y="4024703"/>
            <a:ext cx="602950" cy="576584"/>
            <a:chOff x="7036577" y="4024703"/>
            <a:chExt cx="602950" cy="576584"/>
          </a:xfrm>
        </p:grpSpPr>
        <p:sp>
          <p:nvSpPr>
            <p:cNvPr id="1308" name="Google Shape;1308;p8"/>
            <p:cNvSpPr/>
            <p:nvPr/>
          </p:nvSpPr>
          <p:spPr>
            <a:xfrm>
              <a:off x="7229518" y="4375761"/>
              <a:ext cx="27920" cy="225525"/>
            </a:xfrm>
            <a:custGeom>
              <a:avLst/>
              <a:gdLst/>
              <a:ahLst/>
              <a:cxnLst/>
              <a:rect l="l" t="t" r="r" b="b"/>
              <a:pathLst>
                <a:path w="1211" h="9781" extrusionOk="0">
                  <a:moveTo>
                    <a:pt x="1" y="0"/>
                  </a:moveTo>
                  <a:lnTo>
                    <a:pt x="1" y="9781"/>
                  </a:lnTo>
                  <a:lnTo>
                    <a:pt x="1211" y="9781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4E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7036577" y="4024703"/>
              <a:ext cx="485861" cy="483585"/>
            </a:xfrm>
            <a:custGeom>
              <a:avLst/>
              <a:gdLst/>
              <a:ahLst/>
              <a:cxnLst/>
              <a:rect l="l" t="t" r="r" b="b"/>
              <a:pathLst>
                <a:path w="21074" h="20973" extrusionOk="0">
                  <a:moveTo>
                    <a:pt x="9075" y="20973"/>
                  </a:moveTo>
                  <a:cubicBezTo>
                    <a:pt x="17040" y="20973"/>
                    <a:pt x="21073" y="11293"/>
                    <a:pt x="15326" y="5647"/>
                  </a:cubicBezTo>
                  <a:cubicBezTo>
                    <a:pt x="9680" y="0"/>
                    <a:pt x="0" y="4033"/>
                    <a:pt x="101" y="11999"/>
                  </a:cubicBezTo>
                  <a:cubicBezTo>
                    <a:pt x="101" y="16939"/>
                    <a:pt x="4033" y="20973"/>
                    <a:pt x="9075" y="20973"/>
                  </a:cubicBezTo>
                  <a:close/>
                </a:path>
              </a:pathLst>
            </a:custGeom>
            <a:solidFill>
              <a:srgbClr val="BCE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0" name="Google Shape;1310;p8"/>
            <p:cNvGrpSpPr/>
            <p:nvPr/>
          </p:nvGrpSpPr>
          <p:grpSpPr>
            <a:xfrm>
              <a:off x="7259457" y="4150265"/>
              <a:ext cx="380070" cy="451000"/>
              <a:chOff x="7335657" y="4150265"/>
              <a:chExt cx="380070" cy="451000"/>
            </a:xfrm>
          </p:grpSpPr>
          <p:sp>
            <p:nvSpPr>
              <p:cNvPr id="1311" name="Google Shape;1311;p8"/>
              <p:cNvSpPr/>
              <p:nvPr/>
            </p:nvSpPr>
            <p:spPr>
              <a:xfrm>
                <a:off x="7486583" y="4424865"/>
                <a:ext cx="21840" cy="17640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9781" extrusionOk="0">
                    <a:moveTo>
                      <a:pt x="1" y="0"/>
                    </a:moveTo>
                    <a:lnTo>
                      <a:pt x="1" y="9781"/>
                    </a:lnTo>
                    <a:lnTo>
                      <a:pt x="1211" y="9781"/>
                    </a:lnTo>
                    <a:lnTo>
                      <a:pt x="1211" y="0"/>
                    </a:lnTo>
                    <a:close/>
                  </a:path>
                </a:pathLst>
              </a:custGeom>
              <a:solidFill>
                <a:srgbClr val="4E74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8"/>
              <p:cNvSpPr/>
              <p:nvPr/>
            </p:nvSpPr>
            <p:spPr>
              <a:xfrm>
                <a:off x="7335657" y="4150265"/>
                <a:ext cx="380070" cy="378248"/>
              </a:xfrm>
              <a:custGeom>
                <a:avLst/>
                <a:gdLst/>
                <a:ahLst/>
                <a:cxnLst/>
                <a:rect l="l" t="t" r="r" b="b"/>
                <a:pathLst>
                  <a:path w="21074" h="20973" extrusionOk="0">
                    <a:moveTo>
                      <a:pt x="9075" y="20973"/>
                    </a:moveTo>
                    <a:cubicBezTo>
                      <a:pt x="17040" y="20973"/>
                      <a:pt x="21073" y="11293"/>
                      <a:pt x="15326" y="5647"/>
                    </a:cubicBezTo>
                    <a:cubicBezTo>
                      <a:pt x="9680" y="0"/>
                      <a:pt x="0" y="4033"/>
                      <a:pt x="101" y="11999"/>
                    </a:cubicBezTo>
                    <a:cubicBezTo>
                      <a:pt x="101" y="16939"/>
                      <a:pt x="4033" y="20973"/>
                      <a:pt x="9075" y="20973"/>
                    </a:cubicBezTo>
                    <a:close/>
                  </a:path>
                </a:pathLst>
              </a:custGeom>
              <a:solidFill>
                <a:srgbClr val="DEF1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8"/>
              <p:cNvSpPr/>
              <p:nvPr/>
            </p:nvSpPr>
            <p:spPr>
              <a:xfrm>
                <a:off x="7499316" y="4204824"/>
                <a:ext cx="160043" cy="323692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17948" extrusionOk="0">
                    <a:moveTo>
                      <a:pt x="1" y="0"/>
                    </a:moveTo>
                    <a:cubicBezTo>
                      <a:pt x="4941" y="0"/>
                      <a:pt x="8874" y="4033"/>
                      <a:pt x="8874" y="8974"/>
                    </a:cubicBezTo>
                    <a:cubicBezTo>
                      <a:pt x="8874" y="13914"/>
                      <a:pt x="4941" y="17948"/>
                      <a:pt x="1" y="17948"/>
                    </a:cubicBezTo>
                    <a:close/>
                  </a:path>
                </a:pathLst>
              </a:custGeom>
              <a:solidFill>
                <a:srgbClr val="BCE0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4" name="Google Shape;1314;p8"/>
          <p:cNvGrpSpPr/>
          <p:nvPr/>
        </p:nvGrpSpPr>
        <p:grpSpPr>
          <a:xfrm>
            <a:off x="8362382" y="4088419"/>
            <a:ext cx="205509" cy="512847"/>
            <a:chOff x="4043607" y="4088419"/>
            <a:chExt cx="205509" cy="512847"/>
          </a:xfrm>
        </p:grpSpPr>
        <p:sp>
          <p:nvSpPr>
            <p:cNvPr id="1315" name="Google Shape;1315;p8"/>
            <p:cNvSpPr/>
            <p:nvPr/>
          </p:nvSpPr>
          <p:spPr>
            <a:xfrm>
              <a:off x="4136367" y="4443045"/>
              <a:ext cx="18197" cy="158221"/>
            </a:xfrm>
            <a:custGeom>
              <a:avLst/>
              <a:gdLst/>
              <a:ahLst/>
              <a:cxnLst/>
              <a:rect l="l" t="t" r="r" b="b"/>
              <a:pathLst>
                <a:path w="1009" h="8773" extrusionOk="0">
                  <a:moveTo>
                    <a:pt x="0" y="1"/>
                  </a:moveTo>
                  <a:lnTo>
                    <a:pt x="0" y="8773"/>
                  </a:lnTo>
                  <a:lnTo>
                    <a:pt x="1009" y="8773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4E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4043607" y="4088419"/>
              <a:ext cx="205509" cy="403713"/>
            </a:xfrm>
            <a:custGeom>
              <a:avLst/>
              <a:gdLst/>
              <a:ahLst/>
              <a:cxnLst/>
              <a:rect l="l" t="t" r="r" b="b"/>
              <a:pathLst>
                <a:path w="11395" h="22385" extrusionOk="0">
                  <a:moveTo>
                    <a:pt x="5647" y="1"/>
                  </a:moveTo>
                  <a:cubicBezTo>
                    <a:pt x="2522" y="1"/>
                    <a:pt x="1" y="2522"/>
                    <a:pt x="1" y="5748"/>
                  </a:cubicBezTo>
                  <a:lnTo>
                    <a:pt x="1" y="16638"/>
                  </a:lnTo>
                  <a:cubicBezTo>
                    <a:pt x="1" y="19864"/>
                    <a:pt x="2522" y="22385"/>
                    <a:pt x="5647" y="22385"/>
                  </a:cubicBezTo>
                  <a:cubicBezTo>
                    <a:pt x="8773" y="22385"/>
                    <a:pt x="11395" y="19864"/>
                    <a:pt x="11395" y="16638"/>
                  </a:cubicBezTo>
                  <a:lnTo>
                    <a:pt x="11395" y="5748"/>
                  </a:lnTo>
                  <a:cubicBezTo>
                    <a:pt x="11395" y="2522"/>
                    <a:pt x="8773" y="1"/>
                    <a:pt x="5647" y="1"/>
                  </a:cubicBezTo>
                  <a:close/>
                </a:path>
              </a:pathLst>
            </a:custGeom>
            <a:solidFill>
              <a:srgbClr val="DEF1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4145457" y="4088419"/>
              <a:ext cx="101844" cy="403713"/>
            </a:xfrm>
            <a:custGeom>
              <a:avLst/>
              <a:gdLst/>
              <a:ahLst/>
              <a:cxnLst/>
              <a:rect l="l" t="t" r="r" b="b"/>
              <a:pathLst>
                <a:path w="5647" h="22385" extrusionOk="0">
                  <a:moveTo>
                    <a:pt x="0" y="1"/>
                  </a:moveTo>
                  <a:cubicBezTo>
                    <a:pt x="3126" y="1"/>
                    <a:pt x="5647" y="2623"/>
                    <a:pt x="5647" y="5748"/>
                  </a:cubicBezTo>
                  <a:lnTo>
                    <a:pt x="5647" y="16638"/>
                  </a:lnTo>
                  <a:cubicBezTo>
                    <a:pt x="5647" y="19864"/>
                    <a:pt x="3126" y="22385"/>
                    <a:pt x="0" y="22385"/>
                  </a:cubicBezTo>
                  <a:close/>
                </a:path>
              </a:pathLst>
            </a:custGeom>
            <a:solidFill>
              <a:srgbClr val="BCE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tilte 3">
  <p:cSld name="TITLE_AND_TWO_COLUMNS_1_2_1_1">
    <p:bg>
      <p:bgPr>
        <a:solidFill>
          <a:schemeClr val="dk2"/>
        </a:solidFill>
        <a:effectLst/>
      </p:bgPr>
    </p:bg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15"/>
          <p:cNvSpPr txBox="1">
            <a:spLocks noGrp="1"/>
          </p:cNvSpPr>
          <p:nvPr>
            <p:ph type="title"/>
          </p:nvPr>
        </p:nvSpPr>
        <p:spPr>
          <a:xfrm>
            <a:off x="710400" y="539500"/>
            <a:ext cx="772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2" name="Google Shape;1402;p15"/>
          <p:cNvSpPr/>
          <p:nvPr/>
        </p:nvSpPr>
        <p:spPr>
          <a:xfrm>
            <a:off x="4417611" y="4141926"/>
            <a:ext cx="27364" cy="27336"/>
          </a:xfrm>
          <a:custGeom>
            <a:avLst/>
            <a:gdLst/>
            <a:ahLst/>
            <a:cxnLst/>
            <a:rect l="l" t="t" r="r" b="b"/>
            <a:pathLst>
              <a:path w="972" h="971" extrusionOk="0">
                <a:moveTo>
                  <a:pt x="971" y="400"/>
                </a:moveTo>
                <a:cubicBezTo>
                  <a:pt x="971" y="971"/>
                  <a:pt x="1" y="1"/>
                  <a:pt x="629" y="1"/>
                </a:cubicBezTo>
                <a:cubicBezTo>
                  <a:pt x="800" y="1"/>
                  <a:pt x="971" y="172"/>
                  <a:pt x="971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5"/>
          <p:cNvSpPr/>
          <p:nvPr/>
        </p:nvSpPr>
        <p:spPr>
          <a:xfrm>
            <a:off x="4256945" y="4130693"/>
            <a:ext cx="27364" cy="25731"/>
          </a:xfrm>
          <a:custGeom>
            <a:avLst/>
            <a:gdLst/>
            <a:ahLst/>
            <a:cxnLst/>
            <a:rect l="l" t="t" r="r" b="b"/>
            <a:pathLst>
              <a:path w="972" h="914" extrusionOk="0">
                <a:moveTo>
                  <a:pt x="971" y="343"/>
                </a:moveTo>
                <a:cubicBezTo>
                  <a:pt x="971" y="913"/>
                  <a:pt x="1" y="0"/>
                  <a:pt x="572" y="0"/>
                </a:cubicBezTo>
                <a:cubicBezTo>
                  <a:pt x="800" y="0"/>
                  <a:pt x="971" y="114"/>
                  <a:pt x="971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5"/>
          <p:cNvSpPr/>
          <p:nvPr/>
        </p:nvSpPr>
        <p:spPr>
          <a:xfrm>
            <a:off x="4767885" y="4190123"/>
            <a:ext cx="80347" cy="80375"/>
          </a:xfrm>
          <a:custGeom>
            <a:avLst/>
            <a:gdLst/>
            <a:ahLst/>
            <a:cxnLst/>
            <a:rect l="l" t="t" r="r" b="b"/>
            <a:pathLst>
              <a:path w="2854" h="2855" extrusionOk="0">
                <a:moveTo>
                  <a:pt x="2854" y="1256"/>
                </a:moveTo>
                <a:cubicBezTo>
                  <a:pt x="2854" y="2284"/>
                  <a:pt x="1541" y="2854"/>
                  <a:pt x="799" y="2112"/>
                </a:cubicBezTo>
                <a:cubicBezTo>
                  <a:pt x="0" y="1314"/>
                  <a:pt x="571" y="1"/>
                  <a:pt x="1655" y="1"/>
                </a:cubicBezTo>
                <a:cubicBezTo>
                  <a:pt x="2283" y="1"/>
                  <a:pt x="2854" y="572"/>
                  <a:pt x="2854" y="12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5"/>
          <p:cNvSpPr/>
          <p:nvPr/>
        </p:nvSpPr>
        <p:spPr>
          <a:xfrm>
            <a:off x="4460994" y="4339556"/>
            <a:ext cx="59486" cy="57853"/>
          </a:xfrm>
          <a:custGeom>
            <a:avLst/>
            <a:gdLst/>
            <a:ahLst/>
            <a:cxnLst/>
            <a:rect l="l" t="t" r="r" b="b"/>
            <a:pathLst>
              <a:path w="2113" h="2055" extrusionOk="0">
                <a:moveTo>
                  <a:pt x="2112" y="856"/>
                </a:moveTo>
                <a:cubicBezTo>
                  <a:pt x="2112" y="1655"/>
                  <a:pt x="1142" y="2055"/>
                  <a:pt x="571" y="1484"/>
                </a:cubicBezTo>
                <a:cubicBezTo>
                  <a:pt x="1" y="971"/>
                  <a:pt x="400" y="0"/>
                  <a:pt x="1199" y="0"/>
                </a:cubicBezTo>
                <a:cubicBezTo>
                  <a:pt x="1713" y="0"/>
                  <a:pt x="2112" y="400"/>
                  <a:pt x="2112" y="8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5"/>
          <p:cNvSpPr/>
          <p:nvPr/>
        </p:nvSpPr>
        <p:spPr>
          <a:xfrm>
            <a:off x="4504377" y="3648694"/>
            <a:ext cx="8052" cy="6447"/>
          </a:xfrm>
          <a:custGeom>
            <a:avLst/>
            <a:gdLst/>
            <a:ahLst/>
            <a:cxnLst/>
            <a:rect l="l" t="t" r="r" b="b"/>
            <a:pathLst>
              <a:path w="286" h="229" extrusionOk="0">
                <a:moveTo>
                  <a:pt x="115" y="0"/>
                </a:moveTo>
                <a:cubicBezTo>
                  <a:pt x="1" y="0"/>
                  <a:pt x="1" y="229"/>
                  <a:pt x="115" y="229"/>
                </a:cubicBezTo>
                <a:cubicBezTo>
                  <a:pt x="286" y="229"/>
                  <a:pt x="286" y="0"/>
                  <a:pt x="1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5"/>
          <p:cNvSpPr/>
          <p:nvPr/>
        </p:nvSpPr>
        <p:spPr>
          <a:xfrm>
            <a:off x="4467441" y="2679882"/>
            <a:ext cx="3238" cy="1633"/>
          </a:xfrm>
          <a:custGeom>
            <a:avLst/>
            <a:gdLst/>
            <a:ahLst/>
            <a:cxnLst/>
            <a:rect l="l" t="t" r="r" b="b"/>
            <a:pathLst>
              <a:path w="115" h="58" extrusionOk="0">
                <a:moveTo>
                  <a:pt x="57" y="0"/>
                </a:moveTo>
                <a:cubicBezTo>
                  <a:pt x="114" y="0"/>
                  <a:pt x="114" y="57"/>
                  <a:pt x="57" y="57"/>
                </a:cubicBezTo>
                <a:cubicBezTo>
                  <a:pt x="0" y="57"/>
                  <a:pt x="0" y="0"/>
                  <a:pt x="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5"/>
          <p:cNvSpPr/>
          <p:nvPr/>
        </p:nvSpPr>
        <p:spPr>
          <a:xfrm>
            <a:off x="4399960" y="3475162"/>
            <a:ext cx="27336" cy="27364"/>
          </a:xfrm>
          <a:custGeom>
            <a:avLst/>
            <a:gdLst/>
            <a:ahLst/>
            <a:cxnLst/>
            <a:rect l="l" t="t" r="r" b="b"/>
            <a:pathLst>
              <a:path w="971" h="972" extrusionOk="0">
                <a:moveTo>
                  <a:pt x="913" y="457"/>
                </a:moveTo>
                <a:cubicBezTo>
                  <a:pt x="856" y="971"/>
                  <a:pt x="171" y="971"/>
                  <a:pt x="114" y="457"/>
                </a:cubicBezTo>
                <a:cubicBezTo>
                  <a:pt x="0" y="1"/>
                  <a:pt x="970" y="1"/>
                  <a:pt x="913" y="4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5"/>
          <p:cNvSpPr/>
          <p:nvPr/>
        </p:nvSpPr>
        <p:spPr>
          <a:xfrm>
            <a:off x="4512401" y="3910568"/>
            <a:ext cx="30574" cy="30574"/>
          </a:xfrm>
          <a:custGeom>
            <a:avLst/>
            <a:gdLst/>
            <a:ahLst/>
            <a:cxnLst/>
            <a:rect l="l" t="t" r="r" b="b"/>
            <a:pathLst>
              <a:path w="1086" h="1086" extrusionOk="0">
                <a:moveTo>
                  <a:pt x="1085" y="400"/>
                </a:moveTo>
                <a:cubicBezTo>
                  <a:pt x="1085" y="1085"/>
                  <a:pt x="1" y="1"/>
                  <a:pt x="686" y="1"/>
                </a:cubicBezTo>
                <a:cubicBezTo>
                  <a:pt x="914" y="1"/>
                  <a:pt x="1085" y="172"/>
                  <a:pt x="1085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5"/>
          <p:cNvSpPr/>
          <p:nvPr/>
        </p:nvSpPr>
        <p:spPr>
          <a:xfrm>
            <a:off x="4364600" y="3340199"/>
            <a:ext cx="24127" cy="24155"/>
          </a:xfrm>
          <a:custGeom>
            <a:avLst/>
            <a:gdLst/>
            <a:ahLst/>
            <a:cxnLst/>
            <a:rect l="l" t="t" r="r" b="b"/>
            <a:pathLst>
              <a:path w="857" h="858" extrusionOk="0">
                <a:moveTo>
                  <a:pt x="857" y="458"/>
                </a:moveTo>
                <a:cubicBezTo>
                  <a:pt x="857" y="686"/>
                  <a:pt x="685" y="857"/>
                  <a:pt x="457" y="857"/>
                </a:cubicBezTo>
                <a:cubicBezTo>
                  <a:pt x="229" y="857"/>
                  <a:pt x="1" y="686"/>
                  <a:pt x="1" y="458"/>
                </a:cubicBezTo>
                <a:cubicBezTo>
                  <a:pt x="1" y="172"/>
                  <a:pt x="229" y="1"/>
                  <a:pt x="457" y="1"/>
                </a:cubicBezTo>
                <a:cubicBezTo>
                  <a:pt x="685" y="1"/>
                  <a:pt x="857" y="172"/>
                  <a:pt x="857" y="4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5"/>
          <p:cNvSpPr/>
          <p:nvPr/>
        </p:nvSpPr>
        <p:spPr>
          <a:xfrm>
            <a:off x="3379713" y="3390029"/>
            <a:ext cx="30545" cy="30545"/>
          </a:xfrm>
          <a:custGeom>
            <a:avLst/>
            <a:gdLst/>
            <a:ahLst/>
            <a:cxnLst/>
            <a:rect l="l" t="t" r="r" b="b"/>
            <a:pathLst>
              <a:path w="1085" h="1085" extrusionOk="0">
                <a:moveTo>
                  <a:pt x="1085" y="400"/>
                </a:moveTo>
                <a:cubicBezTo>
                  <a:pt x="1085" y="1084"/>
                  <a:pt x="1" y="0"/>
                  <a:pt x="628" y="0"/>
                </a:cubicBezTo>
                <a:cubicBezTo>
                  <a:pt x="857" y="0"/>
                  <a:pt x="1085" y="171"/>
                  <a:pt x="1085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5"/>
          <p:cNvSpPr/>
          <p:nvPr/>
        </p:nvSpPr>
        <p:spPr>
          <a:xfrm>
            <a:off x="3855293" y="3420546"/>
            <a:ext cx="16075" cy="16103"/>
          </a:xfrm>
          <a:custGeom>
            <a:avLst/>
            <a:gdLst/>
            <a:ahLst/>
            <a:cxnLst/>
            <a:rect l="l" t="t" r="r" b="b"/>
            <a:pathLst>
              <a:path w="571" h="572" extrusionOk="0">
                <a:moveTo>
                  <a:pt x="571" y="229"/>
                </a:moveTo>
                <a:cubicBezTo>
                  <a:pt x="571" y="571"/>
                  <a:pt x="0" y="0"/>
                  <a:pt x="343" y="0"/>
                </a:cubicBezTo>
                <a:cubicBezTo>
                  <a:pt x="514" y="0"/>
                  <a:pt x="571" y="115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5"/>
          <p:cNvSpPr/>
          <p:nvPr/>
        </p:nvSpPr>
        <p:spPr>
          <a:xfrm>
            <a:off x="3940454" y="3709757"/>
            <a:ext cx="11261" cy="17680"/>
          </a:xfrm>
          <a:custGeom>
            <a:avLst/>
            <a:gdLst/>
            <a:ahLst/>
            <a:cxnLst/>
            <a:rect l="l" t="t" r="r" b="b"/>
            <a:pathLst>
              <a:path w="400" h="628" extrusionOk="0">
                <a:moveTo>
                  <a:pt x="400" y="342"/>
                </a:moveTo>
                <a:cubicBezTo>
                  <a:pt x="400" y="628"/>
                  <a:pt x="0" y="628"/>
                  <a:pt x="0" y="342"/>
                </a:cubicBezTo>
                <a:cubicBezTo>
                  <a:pt x="0" y="0"/>
                  <a:pt x="400" y="0"/>
                  <a:pt x="400" y="3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5"/>
          <p:cNvSpPr/>
          <p:nvPr/>
        </p:nvSpPr>
        <p:spPr>
          <a:xfrm>
            <a:off x="3063194" y="3569951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1" y="229"/>
                </a:moveTo>
                <a:cubicBezTo>
                  <a:pt x="514" y="572"/>
                  <a:pt x="1" y="1"/>
                  <a:pt x="343" y="1"/>
                </a:cubicBezTo>
                <a:cubicBezTo>
                  <a:pt x="457" y="1"/>
                  <a:pt x="571" y="115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5"/>
          <p:cNvSpPr/>
          <p:nvPr/>
        </p:nvSpPr>
        <p:spPr>
          <a:xfrm>
            <a:off x="3427910" y="3496051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1" y="229"/>
                </a:moveTo>
                <a:cubicBezTo>
                  <a:pt x="571" y="571"/>
                  <a:pt x="1" y="1"/>
                  <a:pt x="343" y="1"/>
                </a:cubicBezTo>
                <a:cubicBezTo>
                  <a:pt x="457" y="1"/>
                  <a:pt x="571" y="58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5"/>
          <p:cNvSpPr/>
          <p:nvPr/>
        </p:nvSpPr>
        <p:spPr>
          <a:xfrm>
            <a:off x="3350800" y="3796494"/>
            <a:ext cx="12866" cy="17708"/>
          </a:xfrm>
          <a:custGeom>
            <a:avLst/>
            <a:gdLst/>
            <a:ahLst/>
            <a:cxnLst/>
            <a:rect l="l" t="t" r="r" b="b"/>
            <a:pathLst>
              <a:path w="457" h="629" extrusionOk="0">
                <a:moveTo>
                  <a:pt x="457" y="343"/>
                </a:moveTo>
                <a:cubicBezTo>
                  <a:pt x="457" y="629"/>
                  <a:pt x="0" y="629"/>
                  <a:pt x="0" y="343"/>
                </a:cubicBezTo>
                <a:cubicBezTo>
                  <a:pt x="0" y="1"/>
                  <a:pt x="457" y="1"/>
                  <a:pt x="457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5"/>
          <p:cNvSpPr/>
          <p:nvPr/>
        </p:nvSpPr>
        <p:spPr>
          <a:xfrm>
            <a:off x="4481883" y="3055830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1" y="229"/>
                </a:moveTo>
                <a:cubicBezTo>
                  <a:pt x="571" y="571"/>
                  <a:pt x="1" y="1"/>
                  <a:pt x="343" y="1"/>
                </a:cubicBezTo>
                <a:cubicBezTo>
                  <a:pt x="457" y="1"/>
                  <a:pt x="571" y="58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5"/>
          <p:cNvSpPr/>
          <p:nvPr/>
        </p:nvSpPr>
        <p:spPr>
          <a:xfrm>
            <a:off x="3031072" y="3303263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1" y="229"/>
                </a:moveTo>
                <a:cubicBezTo>
                  <a:pt x="571" y="571"/>
                  <a:pt x="0" y="0"/>
                  <a:pt x="343" y="0"/>
                </a:cubicBezTo>
                <a:cubicBezTo>
                  <a:pt x="514" y="0"/>
                  <a:pt x="571" y="115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5"/>
          <p:cNvSpPr/>
          <p:nvPr/>
        </p:nvSpPr>
        <p:spPr>
          <a:xfrm>
            <a:off x="3877787" y="2948175"/>
            <a:ext cx="12866" cy="16103"/>
          </a:xfrm>
          <a:custGeom>
            <a:avLst/>
            <a:gdLst/>
            <a:ahLst/>
            <a:cxnLst/>
            <a:rect l="l" t="t" r="r" b="b"/>
            <a:pathLst>
              <a:path w="457" h="572" extrusionOk="0">
                <a:moveTo>
                  <a:pt x="457" y="286"/>
                </a:moveTo>
                <a:cubicBezTo>
                  <a:pt x="457" y="572"/>
                  <a:pt x="0" y="572"/>
                  <a:pt x="0" y="286"/>
                </a:cubicBezTo>
                <a:cubicBezTo>
                  <a:pt x="0" y="1"/>
                  <a:pt x="457" y="1"/>
                  <a:pt x="457" y="2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5"/>
          <p:cNvSpPr/>
          <p:nvPr/>
        </p:nvSpPr>
        <p:spPr>
          <a:xfrm>
            <a:off x="4117168" y="3396447"/>
            <a:ext cx="14499" cy="12866"/>
          </a:xfrm>
          <a:custGeom>
            <a:avLst/>
            <a:gdLst/>
            <a:ahLst/>
            <a:cxnLst/>
            <a:rect l="l" t="t" r="r" b="b"/>
            <a:pathLst>
              <a:path w="515" h="457" extrusionOk="0">
                <a:moveTo>
                  <a:pt x="514" y="229"/>
                </a:moveTo>
                <a:cubicBezTo>
                  <a:pt x="514" y="343"/>
                  <a:pt x="400" y="457"/>
                  <a:pt x="286" y="457"/>
                </a:cubicBezTo>
                <a:cubicBezTo>
                  <a:pt x="1" y="457"/>
                  <a:pt x="1" y="0"/>
                  <a:pt x="286" y="0"/>
                </a:cubicBezTo>
                <a:cubicBezTo>
                  <a:pt x="400" y="0"/>
                  <a:pt x="514" y="115"/>
                  <a:pt x="514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5"/>
          <p:cNvSpPr/>
          <p:nvPr/>
        </p:nvSpPr>
        <p:spPr>
          <a:xfrm>
            <a:off x="4065761" y="2912844"/>
            <a:ext cx="17708" cy="16103"/>
          </a:xfrm>
          <a:custGeom>
            <a:avLst/>
            <a:gdLst/>
            <a:ahLst/>
            <a:cxnLst/>
            <a:rect l="l" t="t" r="r" b="b"/>
            <a:pathLst>
              <a:path w="629" h="572" extrusionOk="0">
                <a:moveTo>
                  <a:pt x="571" y="229"/>
                </a:moveTo>
                <a:cubicBezTo>
                  <a:pt x="628" y="571"/>
                  <a:pt x="0" y="0"/>
                  <a:pt x="400" y="0"/>
                </a:cubicBezTo>
                <a:cubicBezTo>
                  <a:pt x="514" y="0"/>
                  <a:pt x="571" y="115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5"/>
          <p:cNvSpPr/>
          <p:nvPr/>
        </p:nvSpPr>
        <p:spPr>
          <a:xfrm>
            <a:off x="4685933" y="3112079"/>
            <a:ext cx="16103" cy="14470"/>
          </a:xfrm>
          <a:custGeom>
            <a:avLst/>
            <a:gdLst/>
            <a:ahLst/>
            <a:cxnLst/>
            <a:rect l="l" t="t" r="r" b="b"/>
            <a:pathLst>
              <a:path w="572" h="514" extrusionOk="0">
                <a:moveTo>
                  <a:pt x="571" y="171"/>
                </a:moveTo>
                <a:cubicBezTo>
                  <a:pt x="571" y="514"/>
                  <a:pt x="1" y="0"/>
                  <a:pt x="343" y="0"/>
                </a:cubicBezTo>
                <a:cubicBezTo>
                  <a:pt x="457" y="0"/>
                  <a:pt x="571" y="57"/>
                  <a:pt x="571" y="1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5"/>
          <p:cNvSpPr/>
          <p:nvPr/>
        </p:nvSpPr>
        <p:spPr>
          <a:xfrm>
            <a:off x="3604651" y="3549090"/>
            <a:ext cx="12866" cy="16075"/>
          </a:xfrm>
          <a:custGeom>
            <a:avLst/>
            <a:gdLst/>
            <a:ahLst/>
            <a:cxnLst/>
            <a:rect l="l" t="t" r="r" b="b"/>
            <a:pathLst>
              <a:path w="457" h="571" extrusionOk="0">
                <a:moveTo>
                  <a:pt x="457" y="285"/>
                </a:moveTo>
                <a:cubicBezTo>
                  <a:pt x="457" y="571"/>
                  <a:pt x="0" y="571"/>
                  <a:pt x="0" y="285"/>
                </a:cubicBezTo>
                <a:cubicBezTo>
                  <a:pt x="0" y="0"/>
                  <a:pt x="457" y="0"/>
                  <a:pt x="457" y="2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5"/>
          <p:cNvSpPr/>
          <p:nvPr/>
        </p:nvSpPr>
        <p:spPr>
          <a:xfrm>
            <a:off x="3760504" y="3796494"/>
            <a:ext cx="12866" cy="17708"/>
          </a:xfrm>
          <a:custGeom>
            <a:avLst/>
            <a:gdLst/>
            <a:ahLst/>
            <a:cxnLst/>
            <a:rect l="l" t="t" r="r" b="b"/>
            <a:pathLst>
              <a:path w="457" h="629" extrusionOk="0">
                <a:moveTo>
                  <a:pt x="457" y="343"/>
                </a:moveTo>
                <a:cubicBezTo>
                  <a:pt x="457" y="629"/>
                  <a:pt x="0" y="629"/>
                  <a:pt x="0" y="343"/>
                </a:cubicBezTo>
                <a:cubicBezTo>
                  <a:pt x="0" y="1"/>
                  <a:pt x="457" y="1"/>
                  <a:pt x="457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5"/>
          <p:cNvSpPr/>
          <p:nvPr/>
        </p:nvSpPr>
        <p:spPr>
          <a:xfrm>
            <a:off x="2843098" y="3455906"/>
            <a:ext cx="12866" cy="17680"/>
          </a:xfrm>
          <a:custGeom>
            <a:avLst/>
            <a:gdLst/>
            <a:ahLst/>
            <a:cxnLst/>
            <a:rect l="l" t="t" r="r" b="b"/>
            <a:pathLst>
              <a:path w="457" h="628" extrusionOk="0">
                <a:moveTo>
                  <a:pt x="457" y="285"/>
                </a:moveTo>
                <a:cubicBezTo>
                  <a:pt x="457" y="628"/>
                  <a:pt x="0" y="628"/>
                  <a:pt x="0" y="285"/>
                </a:cubicBezTo>
                <a:cubicBezTo>
                  <a:pt x="0" y="0"/>
                  <a:pt x="457" y="0"/>
                  <a:pt x="457" y="2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5"/>
          <p:cNvSpPr/>
          <p:nvPr/>
        </p:nvSpPr>
        <p:spPr>
          <a:xfrm>
            <a:off x="2669566" y="3295239"/>
            <a:ext cx="12894" cy="16075"/>
          </a:xfrm>
          <a:custGeom>
            <a:avLst/>
            <a:gdLst/>
            <a:ahLst/>
            <a:cxnLst/>
            <a:rect l="l" t="t" r="r" b="b"/>
            <a:pathLst>
              <a:path w="458" h="571" extrusionOk="0">
                <a:moveTo>
                  <a:pt x="457" y="285"/>
                </a:moveTo>
                <a:cubicBezTo>
                  <a:pt x="457" y="571"/>
                  <a:pt x="1" y="571"/>
                  <a:pt x="1" y="285"/>
                </a:cubicBezTo>
                <a:cubicBezTo>
                  <a:pt x="1" y="0"/>
                  <a:pt x="457" y="0"/>
                  <a:pt x="457" y="2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5"/>
          <p:cNvSpPr/>
          <p:nvPr/>
        </p:nvSpPr>
        <p:spPr>
          <a:xfrm>
            <a:off x="2780431" y="3426965"/>
            <a:ext cx="12866" cy="14499"/>
          </a:xfrm>
          <a:custGeom>
            <a:avLst/>
            <a:gdLst/>
            <a:ahLst/>
            <a:cxnLst/>
            <a:rect l="l" t="t" r="r" b="b"/>
            <a:pathLst>
              <a:path w="457" h="515" extrusionOk="0">
                <a:moveTo>
                  <a:pt x="457" y="229"/>
                </a:moveTo>
                <a:cubicBezTo>
                  <a:pt x="457" y="514"/>
                  <a:pt x="0" y="514"/>
                  <a:pt x="0" y="229"/>
                </a:cubicBezTo>
                <a:cubicBezTo>
                  <a:pt x="0" y="115"/>
                  <a:pt x="115" y="1"/>
                  <a:pt x="229" y="1"/>
                </a:cubicBezTo>
                <a:cubicBezTo>
                  <a:pt x="343" y="1"/>
                  <a:pt x="457" y="115"/>
                  <a:pt x="457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5"/>
          <p:cNvSpPr/>
          <p:nvPr/>
        </p:nvSpPr>
        <p:spPr>
          <a:xfrm>
            <a:off x="3950083" y="2858228"/>
            <a:ext cx="14499" cy="11261"/>
          </a:xfrm>
          <a:custGeom>
            <a:avLst/>
            <a:gdLst/>
            <a:ahLst/>
            <a:cxnLst/>
            <a:rect l="l" t="t" r="r" b="b"/>
            <a:pathLst>
              <a:path w="515" h="400" extrusionOk="0">
                <a:moveTo>
                  <a:pt x="514" y="228"/>
                </a:moveTo>
                <a:cubicBezTo>
                  <a:pt x="514" y="342"/>
                  <a:pt x="400" y="400"/>
                  <a:pt x="286" y="400"/>
                </a:cubicBezTo>
                <a:cubicBezTo>
                  <a:pt x="0" y="400"/>
                  <a:pt x="0" y="0"/>
                  <a:pt x="286" y="0"/>
                </a:cubicBezTo>
                <a:cubicBezTo>
                  <a:pt x="400" y="0"/>
                  <a:pt x="514" y="57"/>
                  <a:pt x="514" y="2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5"/>
          <p:cNvSpPr/>
          <p:nvPr/>
        </p:nvSpPr>
        <p:spPr>
          <a:xfrm>
            <a:off x="4796797" y="2552942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1" y="229"/>
                </a:moveTo>
                <a:cubicBezTo>
                  <a:pt x="571" y="571"/>
                  <a:pt x="0" y="1"/>
                  <a:pt x="400" y="1"/>
                </a:cubicBezTo>
                <a:cubicBezTo>
                  <a:pt x="514" y="1"/>
                  <a:pt x="571" y="115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5"/>
          <p:cNvSpPr/>
          <p:nvPr/>
        </p:nvSpPr>
        <p:spPr>
          <a:xfrm>
            <a:off x="2667961" y="3115288"/>
            <a:ext cx="25731" cy="28941"/>
          </a:xfrm>
          <a:custGeom>
            <a:avLst/>
            <a:gdLst/>
            <a:ahLst/>
            <a:cxnLst/>
            <a:rect l="l" t="t" r="r" b="b"/>
            <a:pathLst>
              <a:path w="914" h="1028" extrusionOk="0">
                <a:moveTo>
                  <a:pt x="914" y="514"/>
                </a:moveTo>
                <a:cubicBezTo>
                  <a:pt x="914" y="742"/>
                  <a:pt x="742" y="970"/>
                  <a:pt x="514" y="970"/>
                </a:cubicBezTo>
                <a:cubicBezTo>
                  <a:pt x="1" y="1027"/>
                  <a:pt x="1" y="0"/>
                  <a:pt x="514" y="57"/>
                </a:cubicBezTo>
                <a:cubicBezTo>
                  <a:pt x="742" y="57"/>
                  <a:pt x="914" y="286"/>
                  <a:pt x="914" y="5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5"/>
          <p:cNvSpPr/>
          <p:nvPr/>
        </p:nvSpPr>
        <p:spPr>
          <a:xfrm>
            <a:off x="3704255" y="2559389"/>
            <a:ext cx="25731" cy="25731"/>
          </a:xfrm>
          <a:custGeom>
            <a:avLst/>
            <a:gdLst/>
            <a:ahLst/>
            <a:cxnLst/>
            <a:rect l="l" t="t" r="r" b="b"/>
            <a:pathLst>
              <a:path w="914" h="914" extrusionOk="0">
                <a:moveTo>
                  <a:pt x="914" y="457"/>
                </a:moveTo>
                <a:cubicBezTo>
                  <a:pt x="914" y="685"/>
                  <a:pt x="686" y="913"/>
                  <a:pt x="457" y="913"/>
                </a:cubicBezTo>
                <a:cubicBezTo>
                  <a:pt x="229" y="913"/>
                  <a:pt x="1" y="685"/>
                  <a:pt x="1" y="457"/>
                </a:cubicBezTo>
                <a:cubicBezTo>
                  <a:pt x="1" y="228"/>
                  <a:pt x="172" y="0"/>
                  <a:pt x="457" y="0"/>
                </a:cubicBezTo>
                <a:cubicBezTo>
                  <a:pt x="686" y="0"/>
                  <a:pt x="914" y="228"/>
                  <a:pt x="914" y="4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5"/>
          <p:cNvSpPr/>
          <p:nvPr/>
        </p:nvSpPr>
        <p:spPr>
          <a:xfrm>
            <a:off x="2810948" y="2660597"/>
            <a:ext cx="19313" cy="20917"/>
          </a:xfrm>
          <a:custGeom>
            <a:avLst/>
            <a:gdLst/>
            <a:ahLst/>
            <a:cxnLst/>
            <a:rect l="l" t="t" r="r" b="b"/>
            <a:pathLst>
              <a:path w="686" h="743" extrusionOk="0">
                <a:moveTo>
                  <a:pt x="686" y="286"/>
                </a:moveTo>
                <a:cubicBezTo>
                  <a:pt x="686" y="742"/>
                  <a:pt x="1" y="0"/>
                  <a:pt x="457" y="58"/>
                </a:cubicBezTo>
                <a:cubicBezTo>
                  <a:pt x="571" y="58"/>
                  <a:pt x="686" y="172"/>
                  <a:pt x="686" y="2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5"/>
          <p:cNvSpPr/>
          <p:nvPr/>
        </p:nvSpPr>
        <p:spPr>
          <a:xfrm>
            <a:off x="4121982" y="2691115"/>
            <a:ext cx="17708" cy="17708"/>
          </a:xfrm>
          <a:custGeom>
            <a:avLst/>
            <a:gdLst/>
            <a:ahLst/>
            <a:cxnLst/>
            <a:rect l="l" t="t" r="r" b="b"/>
            <a:pathLst>
              <a:path w="629" h="629" extrusionOk="0">
                <a:moveTo>
                  <a:pt x="572" y="343"/>
                </a:moveTo>
                <a:cubicBezTo>
                  <a:pt x="629" y="629"/>
                  <a:pt x="1" y="629"/>
                  <a:pt x="58" y="343"/>
                </a:cubicBezTo>
                <a:cubicBezTo>
                  <a:pt x="58" y="1"/>
                  <a:pt x="515" y="1"/>
                  <a:pt x="572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5"/>
          <p:cNvSpPr/>
          <p:nvPr/>
        </p:nvSpPr>
        <p:spPr>
          <a:xfrm>
            <a:off x="4840180" y="3533015"/>
            <a:ext cx="24127" cy="22522"/>
          </a:xfrm>
          <a:custGeom>
            <a:avLst/>
            <a:gdLst/>
            <a:ahLst/>
            <a:cxnLst/>
            <a:rect l="l" t="t" r="r" b="b"/>
            <a:pathLst>
              <a:path w="857" h="800" extrusionOk="0">
                <a:moveTo>
                  <a:pt x="799" y="400"/>
                </a:moveTo>
                <a:cubicBezTo>
                  <a:pt x="685" y="799"/>
                  <a:pt x="171" y="799"/>
                  <a:pt x="57" y="400"/>
                </a:cubicBezTo>
                <a:cubicBezTo>
                  <a:pt x="0" y="0"/>
                  <a:pt x="856" y="0"/>
                  <a:pt x="799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5"/>
          <p:cNvSpPr/>
          <p:nvPr/>
        </p:nvSpPr>
        <p:spPr>
          <a:xfrm>
            <a:off x="4464204" y="2838943"/>
            <a:ext cx="30574" cy="30545"/>
          </a:xfrm>
          <a:custGeom>
            <a:avLst/>
            <a:gdLst/>
            <a:ahLst/>
            <a:cxnLst/>
            <a:rect l="l" t="t" r="r" b="b"/>
            <a:pathLst>
              <a:path w="1086" h="1085" extrusionOk="0">
                <a:moveTo>
                  <a:pt x="1085" y="400"/>
                </a:moveTo>
                <a:cubicBezTo>
                  <a:pt x="1028" y="1085"/>
                  <a:pt x="1" y="0"/>
                  <a:pt x="629" y="0"/>
                </a:cubicBezTo>
                <a:cubicBezTo>
                  <a:pt x="857" y="0"/>
                  <a:pt x="1085" y="171"/>
                  <a:pt x="1085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5"/>
          <p:cNvSpPr/>
          <p:nvPr/>
        </p:nvSpPr>
        <p:spPr>
          <a:xfrm>
            <a:off x="4676304" y="2692719"/>
            <a:ext cx="38569" cy="40202"/>
          </a:xfrm>
          <a:custGeom>
            <a:avLst/>
            <a:gdLst/>
            <a:ahLst/>
            <a:cxnLst/>
            <a:rect l="l" t="t" r="r" b="b"/>
            <a:pathLst>
              <a:path w="1370" h="1428" extrusionOk="0">
                <a:moveTo>
                  <a:pt x="1370" y="629"/>
                </a:moveTo>
                <a:cubicBezTo>
                  <a:pt x="1370" y="1142"/>
                  <a:pt x="742" y="1428"/>
                  <a:pt x="343" y="1028"/>
                </a:cubicBezTo>
                <a:cubicBezTo>
                  <a:pt x="0" y="686"/>
                  <a:pt x="228" y="1"/>
                  <a:pt x="799" y="1"/>
                </a:cubicBezTo>
                <a:cubicBezTo>
                  <a:pt x="1142" y="1"/>
                  <a:pt x="1370" y="286"/>
                  <a:pt x="1370" y="6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5"/>
          <p:cNvSpPr/>
          <p:nvPr/>
        </p:nvSpPr>
        <p:spPr>
          <a:xfrm>
            <a:off x="4210352" y="3672792"/>
            <a:ext cx="33783" cy="45016"/>
          </a:xfrm>
          <a:custGeom>
            <a:avLst/>
            <a:gdLst/>
            <a:ahLst/>
            <a:cxnLst/>
            <a:rect l="l" t="t" r="r" b="b"/>
            <a:pathLst>
              <a:path w="1200" h="1599" extrusionOk="0">
                <a:moveTo>
                  <a:pt x="1199" y="799"/>
                </a:moveTo>
                <a:cubicBezTo>
                  <a:pt x="1199" y="1598"/>
                  <a:pt x="1" y="1598"/>
                  <a:pt x="1" y="799"/>
                </a:cubicBezTo>
                <a:cubicBezTo>
                  <a:pt x="1" y="0"/>
                  <a:pt x="1199" y="0"/>
                  <a:pt x="1199" y="7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5"/>
          <p:cNvSpPr/>
          <p:nvPr/>
        </p:nvSpPr>
        <p:spPr>
          <a:xfrm>
            <a:off x="4223218" y="2525634"/>
            <a:ext cx="40202" cy="40202"/>
          </a:xfrm>
          <a:custGeom>
            <a:avLst/>
            <a:gdLst/>
            <a:ahLst/>
            <a:cxnLst/>
            <a:rect l="l" t="t" r="r" b="b"/>
            <a:pathLst>
              <a:path w="1428" h="1428" extrusionOk="0">
                <a:moveTo>
                  <a:pt x="1427" y="628"/>
                </a:moveTo>
                <a:cubicBezTo>
                  <a:pt x="1427" y="1142"/>
                  <a:pt x="799" y="1427"/>
                  <a:pt x="400" y="1028"/>
                </a:cubicBezTo>
                <a:cubicBezTo>
                  <a:pt x="0" y="685"/>
                  <a:pt x="286" y="1"/>
                  <a:pt x="799" y="1"/>
                </a:cubicBezTo>
                <a:cubicBezTo>
                  <a:pt x="1142" y="1"/>
                  <a:pt x="1427" y="286"/>
                  <a:pt x="1427" y="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5"/>
          <p:cNvSpPr/>
          <p:nvPr/>
        </p:nvSpPr>
        <p:spPr>
          <a:xfrm>
            <a:off x="2878430" y="3124917"/>
            <a:ext cx="25731" cy="27336"/>
          </a:xfrm>
          <a:custGeom>
            <a:avLst/>
            <a:gdLst/>
            <a:ahLst/>
            <a:cxnLst/>
            <a:rect l="l" t="t" r="r" b="b"/>
            <a:pathLst>
              <a:path w="914" h="971" extrusionOk="0">
                <a:moveTo>
                  <a:pt x="914" y="400"/>
                </a:moveTo>
                <a:cubicBezTo>
                  <a:pt x="914" y="971"/>
                  <a:pt x="1" y="1"/>
                  <a:pt x="571" y="1"/>
                </a:cubicBezTo>
                <a:cubicBezTo>
                  <a:pt x="743" y="1"/>
                  <a:pt x="914" y="172"/>
                  <a:pt x="914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5"/>
          <p:cNvSpPr/>
          <p:nvPr/>
        </p:nvSpPr>
        <p:spPr>
          <a:xfrm>
            <a:off x="2915394" y="3402866"/>
            <a:ext cx="19313" cy="22522"/>
          </a:xfrm>
          <a:custGeom>
            <a:avLst/>
            <a:gdLst/>
            <a:ahLst/>
            <a:cxnLst/>
            <a:rect l="l" t="t" r="r" b="b"/>
            <a:pathLst>
              <a:path w="686" h="800" extrusionOk="0">
                <a:moveTo>
                  <a:pt x="685" y="400"/>
                </a:moveTo>
                <a:cubicBezTo>
                  <a:pt x="628" y="800"/>
                  <a:pt x="57" y="800"/>
                  <a:pt x="0" y="400"/>
                </a:cubicBezTo>
                <a:cubicBezTo>
                  <a:pt x="57" y="1"/>
                  <a:pt x="628" y="1"/>
                  <a:pt x="685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5"/>
          <p:cNvSpPr/>
          <p:nvPr/>
        </p:nvSpPr>
        <p:spPr>
          <a:xfrm>
            <a:off x="2635839" y="2957831"/>
            <a:ext cx="20917" cy="20917"/>
          </a:xfrm>
          <a:custGeom>
            <a:avLst/>
            <a:gdLst/>
            <a:ahLst/>
            <a:cxnLst/>
            <a:rect l="l" t="t" r="r" b="b"/>
            <a:pathLst>
              <a:path w="743" h="743" extrusionOk="0">
                <a:moveTo>
                  <a:pt x="742" y="343"/>
                </a:moveTo>
                <a:cubicBezTo>
                  <a:pt x="742" y="571"/>
                  <a:pt x="571" y="742"/>
                  <a:pt x="400" y="742"/>
                </a:cubicBezTo>
                <a:cubicBezTo>
                  <a:pt x="0" y="628"/>
                  <a:pt x="0" y="115"/>
                  <a:pt x="400" y="0"/>
                </a:cubicBezTo>
                <a:cubicBezTo>
                  <a:pt x="571" y="0"/>
                  <a:pt x="742" y="172"/>
                  <a:pt x="742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5"/>
          <p:cNvSpPr/>
          <p:nvPr/>
        </p:nvSpPr>
        <p:spPr>
          <a:xfrm>
            <a:off x="2815762" y="2920867"/>
            <a:ext cx="25760" cy="25731"/>
          </a:xfrm>
          <a:custGeom>
            <a:avLst/>
            <a:gdLst/>
            <a:ahLst/>
            <a:cxnLst/>
            <a:rect l="l" t="t" r="r" b="b"/>
            <a:pathLst>
              <a:path w="915" h="914" extrusionOk="0">
                <a:moveTo>
                  <a:pt x="914" y="343"/>
                </a:moveTo>
                <a:cubicBezTo>
                  <a:pt x="914" y="914"/>
                  <a:pt x="1" y="1"/>
                  <a:pt x="572" y="1"/>
                </a:cubicBezTo>
                <a:cubicBezTo>
                  <a:pt x="800" y="1"/>
                  <a:pt x="914" y="172"/>
                  <a:pt x="914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5"/>
          <p:cNvSpPr/>
          <p:nvPr/>
        </p:nvSpPr>
        <p:spPr>
          <a:xfrm>
            <a:off x="3909909" y="2654179"/>
            <a:ext cx="25731" cy="22522"/>
          </a:xfrm>
          <a:custGeom>
            <a:avLst/>
            <a:gdLst/>
            <a:ahLst/>
            <a:cxnLst/>
            <a:rect l="l" t="t" r="r" b="b"/>
            <a:pathLst>
              <a:path w="914" h="800" extrusionOk="0">
                <a:moveTo>
                  <a:pt x="800" y="343"/>
                </a:moveTo>
                <a:cubicBezTo>
                  <a:pt x="914" y="799"/>
                  <a:pt x="1" y="799"/>
                  <a:pt x="115" y="343"/>
                </a:cubicBezTo>
                <a:cubicBezTo>
                  <a:pt x="172" y="0"/>
                  <a:pt x="743" y="0"/>
                  <a:pt x="800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5"/>
          <p:cNvSpPr/>
          <p:nvPr/>
        </p:nvSpPr>
        <p:spPr>
          <a:xfrm>
            <a:off x="2661543" y="3539434"/>
            <a:ext cx="19313" cy="22522"/>
          </a:xfrm>
          <a:custGeom>
            <a:avLst/>
            <a:gdLst/>
            <a:ahLst/>
            <a:cxnLst/>
            <a:rect l="l" t="t" r="r" b="b"/>
            <a:pathLst>
              <a:path w="686" h="800" extrusionOk="0">
                <a:moveTo>
                  <a:pt x="685" y="400"/>
                </a:moveTo>
                <a:cubicBezTo>
                  <a:pt x="628" y="800"/>
                  <a:pt x="57" y="800"/>
                  <a:pt x="0" y="400"/>
                </a:cubicBezTo>
                <a:cubicBezTo>
                  <a:pt x="57" y="1"/>
                  <a:pt x="628" y="1"/>
                  <a:pt x="685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5"/>
          <p:cNvSpPr/>
          <p:nvPr/>
        </p:nvSpPr>
        <p:spPr>
          <a:xfrm>
            <a:off x="2841493" y="3793285"/>
            <a:ext cx="19284" cy="22522"/>
          </a:xfrm>
          <a:custGeom>
            <a:avLst/>
            <a:gdLst/>
            <a:ahLst/>
            <a:cxnLst/>
            <a:rect l="l" t="t" r="r" b="b"/>
            <a:pathLst>
              <a:path w="685" h="800" extrusionOk="0">
                <a:moveTo>
                  <a:pt x="685" y="400"/>
                </a:moveTo>
                <a:cubicBezTo>
                  <a:pt x="628" y="800"/>
                  <a:pt x="57" y="800"/>
                  <a:pt x="0" y="400"/>
                </a:cubicBezTo>
                <a:cubicBezTo>
                  <a:pt x="57" y="1"/>
                  <a:pt x="628" y="1"/>
                  <a:pt x="685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15"/>
          <p:cNvSpPr/>
          <p:nvPr/>
        </p:nvSpPr>
        <p:spPr>
          <a:xfrm>
            <a:off x="2679194" y="3782052"/>
            <a:ext cx="20917" cy="20917"/>
          </a:xfrm>
          <a:custGeom>
            <a:avLst/>
            <a:gdLst/>
            <a:ahLst/>
            <a:cxnLst/>
            <a:rect l="l" t="t" r="r" b="b"/>
            <a:pathLst>
              <a:path w="743" h="743" extrusionOk="0">
                <a:moveTo>
                  <a:pt x="743" y="343"/>
                </a:moveTo>
                <a:cubicBezTo>
                  <a:pt x="743" y="571"/>
                  <a:pt x="572" y="742"/>
                  <a:pt x="400" y="742"/>
                </a:cubicBezTo>
                <a:cubicBezTo>
                  <a:pt x="172" y="742"/>
                  <a:pt x="1" y="571"/>
                  <a:pt x="1" y="343"/>
                </a:cubicBezTo>
                <a:cubicBezTo>
                  <a:pt x="1" y="171"/>
                  <a:pt x="172" y="0"/>
                  <a:pt x="400" y="0"/>
                </a:cubicBezTo>
                <a:cubicBezTo>
                  <a:pt x="572" y="0"/>
                  <a:pt x="743" y="171"/>
                  <a:pt x="743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15"/>
          <p:cNvSpPr/>
          <p:nvPr/>
        </p:nvSpPr>
        <p:spPr>
          <a:xfrm>
            <a:off x="2989294" y="2499931"/>
            <a:ext cx="20917" cy="19313"/>
          </a:xfrm>
          <a:custGeom>
            <a:avLst/>
            <a:gdLst/>
            <a:ahLst/>
            <a:cxnLst/>
            <a:rect l="l" t="t" r="r" b="b"/>
            <a:pathLst>
              <a:path w="743" h="686" extrusionOk="0">
                <a:moveTo>
                  <a:pt x="742" y="343"/>
                </a:moveTo>
                <a:cubicBezTo>
                  <a:pt x="742" y="571"/>
                  <a:pt x="571" y="685"/>
                  <a:pt x="400" y="685"/>
                </a:cubicBezTo>
                <a:cubicBezTo>
                  <a:pt x="1" y="628"/>
                  <a:pt x="1" y="58"/>
                  <a:pt x="400" y="0"/>
                </a:cubicBezTo>
                <a:cubicBezTo>
                  <a:pt x="571" y="0"/>
                  <a:pt x="742" y="172"/>
                  <a:pt x="742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15"/>
          <p:cNvSpPr/>
          <p:nvPr/>
        </p:nvSpPr>
        <p:spPr>
          <a:xfrm>
            <a:off x="4134847" y="3806151"/>
            <a:ext cx="56249" cy="65905"/>
          </a:xfrm>
          <a:custGeom>
            <a:avLst/>
            <a:gdLst/>
            <a:ahLst/>
            <a:cxnLst/>
            <a:rect l="l" t="t" r="r" b="b"/>
            <a:pathLst>
              <a:path w="1998" h="2341" extrusionOk="0">
                <a:moveTo>
                  <a:pt x="1884" y="1313"/>
                </a:moveTo>
                <a:cubicBezTo>
                  <a:pt x="1770" y="2340"/>
                  <a:pt x="229" y="2340"/>
                  <a:pt x="115" y="1313"/>
                </a:cubicBezTo>
                <a:cubicBezTo>
                  <a:pt x="1" y="0"/>
                  <a:pt x="1998" y="0"/>
                  <a:pt x="1884" y="13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15"/>
          <p:cNvSpPr/>
          <p:nvPr/>
        </p:nvSpPr>
        <p:spPr>
          <a:xfrm>
            <a:off x="3913118" y="4207802"/>
            <a:ext cx="57882" cy="57882"/>
          </a:xfrm>
          <a:custGeom>
            <a:avLst/>
            <a:gdLst/>
            <a:ahLst/>
            <a:cxnLst/>
            <a:rect l="l" t="t" r="r" b="b"/>
            <a:pathLst>
              <a:path w="2056" h="2056" extrusionOk="0">
                <a:moveTo>
                  <a:pt x="2055" y="914"/>
                </a:moveTo>
                <a:cubicBezTo>
                  <a:pt x="2055" y="1656"/>
                  <a:pt x="1085" y="2055"/>
                  <a:pt x="514" y="1542"/>
                </a:cubicBezTo>
                <a:cubicBezTo>
                  <a:pt x="1" y="971"/>
                  <a:pt x="400" y="1"/>
                  <a:pt x="1199" y="1"/>
                </a:cubicBezTo>
                <a:cubicBezTo>
                  <a:pt x="1656" y="1"/>
                  <a:pt x="2055" y="400"/>
                  <a:pt x="2055" y="9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15"/>
          <p:cNvSpPr/>
          <p:nvPr/>
        </p:nvSpPr>
        <p:spPr>
          <a:xfrm>
            <a:off x="4735734" y="3910568"/>
            <a:ext cx="72324" cy="72324"/>
          </a:xfrm>
          <a:custGeom>
            <a:avLst/>
            <a:gdLst/>
            <a:ahLst/>
            <a:cxnLst/>
            <a:rect l="l" t="t" r="r" b="b"/>
            <a:pathLst>
              <a:path w="2569" h="2569" extrusionOk="0">
                <a:moveTo>
                  <a:pt x="2569" y="1085"/>
                </a:moveTo>
                <a:cubicBezTo>
                  <a:pt x="2512" y="2055"/>
                  <a:pt x="1370" y="2569"/>
                  <a:pt x="686" y="1884"/>
                </a:cubicBezTo>
                <a:cubicBezTo>
                  <a:pt x="1" y="1199"/>
                  <a:pt x="457" y="1"/>
                  <a:pt x="1427" y="1"/>
                </a:cubicBezTo>
                <a:cubicBezTo>
                  <a:pt x="2055" y="1"/>
                  <a:pt x="2569" y="514"/>
                  <a:pt x="2569" y="10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15"/>
          <p:cNvSpPr/>
          <p:nvPr/>
        </p:nvSpPr>
        <p:spPr>
          <a:xfrm>
            <a:off x="3185320" y="3843087"/>
            <a:ext cx="78743" cy="78771"/>
          </a:xfrm>
          <a:custGeom>
            <a:avLst/>
            <a:gdLst/>
            <a:ahLst/>
            <a:cxnLst/>
            <a:rect l="l" t="t" r="r" b="b"/>
            <a:pathLst>
              <a:path w="2797" h="2798" extrusionOk="0">
                <a:moveTo>
                  <a:pt x="2797" y="1199"/>
                </a:moveTo>
                <a:cubicBezTo>
                  <a:pt x="2797" y="2284"/>
                  <a:pt x="1484" y="2797"/>
                  <a:pt x="742" y="2055"/>
                </a:cubicBezTo>
                <a:cubicBezTo>
                  <a:pt x="0" y="1313"/>
                  <a:pt x="514" y="1"/>
                  <a:pt x="1598" y="1"/>
                </a:cubicBezTo>
                <a:cubicBezTo>
                  <a:pt x="2283" y="1"/>
                  <a:pt x="2797" y="514"/>
                  <a:pt x="2797" y="11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15"/>
          <p:cNvSpPr/>
          <p:nvPr/>
        </p:nvSpPr>
        <p:spPr>
          <a:xfrm>
            <a:off x="2878430" y="3990916"/>
            <a:ext cx="57882" cy="57853"/>
          </a:xfrm>
          <a:custGeom>
            <a:avLst/>
            <a:gdLst/>
            <a:ahLst/>
            <a:cxnLst/>
            <a:rect l="l" t="t" r="r" b="b"/>
            <a:pathLst>
              <a:path w="2056" h="2055" extrusionOk="0">
                <a:moveTo>
                  <a:pt x="2055" y="913"/>
                </a:moveTo>
                <a:cubicBezTo>
                  <a:pt x="2055" y="1655"/>
                  <a:pt x="1085" y="2055"/>
                  <a:pt x="514" y="1541"/>
                </a:cubicBezTo>
                <a:cubicBezTo>
                  <a:pt x="1" y="970"/>
                  <a:pt x="400" y="0"/>
                  <a:pt x="1142" y="0"/>
                </a:cubicBezTo>
                <a:cubicBezTo>
                  <a:pt x="1656" y="0"/>
                  <a:pt x="2055" y="400"/>
                  <a:pt x="2055" y="9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15"/>
          <p:cNvSpPr/>
          <p:nvPr/>
        </p:nvSpPr>
        <p:spPr>
          <a:xfrm>
            <a:off x="3193343" y="4138716"/>
            <a:ext cx="64300" cy="65905"/>
          </a:xfrm>
          <a:custGeom>
            <a:avLst/>
            <a:gdLst/>
            <a:ahLst/>
            <a:cxnLst/>
            <a:rect l="l" t="t" r="r" b="b"/>
            <a:pathLst>
              <a:path w="2284" h="2341" extrusionOk="0">
                <a:moveTo>
                  <a:pt x="2283" y="1028"/>
                </a:moveTo>
                <a:cubicBezTo>
                  <a:pt x="2283" y="1941"/>
                  <a:pt x="1256" y="2341"/>
                  <a:pt x="628" y="1713"/>
                </a:cubicBezTo>
                <a:cubicBezTo>
                  <a:pt x="0" y="1085"/>
                  <a:pt x="457" y="1"/>
                  <a:pt x="1370" y="58"/>
                </a:cubicBezTo>
                <a:cubicBezTo>
                  <a:pt x="1884" y="58"/>
                  <a:pt x="2283" y="514"/>
                  <a:pt x="2283" y="10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15"/>
          <p:cNvSpPr/>
          <p:nvPr/>
        </p:nvSpPr>
        <p:spPr>
          <a:xfrm>
            <a:off x="2844703" y="4201384"/>
            <a:ext cx="35360" cy="36964"/>
          </a:xfrm>
          <a:custGeom>
            <a:avLst/>
            <a:gdLst/>
            <a:ahLst/>
            <a:cxnLst/>
            <a:rect l="l" t="t" r="r" b="b"/>
            <a:pathLst>
              <a:path w="1256" h="1313" extrusionOk="0">
                <a:moveTo>
                  <a:pt x="1256" y="571"/>
                </a:moveTo>
                <a:cubicBezTo>
                  <a:pt x="1256" y="1028"/>
                  <a:pt x="685" y="1313"/>
                  <a:pt x="343" y="971"/>
                </a:cubicBezTo>
                <a:cubicBezTo>
                  <a:pt x="0" y="628"/>
                  <a:pt x="228" y="0"/>
                  <a:pt x="742" y="0"/>
                </a:cubicBezTo>
                <a:cubicBezTo>
                  <a:pt x="1027" y="0"/>
                  <a:pt x="1256" y="286"/>
                  <a:pt x="1256" y="5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15"/>
          <p:cNvSpPr/>
          <p:nvPr/>
        </p:nvSpPr>
        <p:spPr>
          <a:xfrm>
            <a:off x="2867197" y="4548420"/>
            <a:ext cx="43411" cy="43411"/>
          </a:xfrm>
          <a:custGeom>
            <a:avLst/>
            <a:gdLst/>
            <a:ahLst/>
            <a:cxnLst/>
            <a:rect l="l" t="t" r="r" b="b"/>
            <a:pathLst>
              <a:path w="1542" h="1542" extrusionOk="0">
                <a:moveTo>
                  <a:pt x="799" y="0"/>
                </a:moveTo>
                <a:cubicBezTo>
                  <a:pt x="343" y="0"/>
                  <a:pt x="0" y="343"/>
                  <a:pt x="0" y="799"/>
                </a:cubicBezTo>
                <a:cubicBezTo>
                  <a:pt x="0" y="1199"/>
                  <a:pt x="343" y="1541"/>
                  <a:pt x="799" y="1541"/>
                </a:cubicBezTo>
                <a:cubicBezTo>
                  <a:pt x="1199" y="1541"/>
                  <a:pt x="1541" y="1199"/>
                  <a:pt x="1541" y="799"/>
                </a:cubicBezTo>
                <a:cubicBezTo>
                  <a:pt x="1541" y="343"/>
                  <a:pt x="1199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15"/>
          <p:cNvSpPr/>
          <p:nvPr/>
        </p:nvSpPr>
        <p:spPr>
          <a:xfrm>
            <a:off x="3185320" y="4543605"/>
            <a:ext cx="65877" cy="64300"/>
          </a:xfrm>
          <a:custGeom>
            <a:avLst/>
            <a:gdLst/>
            <a:ahLst/>
            <a:cxnLst/>
            <a:rect l="l" t="t" r="r" b="b"/>
            <a:pathLst>
              <a:path w="2340" h="2284" extrusionOk="0">
                <a:moveTo>
                  <a:pt x="2340" y="970"/>
                </a:moveTo>
                <a:cubicBezTo>
                  <a:pt x="2340" y="1826"/>
                  <a:pt x="1256" y="2283"/>
                  <a:pt x="628" y="1655"/>
                </a:cubicBezTo>
                <a:cubicBezTo>
                  <a:pt x="0" y="1028"/>
                  <a:pt x="457" y="0"/>
                  <a:pt x="1370" y="0"/>
                </a:cubicBezTo>
                <a:cubicBezTo>
                  <a:pt x="1883" y="0"/>
                  <a:pt x="2340" y="400"/>
                  <a:pt x="2340" y="9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15"/>
          <p:cNvSpPr/>
          <p:nvPr/>
        </p:nvSpPr>
        <p:spPr>
          <a:xfrm>
            <a:off x="3143542" y="3089585"/>
            <a:ext cx="33755" cy="33755"/>
          </a:xfrm>
          <a:custGeom>
            <a:avLst/>
            <a:gdLst/>
            <a:ahLst/>
            <a:cxnLst/>
            <a:rect l="l" t="t" r="r" b="b"/>
            <a:pathLst>
              <a:path w="1199" h="1199" extrusionOk="0">
                <a:moveTo>
                  <a:pt x="1199" y="457"/>
                </a:moveTo>
                <a:cubicBezTo>
                  <a:pt x="1199" y="1199"/>
                  <a:pt x="0" y="0"/>
                  <a:pt x="685" y="0"/>
                </a:cubicBezTo>
                <a:cubicBezTo>
                  <a:pt x="970" y="0"/>
                  <a:pt x="1199" y="171"/>
                  <a:pt x="1199" y="4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15"/>
          <p:cNvSpPr/>
          <p:nvPr/>
        </p:nvSpPr>
        <p:spPr>
          <a:xfrm>
            <a:off x="2947516" y="3285583"/>
            <a:ext cx="16103" cy="14499"/>
          </a:xfrm>
          <a:custGeom>
            <a:avLst/>
            <a:gdLst/>
            <a:ahLst/>
            <a:cxnLst/>
            <a:rect l="l" t="t" r="r" b="b"/>
            <a:pathLst>
              <a:path w="572" h="515" extrusionOk="0">
                <a:moveTo>
                  <a:pt x="571" y="172"/>
                </a:moveTo>
                <a:cubicBezTo>
                  <a:pt x="571" y="514"/>
                  <a:pt x="1" y="1"/>
                  <a:pt x="343" y="1"/>
                </a:cubicBezTo>
                <a:cubicBezTo>
                  <a:pt x="457" y="1"/>
                  <a:pt x="571" y="58"/>
                  <a:pt x="571" y="1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15"/>
          <p:cNvSpPr/>
          <p:nvPr/>
        </p:nvSpPr>
        <p:spPr>
          <a:xfrm>
            <a:off x="2606899" y="2863042"/>
            <a:ext cx="16103" cy="16075"/>
          </a:xfrm>
          <a:custGeom>
            <a:avLst/>
            <a:gdLst/>
            <a:ahLst/>
            <a:cxnLst/>
            <a:rect l="l" t="t" r="r" b="b"/>
            <a:pathLst>
              <a:path w="572" h="571" extrusionOk="0">
                <a:moveTo>
                  <a:pt x="572" y="229"/>
                </a:moveTo>
                <a:cubicBezTo>
                  <a:pt x="572" y="571"/>
                  <a:pt x="1" y="0"/>
                  <a:pt x="343" y="0"/>
                </a:cubicBezTo>
                <a:cubicBezTo>
                  <a:pt x="457" y="0"/>
                  <a:pt x="572" y="114"/>
                  <a:pt x="572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15"/>
          <p:cNvSpPr/>
          <p:nvPr/>
        </p:nvSpPr>
        <p:spPr>
          <a:xfrm>
            <a:off x="2841493" y="2777881"/>
            <a:ext cx="16075" cy="16103"/>
          </a:xfrm>
          <a:custGeom>
            <a:avLst/>
            <a:gdLst/>
            <a:ahLst/>
            <a:cxnLst/>
            <a:rect l="l" t="t" r="r" b="b"/>
            <a:pathLst>
              <a:path w="571" h="572" extrusionOk="0">
                <a:moveTo>
                  <a:pt x="571" y="229"/>
                </a:moveTo>
                <a:cubicBezTo>
                  <a:pt x="571" y="571"/>
                  <a:pt x="0" y="1"/>
                  <a:pt x="400" y="1"/>
                </a:cubicBezTo>
                <a:cubicBezTo>
                  <a:pt x="514" y="1"/>
                  <a:pt x="571" y="58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15"/>
          <p:cNvSpPr/>
          <p:nvPr/>
        </p:nvSpPr>
        <p:spPr>
          <a:xfrm>
            <a:off x="3135490" y="2552942"/>
            <a:ext cx="14499" cy="12894"/>
          </a:xfrm>
          <a:custGeom>
            <a:avLst/>
            <a:gdLst/>
            <a:ahLst/>
            <a:cxnLst/>
            <a:rect l="l" t="t" r="r" b="b"/>
            <a:pathLst>
              <a:path w="515" h="458" extrusionOk="0">
                <a:moveTo>
                  <a:pt x="515" y="229"/>
                </a:moveTo>
                <a:cubicBezTo>
                  <a:pt x="515" y="343"/>
                  <a:pt x="400" y="457"/>
                  <a:pt x="286" y="457"/>
                </a:cubicBezTo>
                <a:cubicBezTo>
                  <a:pt x="1" y="457"/>
                  <a:pt x="1" y="1"/>
                  <a:pt x="286" y="1"/>
                </a:cubicBezTo>
                <a:cubicBezTo>
                  <a:pt x="400" y="1"/>
                  <a:pt x="515" y="115"/>
                  <a:pt x="515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15"/>
          <p:cNvSpPr/>
          <p:nvPr/>
        </p:nvSpPr>
        <p:spPr>
          <a:xfrm>
            <a:off x="2953935" y="2943361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2" y="229"/>
                </a:moveTo>
                <a:cubicBezTo>
                  <a:pt x="572" y="571"/>
                  <a:pt x="1" y="1"/>
                  <a:pt x="343" y="1"/>
                </a:cubicBezTo>
                <a:cubicBezTo>
                  <a:pt x="458" y="1"/>
                  <a:pt x="572" y="115"/>
                  <a:pt x="572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15"/>
          <p:cNvSpPr/>
          <p:nvPr/>
        </p:nvSpPr>
        <p:spPr>
          <a:xfrm>
            <a:off x="3055171" y="3857557"/>
            <a:ext cx="33755" cy="38597"/>
          </a:xfrm>
          <a:custGeom>
            <a:avLst/>
            <a:gdLst/>
            <a:ahLst/>
            <a:cxnLst/>
            <a:rect l="l" t="t" r="r" b="b"/>
            <a:pathLst>
              <a:path w="1199" h="1371" extrusionOk="0">
                <a:moveTo>
                  <a:pt x="1199" y="628"/>
                </a:moveTo>
                <a:cubicBezTo>
                  <a:pt x="1085" y="1370"/>
                  <a:pt x="57" y="1370"/>
                  <a:pt x="0" y="628"/>
                </a:cubicBezTo>
                <a:cubicBezTo>
                  <a:pt x="0" y="286"/>
                  <a:pt x="229" y="0"/>
                  <a:pt x="571" y="0"/>
                </a:cubicBezTo>
                <a:cubicBezTo>
                  <a:pt x="914" y="0"/>
                  <a:pt x="1199" y="286"/>
                  <a:pt x="1199" y="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5"/>
          <p:cNvSpPr/>
          <p:nvPr/>
        </p:nvSpPr>
        <p:spPr>
          <a:xfrm>
            <a:off x="2619764" y="3757954"/>
            <a:ext cx="20917" cy="19284"/>
          </a:xfrm>
          <a:custGeom>
            <a:avLst/>
            <a:gdLst/>
            <a:ahLst/>
            <a:cxnLst/>
            <a:rect l="l" t="t" r="r" b="b"/>
            <a:pathLst>
              <a:path w="743" h="685" extrusionOk="0">
                <a:moveTo>
                  <a:pt x="742" y="343"/>
                </a:moveTo>
                <a:cubicBezTo>
                  <a:pt x="742" y="571"/>
                  <a:pt x="571" y="685"/>
                  <a:pt x="400" y="685"/>
                </a:cubicBezTo>
                <a:cubicBezTo>
                  <a:pt x="172" y="685"/>
                  <a:pt x="0" y="571"/>
                  <a:pt x="0" y="343"/>
                </a:cubicBezTo>
                <a:cubicBezTo>
                  <a:pt x="0" y="114"/>
                  <a:pt x="172" y="0"/>
                  <a:pt x="400" y="0"/>
                </a:cubicBezTo>
                <a:cubicBezTo>
                  <a:pt x="571" y="0"/>
                  <a:pt x="742" y="171"/>
                  <a:pt x="742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15"/>
          <p:cNvSpPr/>
          <p:nvPr/>
        </p:nvSpPr>
        <p:spPr>
          <a:xfrm>
            <a:off x="3403811" y="3868790"/>
            <a:ext cx="6447" cy="19313"/>
          </a:xfrm>
          <a:custGeom>
            <a:avLst/>
            <a:gdLst/>
            <a:ahLst/>
            <a:cxnLst/>
            <a:rect l="l" t="t" r="r" b="b"/>
            <a:pathLst>
              <a:path w="229" h="686" extrusionOk="0">
                <a:moveTo>
                  <a:pt x="229" y="686"/>
                </a:moveTo>
                <a:cubicBezTo>
                  <a:pt x="1" y="515"/>
                  <a:pt x="1" y="172"/>
                  <a:pt x="22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15"/>
          <p:cNvSpPr/>
          <p:nvPr/>
        </p:nvSpPr>
        <p:spPr>
          <a:xfrm>
            <a:off x="3276900" y="3415732"/>
            <a:ext cx="20889" cy="20917"/>
          </a:xfrm>
          <a:custGeom>
            <a:avLst/>
            <a:gdLst/>
            <a:ahLst/>
            <a:cxnLst/>
            <a:rect l="l" t="t" r="r" b="b"/>
            <a:pathLst>
              <a:path w="742" h="743" extrusionOk="0">
                <a:moveTo>
                  <a:pt x="742" y="400"/>
                </a:moveTo>
                <a:cubicBezTo>
                  <a:pt x="628" y="742"/>
                  <a:pt x="114" y="742"/>
                  <a:pt x="0" y="400"/>
                </a:cubicBezTo>
                <a:cubicBezTo>
                  <a:pt x="114" y="0"/>
                  <a:pt x="628" y="0"/>
                  <a:pt x="742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15"/>
          <p:cNvSpPr/>
          <p:nvPr/>
        </p:nvSpPr>
        <p:spPr>
          <a:xfrm>
            <a:off x="2743466" y="2604377"/>
            <a:ext cx="20917" cy="20889"/>
          </a:xfrm>
          <a:custGeom>
            <a:avLst/>
            <a:gdLst/>
            <a:ahLst/>
            <a:cxnLst/>
            <a:rect l="l" t="t" r="r" b="b"/>
            <a:pathLst>
              <a:path w="743" h="742" extrusionOk="0">
                <a:moveTo>
                  <a:pt x="743" y="400"/>
                </a:moveTo>
                <a:cubicBezTo>
                  <a:pt x="743" y="571"/>
                  <a:pt x="571" y="742"/>
                  <a:pt x="400" y="742"/>
                </a:cubicBezTo>
                <a:cubicBezTo>
                  <a:pt x="172" y="742"/>
                  <a:pt x="1" y="571"/>
                  <a:pt x="1" y="400"/>
                </a:cubicBezTo>
                <a:cubicBezTo>
                  <a:pt x="1" y="171"/>
                  <a:pt x="172" y="0"/>
                  <a:pt x="400" y="0"/>
                </a:cubicBezTo>
                <a:cubicBezTo>
                  <a:pt x="571" y="0"/>
                  <a:pt x="743" y="171"/>
                  <a:pt x="743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15"/>
          <p:cNvSpPr/>
          <p:nvPr/>
        </p:nvSpPr>
        <p:spPr>
          <a:xfrm>
            <a:off x="3111391" y="2728079"/>
            <a:ext cx="19313" cy="22522"/>
          </a:xfrm>
          <a:custGeom>
            <a:avLst/>
            <a:gdLst/>
            <a:ahLst/>
            <a:cxnLst/>
            <a:rect l="l" t="t" r="r" b="b"/>
            <a:pathLst>
              <a:path w="686" h="800" extrusionOk="0">
                <a:moveTo>
                  <a:pt x="686" y="400"/>
                </a:moveTo>
                <a:cubicBezTo>
                  <a:pt x="629" y="799"/>
                  <a:pt x="58" y="799"/>
                  <a:pt x="1" y="400"/>
                </a:cubicBezTo>
                <a:cubicBezTo>
                  <a:pt x="58" y="0"/>
                  <a:pt x="629" y="0"/>
                  <a:pt x="686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15"/>
          <p:cNvSpPr/>
          <p:nvPr/>
        </p:nvSpPr>
        <p:spPr>
          <a:xfrm>
            <a:off x="3357219" y="2871065"/>
            <a:ext cx="27336" cy="25731"/>
          </a:xfrm>
          <a:custGeom>
            <a:avLst/>
            <a:gdLst/>
            <a:ahLst/>
            <a:cxnLst/>
            <a:rect l="l" t="t" r="r" b="b"/>
            <a:pathLst>
              <a:path w="971" h="914" extrusionOk="0">
                <a:moveTo>
                  <a:pt x="971" y="343"/>
                </a:moveTo>
                <a:cubicBezTo>
                  <a:pt x="971" y="914"/>
                  <a:pt x="1" y="1"/>
                  <a:pt x="571" y="1"/>
                </a:cubicBezTo>
                <a:cubicBezTo>
                  <a:pt x="800" y="1"/>
                  <a:pt x="971" y="172"/>
                  <a:pt x="971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15"/>
          <p:cNvSpPr/>
          <p:nvPr/>
        </p:nvSpPr>
        <p:spPr>
          <a:xfrm>
            <a:off x="3376504" y="3150620"/>
            <a:ext cx="19313" cy="19313"/>
          </a:xfrm>
          <a:custGeom>
            <a:avLst/>
            <a:gdLst/>
            <a:ahLst/>
            <a:cxnLst/>
            <a:rect l="l" t="t" r="r" b="b"/>
            <a:pathLst>
              <a:path w="686" h="686" extrusionOk="0">
                <a:moveTo>
                  <a:pt x="685" y="343"/>
                </a:moveTo>
                <a:cubicBezTo>
                  <a:pt x="685" y="514"/>
                  <a:pt x="571" y="686"/>
                  <a:pt x="343" y="686"/>
                </a:cubicBezTo>
                <a:cubicBezTo>
                  <a:pt x="172" y="686"/>
                  <a:pt x="0" y="571"/>
                  <a:pt x="0" y="343"/>
                </a:cubicBezTo>
                <a:cubicBezTo>
                  <a:pt x="0" y="115"/>
                  <a:pt x="172" y="1"/>
                  <a:pt x="343" y="1"/>
                </a:cubicBezTo>
                <a:cubicBezTo>
                  <a:pt x="571" y="1"/>
                  <a:pt x="685" y="115"/>
                  <a:pt x="685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15"/>
          <p:cNvSpPr/>
          <p:nvPr/>
        </p:nvSpPr>
        <p:spPr>
          <a:xfrm>
            <a:off x="3381318" y="3558718"/>
            <a:ext cx="20917" cy="20917"/>
          </a:xfrm>
          <a:custGeom>
            <a:avLst/>
            <a:gdLst/>
            <a:ahLst/>
            <a:cxnLst/>
            <a:rect l="l" t="t" r="r" b="b"/>
            <a:pathLst>
              <a:path w="743" h="743" extrusionOk="0">
                <a:moveTo>
                  <a:pt x="743" y="400"/>
                </a:moveTo>
                <a:cubicBezTo>
                  <a:pt x="743" y="571"/>
                  <a:pt x="628" y="742"/>
                  <a:pt x="400" y="742"/>
                </a:cubicBezTo>
                <a:cubicBezTo>
                  <a:pt x="1" y="685"/>
                  <a:pt x="1" y="115"/>
                  <a:pt x="400" y="0"/>
                </a:cubicBezTo>
                <a:cubicBezTo>
                  <a:pt x="571" y="0"/>
                  <a:pt x="743" y="172"/>
                  <a:pt x="743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15"/>
          <p:cNvSpPr/>
          <p:nvPr/>
        </p:nvSpPr>
        <p:spPr>
          <a:xfrm>
            <a:off x="2987689" y="3507312"/>
            <a:ext cx="25731" cy="25731"/>
          </a:xfrm>
          <a:custGeom>
            <a:avLst/>
            <a:gdLst/>
            <a:ahLst/>
            <a:cxnLst/>
            <a:rect l="l" t="t" r="r" b="b"/>
            <a:pathLst>
              <a:path w="914" h="914" extrusionOk="0">
                <a:moveTo>
                  <a:pt x="914" y="457"/>
                </a:moveTo>
                <a:cubicBezTo>
                  <a:pt x="914" y="685"/>
                  <a:pt x="685" y="913"/>
                  <a:pt x="457" y="913"/>
                </a:cubicBezTo>
                <a:cubicBezTo>
                  <a:pt x="229" y="913"/>
                  <a:pt x="0" y="685"/>
                  <a:pt x="0" y="457"/>
                </a:cubicBezTo>
                <a:cubicBezTo>
                  <a:pt x="0" y="229"/>
                  <a:pt x="229" y="0"/>
                  <a:pt x="457" y="0"/>
                </a:cubicBezTo>
                <a:cubicBezTo>
                  <a:pt x="685" y="0"/>
                  <a:pt x="914" y="229"/>
                  <a:pt x="914" y="4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15"/>
          <p:cNvSpPr/>
          <p:nvPr/>
        </p:nvSpPr>
        <p:spPr>
          <a:xfrm>
            <a:off x="2868801" y="3908964"/>
            <a:ext cx="28941" cy="28941"/>
          </a:xfrm>
          <a:custGeom>
            <a:avLst/>
            <a:gdLst/>
            <a:ahLst/>
            <a:cxnLst/>
            <a:rect l="l" t="t" r="r" b="b"/>
            <a:pathLst>
              <a:path w="1028" h="1028" extrusionOk="0">
                <a:moveTo>
                  <a:pt x="970" y="514"/>
                </a:moveTo>
                <a:cubicBezTo>
                  <a:pt x="856" y="1028"/>
                  <a:pt x="114" y="1028"/>
                  <a:pt x="57" y="514"/>
                </a:cubicBezTo>
                <a:cubicBezTo>
                  <a:pt x="0" y="1"/>
                  <a:pt x="1028" y="1"/>
                  <a:pt x="970" y="5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15"/>
          <p:cNvSpPr/>
          <p:nvPr/>
        </p:nvSpPr>
        <p:spPr>
          <a:xfrm>
            <a:off x="4417611" y="2813776"/>
            <a:ext cx="27364" cy="27336"/>
          </a:xfrm>
          <a:custGeom>
            <a:avLst/>
            <a:gdLst/>
            <a:ahLst/>
            <a:cxnLst/>
            <a:rect l="l" t="t" r="r" b="b"/>
            <a:pathLst>
              <a:path w="972" h="971" extrusionOk="0">
                <a:moveTo>
                  <a:pt x="971" y="400"/>
                </a:moveTo>
                <a:cubicBezTo>
                  <a:pt x="971" y="971"/>
                  <a:pt x="1" y="1"/>
                  <a:pt x="629" y="1"/>
                </a:cubicBezTo>
                <a:cubicBezTo>
                  <a:pt x="800" y="1"/>
                  <a:pt x="971" y="172"/>
                  <a:pt x="971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15"/>
          <p:cNvSpPr/>
          <p:nvPr/>
        </p:nvSpPr>
        <p:spPr>
          <a:xfrm>
            <a:off x="4256945" y="2802543"/>
            <a:ext cx="27364" cy="25731"/>
          </a:xfrm>
          <a:custGeom>
            <a:avLst/>
            <a:gdLst/>
            <a:ahLst/>
            <a:cxnLst/>
            <a:rect l="l" t="t" r="r" b="b"/>
            <a:pathLst>
              <a:path w="972" h="914" extrusionOk="0">
                <a:moveTo>
                  <a:pt x="971" y="343"/>
                </a:moveTo>
                <a:cubicBezTo>
                  <a:pt x="971" y="913"/>
                  <a:pt x="1" y="0"/>
                  <a:pt x="572" y="0"/>
                </a:cubicBezTo>
                <a:cubicBezTo>
                  <a:pt x="800" y="0"/>
                  <a:pt x="971" y="114"/>
                  <a:pt x="971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15"/>
          <p:cNvSpPr/>
          <p:nvPr/>
        </p:nvSpPr>
        <p:spPr>
          <a:xfrm>
            <a:off x="4504377" y="2320544"/>
            <a:ext cx="8052" cy="6447"/>
          </a:xfrm>
          <a:custGeom>
            <a:avLst/>
            <a:gdLst/>
            <a:ahLst/>
            <a:cxnLst/>
            <a:rect l="l" t="t" r="r" b="b"/>
            <a:pathLst>
              <a:path w="286" h="229" extrusionOk="0">
                <a:moveTo>
                  <a:pt x="115" y="0"/>
                </a:moveTo>
                <a:cubicBezTo>
                  <a:pt x="1" y="0"/>
                  <a:pt x="1" y="229"/>
                  <a:pt x="115" y="229"/>
                </a:cubicBezTo>
                <a:cubicBezTo>
                  <a:pt x="286" y="229"/>
                  <a:pt x="286" y="0"/>
                  <a:pt x="1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15"/>
          <p:cNvSpPr/>
          <p:nvPr/>
        </p:nvSpPr>
        <p:spPr>
          <a:xfrm>
            <a:off x="4467441" y="1351732"/>
            <a:ext cx="3238" cy="1633"/>
          </a:xfrm>
          <a:custGeom>
            <a:avLst/>
            <a:gdLst/>
            <a:ahLst/>
            <a:cxnLst/>
            <a:rect l="l" t="t" r="r" b="b"/>
            <a:pathLst>
              <a:path w="115" h="58" extrusionOk="0">
                <a:moveTo>
                  <a:pt x="57" y="0"/>
                </a:moveTo>
                <a:cubicBezTo>
                  <a:pt x="114" y="0"/>
                  <a:pt x="114" y="57"/>
                  <a:pt x="57" y="57"/>
                </a:cubicBezTo>
                <a:cubicBezTo>
                  <a:pt x="0" y="57"/>
                  <a:pt x="0" y="0"/>
                  <a:pt x="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15"/>
          <p:cNvSpPr/>
          <p:nvPr/>
        </p:nvSpPr>
        <p:spPr>
          <a:xfrm>
            <a:off x="4399960" y="2147012"/>
            <a:ext cx="27336" cy="27364"/>
          </a:xfrm>
          <a:custGeom>
            <a:avLst/>
            <a:gdLst/>
            <a:ahLst/>
            <a:cxnLst/>
            <a:rect l="l" t="t" r="r" b="b"/>
            <a:pathLst>
              <a:path w="971" h="972" extrusionOk="0">
                <a:moveTo>
                  <a:pt x="913" y="457"/>
                </a:moveTo>
                <a:cubicBezTo>
                  <a:pt x="856" y="971"/>
                  <a:pt x="171" y="971"/>
                  <a:pt x="114" y="457"/>
                </a:cubicBezTo>
                <a:cubicBezTo>
                  <a:pt x="0" y="1"/>
                  <a:pt x="970" y="1"/>
                  <a:pt x="913" y="4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15"/>
          <p:cNvSpPr/>
          <p:nvPr/>
        </p:nvSpPr>
        <p:spPr>
          <a:xfrm>
            <a:off x="4512401" y="2582418"/>
            <a:ext cx="30574" cy="30574"/>
          </a:xfrm>
          <a:custGeom>
            <a:avLst/>
            <a:gdLst/>
            <a:ahLst/>
            <a:cxnLst/>
            <a:rect l="l" t="t" r="r" b="b"/>
            <a:pathLst>
              <a:path w="1086" h="1086" extrusionOk="0">
                <a:moveTo>
                  <a:pt x="1085" y="400"/>
                </a:moveTo>
                <a:cubicBezTo>
                  <a:pt x="1085" y="1085"/>
                  <a:pt x="1" y="1"/>
                  <a:pt x="686" y="1"/>
                </a:cubicBezTo>
                <a:cubicBezTo>
                  <a:pt x="914" y="1"/>
                  <a:pt x="1085" y="172"/>
                  <a:pt x="1085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15"/>
          <p:cNvSpPr/>
          <p:nvPr/>
        </p:nvSpPr>
        <p:spPr>
          <a:xfrm>
            <a:off x="4364600" y="2012049"/>
            <a:ext cx="24127" cy="24155"/>
          </a:xfrm>
          <a:custGeom>
            <a:avLst/>
            <a:gdLst/>
            <a:ahLst/>
            <a:cxnLst/>
            <a:rect l="l" t="t" r="r" b="b"/>
            <a:pathLst>
              <a:path w="857" h="858" extrusionOk="0">
                <a:moveTo>
                  <a:pt x="857" y="458"/>
                </a:moveTo>
                <a:cubicBezTo>
                  <a:pt x="857" y="686"/>
                  <a:pt x="685" y="857"/>
                  <a:pt x="457" y="857"/>
                </a:cubicBezTo>
                <a:cubicBezTo>
                  <a:pt x="229" y="857"/>
                  <a:pt x="1" y="686"/>
                  <a:pt x="1" y="458"/>
                </a:cubicBezTo>
                <a:cubicBezTo>
                  <a:pt x="1" y="172"/>
                  <a:pt x="229" y="1"/>
                  <a:pt x="457" y="1"/>
                </a:cubicBezTo>
                <a:cubicBezTo>
                  <a:pt x="685" y="1"/>
                  <a:pt x="857" y="172"/>
                  <a:pt x="857" y="4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15"/>
          <p:cNvSpPr/>
          <p:nvPr/>
        </p:nvSpPr>
        <p:spPr>
          <a:xfrm>
            <a:off x="3379713" y="2061879"/>
            <a:ext cx="30545" cy="30545"/>
          </a:xfrm>
          <a:custGeom>
            <a:avLst/>
            <a:gdLst/>
            <a:ahLst/>
            <a:cxnLst/>
            <a:rect l="l" t="t" r="r" b="b"/>
            <a:pathLst>
              <a:path w="1085" h="1085" extrusionOk="0">
                <a:moveTo>
                  <a:pt x="1085" y="400"/>
                </a:moveTo>
                <a:cubicBezTo>
                  <a:pt x="1085" y="1084"/>
                  <a:pt x="1" y="0"/>
                  <a:pt x="628" y="0"/>
                </a:cubicBezTo>
                <a:cubicBezTo>
                  <a:pt x="857" y="0"/>
                  <a:pt x="1085" y="171"/>
                  <a:pt x="1085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15"/>
          <p:cNvSpPr/>
          <p:nvPr/>
        </p:nvSpPr>
        <p:spPr>
          <a:xfrm>
            <a:off x="3855293" y="2092396"/>
            <a:ext cx="16075" cy="16103"/>
          </a:xfrm>
          <a:custGeom>
            <a:avLst/>
            <a:gdLst/>
            <a:ahLst/>
            <a:cxnLst/>
            <a:rect l="l" t="t" r="r" b="b"/>
            <a:pathLst>
              <a:path w="571" h="572" extrusionOk="0">
                <a:moveTo>
                  <a:pt x="571" y="229"/>
                </a:moveTo>
                <a:cubicBezTo>
                  <a:pt x="571" y="571"/>
                  <a:pt x="0" y="0"/>
                  <a:pt x="343" y="0"/>
                </a:cubicBezTo>
                <a:cubicBezTo>
                  <a:pt x="514" y="0"/>
                  <a:pt x="571" y="115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15"/>
          <p:cNvSpPr/>
          <p:nvPr/>
        </p:nvSpPr>
        <p:spPr>
          <a:xfrm>
            <a:off x="3940454" y="2381607"/>
            <a:ext cx="11261" cy="17680"/>
          </a:xfrm>
          <a:custGeom>
            <a:avLst/>
            <a:gdLst/>
            <a:ahLst/>
            <a:cxnLst/>
            <a:rect l="l" t="t" r="r" b="b"/>
            <a:pathLst>
              <a:path w="400" h="628" extrusionOk="0">
                <a:moveTo>
                  <a:pt x="400" y="342"/>
                </a:moveTo>
                <a:cubicBezTo>
                  <a:pt x="400" y="628"/>
                  <a:pt x="0" y="628"/>
                  <a:pt x="0" y="342"/>
                </a:cubicBezTo>
                <a:cubicBezTo>
                  <a:pt x="0" y="0"/>
                  <a:pt x="400" y="0"/>
                  <a:pt x="400" y="3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15"/>
          <p:cNvSpPr/>
          <p:nvPr/>
        </p:nvSpPr>
        <p:spPr>
          <a:xfrm>
            <a:off x="3063194" y="2241801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1" y="229"/>
                </a:moveTo>
                <a:cubicBezTo>
                  <a:pt x="514" y="572"/>
                  <a:pt x="1" y="1"/>
                  <a:pt x="343" y="1"/>
                </a:cubicBezTo>
                <a:cubicBezTo>
                  <a:pt x="457" y="1"/>
                  <a:pt x="571" y="115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15"/>
          <p:cNvSpPr/>
          <p:nvPr/>
        </p:nvSpPr>
        <p:spPr>
          <a:xfrm>
            <a:off x="3427910" y="2167901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1" y="229"/>
                </a:moveTo>
                <a:cubicBezTo>
                  <a:pt x="571" y="571"/>
                  <a:pt x="1" y="1"/>
                  <a:pt x="343" y="1"/>
                </a:cubicBezTo>
                <a:cubicBezTo>
                  <a:pt x="457" y="1"/>
                  <a:pt x="571" y="58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15"/>
          <p:cNvSpPr/>
          <p:nvPr/>
        </p:nvSpPr>
        <p:spPr>
          <a:xfrm>
            <a:off x="3350800" y="2468344"/>
            <a:ext cx="12866" cy="17708"/>
          </a:xfrm>
          <a:custGeom>
            <a:avLst/>
            <a:gdLst/>
            <a:ahLst/>
            <a:cxnLst/>
            <a:rect l="l" t="t" r="r" b="b"/>
            <a:pathLst>
              <a:path w="457" h="629" extrusionOk="0">
                <a:moveTo>
                  <a:pt x="457" y="343"/>
                </a:moveTo>
                <a:cubicBezTo>
                  <a:pt x="457" y="629"/>
                  <a:pt x="0" y="629"/>
                  <a:pt x="0" y="343"/>
                </a:cubicBezTo>
                <a:cubicBezTo>
                  <a:pt x="0" y="1"/>
                  <a:pt x="457" y="1"/>
                  <a:pt x="457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15"/>
          <p:cNvSpPr/>
          <p:nvPr/>
        </p:nvSpPr>
        <p:spPr>
          <a:xfrm>
            <a:off x="4481883" y="1727680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1" y="229"/>
                </a:moveTo>
                <a:cubicBezTo>
                  <a:pt x="571" y="571"/>
                  <a:pt x="1" y="1"/>
                  <a:pt x="343" y="1"/>
                </a:cubicBezTo>
                <a:cubicBezTo>
                  <a:pt x="457" y="1"/>
                  <a:pt x="571" y="58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15"/>
          <p:cNvSpPr/>
          <p:nvPr/>
        </p:nvSpPr>
        <p:spPr>
          <a:xfrm>
            <a:off x="3031072" y="1975113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1" y="229"/>
                </a:moveTo>
                <a:cubicBezTo>
                  <a:pt x="571" y="571"/>
                  <a:pt x="0" y="0"/>
                  <a:pt x="343" y="0"/>
                </a:cubicBezTo>
                <a:cubicBezTo>
                  <a:pt x="514" y="0"/>
                  <a:pt x="571" y="115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15"/>
          <p:cNvSpPr/>
          <p:nvPr/>
        </p:nvSpPr>
        <p:spPr>
          <a:xfrm>
            <a:off x="3877787" y="1620025"/>
            <a:ext cx="12866" cy="16103"/>
          </a:xfrm>
          <a:custGeom>
            <a:avLst/>
            <a:gdLst/>
            <a:ahLst/>
            <a:cxnLst/>
            <a:rect l="l" t="t" r="r" b="b"/>
            <a:pathLst>
              <a:path w="457" h="572" extrusionOk="0">
                <a:moveTo>
                  <a:pt x="457" y="286"/>
                </a:moveTo>
                <a:cubicBezTo>
                  <a:pt x="457" y="572"/>
                  <a:pt x="0" y="572"/>
                  <a:pt x="0" y="286"/>
                </a:cubicBezTo>
                <a:cubicBezTo>
                  <a:pt x="0" y="1"/>
                  <a:pt x="457" y="1"/>
                  <a:pt x="457" y="2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5"/>
          <p:cNvSpPr/>
          <p:nvPr/>
        </p:nvSpPr>
        <p:spPr>
          <a:xfrm>
            <a:off x="4117168" y="2068297"/>
            <a:ext cx="14499" cy="12866"/>
          </a:xfrm>
          <a:custGeom>
            <a:avLst/>
            <a:gdLst/>
            <a:ahLst/>
            <a:cxnLst/>
            <a:rect l="l" t="t" r="r" b="b"/>
            <a:pathLst>
              <a:path w="515" h="457" extrusionOk="0">
                <a:moveTo>
                  <a:pt x="514" y="229"/>
                </a:moveTo>
                <a:cubicBezTo>
                  <a:pt x="514" y="343"/>
                  <a:pt x="400" y="457"/>
                  <a:pt x="286" y="457"/>
                </a:cubicBezTo>
                <a:cubicBezTo>
                  <a:pt x="1" y="457"/>
                  <a:pt x="1" y="0"/>
                  <a:pt x="286" y="0"/>
                </a:cubicBezTo>
                <a:cubicBezTo>
                  <a:pt x="400" y="0"/>
                  <a:pt x="514" y="115"/>
                  <a:pt x="514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5"/>
          <p:cNvSpPr/>
          <p:nvPr/>
        </p:nvSpPr>
        <p:spPr>
          <a:xfrm>
            <a:off x="4065761" y="1584694"/>
            <a:ext cx="17708" cy="16103"/>
          </a:xfrm>
          <a:custGeom>
            <a:avLst/>
            <a:gdLst/>
            <a:ahLst/>
            <a:cxnLst/>
            <a:rect l="l" t="t" r="r" b="b"/>
            <a:pathLst>
              <a:path w="629" h="572" extrusionOk="0">
                <a:moveTo>
                  <a:pt x="571" y="229"/>
                </a:moveTo>
                <a:cubicBezTo>
                  <a:pt x="628" y="571"/>
                  <a:pt x="0" y="0"/>
                  <a:pt x="400" y="0"/>
                </a:cubicBezTo>
                <a:cubicBezTo>
                  <a:pt x="514" y="0"/>
                  <a:pt x="571" y="115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5"/>
          <p:cNvSpPr/>
          <p:nvPr/>
        </p:nvSpPr>
        <p:spPr>
          <a:xfrm>
            <a:off x="4685933" y="1783929"/>
            <a:ext cx="16103" cy="14470"/>
          </a:xfrm>
          <a:custGeom>
            <a:avLst/>
            <a:gdLst/>
            <a:ahLst/>
            <a:cxnLst/>
            <a:rect l="l" t="t" r="r" b="b"/>
            <a:pathLst>
              <a:path w="572" h="514" extrusionOk="0">
                <a:moveTo>
                  <a:pt x="571" y="171"/>
                </a:moveTo>
                <a:cubicBezTo>
                  <a:pt x="571" y="514"/>
                  <a:pt x="1" y="0"/>
                  <a:pt x="343" y="0"/>
                </a:cubicBezTo>
                <a:cubicBezTo>
                  <a:pt x="457" y="0"/>
                  <a:pt x="571" y="57"/>
                  <a:pt x="571" y="1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5"/>
          <p:cNvSpPr/>
          <p:nvPr/>
        </p:nvSpPr>
        <p:spPr>
          <a:xfrm>
            <a:off x="3604651" y="2220940"/>
            <a:ext cx="12866" cy="16075"/>
          </a:xfrm>
          <a:custGeom>
            <a:avLst/>
            <a:gdLst/>
            <a:ahLst/>
            <a:cxnLst/>
            <a:rect l="l" t="t" r="r" b="b"/>
            <a:pathLst>
              <a:path w="457" h="571" extrusionOk="0">
                <a:moveTo>
                  <a:pt x="457" y="285"/>
                </a:moveTo>
                <a:cubicBezTo>
                  <a:pt x="457" y="571"/>
                  <a:pt x="0" y="571"/>
                  <a:pt x="0" y="285"/>
                </a:cubicBezTo>
                <a:cubicBezTo>
                  <a:pt x="0" y="0"/>
                  <a:pt x="457" y="0"/>
                  <a:pt x="457" y="2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5"/>
          <p:cNvSpPr/>
          <p:nvPr/>
        </p:nvSpPr>
        <p:spPr>
          <a:xfrm>
            <a:off x="3760504" y="2468344"/>
            <a:ext cx="12866" cy="17708"/>
          </a:xfrm>
          <a:custGeom>
            <a:avLst/>
            <a:gdLst/>
            <a:ahLst/>
            <a:cxnLst/>
            <a:rect l="l" t="t" r="r" b="b"/>
            <a:pathLst>
              <a:path w="457" h="629" extrusionOk="0">
                <a:moveTo>
                  <a:pt x="457" y="343"/>
                </a:moveTo>
                <a:cubicBezTo>
                  <a:pt x="457" y="629"/>
                  <a:pt x="0" y="629"/>
                  <a:pt x="0" y="343"/>
                </a:cubicBezTo>
                <a:cubicBezTo>
                  <a:pt x="0" y="1"/>
                  <a:pt x="457" y="1"/>
                  <a:pt x="457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5"/>
          <p:cNvSpPr/>
          <p:nvPr/>
        </p:nvSpPr>
        <p:spPr>
          <a:xfrm>
            <a:off x="2843098" y="2127756"/>
            <a:ext cx="12866" cy="17680"/>
          </a:xfrm>
          <a:custGeom>
            <a:avLst/>
            <a:gdLst/>
            <a:ahLst/>
            <a:cxnLst/>
            <a:rect l="l" t="t" r="r" b="b"/>
            <a:pathLst>
              <a:path w="457" h="628" extrusionOk="0">
                <a:moveTo>
                  <a:pt x="457" y="285"/>
                </a:moveTo>
                <a:cubicBezTo>
                  <a:pt x="457" y="628"/>
                  <a:pt x="0" y="628"/>
                  <a:pt x="0" y="285"/>
                </a:cubicBezTo>
                <a:cubicBezTo>
                  <a:pt x="0" y="0"/>
                  <a:pt x="457" y="0"/>
                  <a:pt x="457" y="2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5"/>
          <p:cNvSpPr/>
          <p:nvPr/>
        </p:nvSpPr>
        <p:spPr>
          <a:xfrm>
            <a:off x="2669566" y="1967089"/>
            <a:ext cx="12894" cy="16075"/>
          </a:xfrm>
          <a:custGeom>
            <a:avLst/>
            <a:gdLst/>
            <a:ahLst/>
            <a:cxnLst/>
            <a:rect l="l" t="t" r="r" b="b"/>
            <a:pathLst>
              <a:path w="458" h="571" extrusionOk="0">
                <a:moveTo>
                  <a:pt x="457" y="285"/>
                </a:moveTo>
                <a:cubicBezTo>
                  <a:pt x="457" y="571"/>
                  <a:pt x="1" y="571"/>
                  <a:pt x="1" y="285"/>
                </a:cubicBezTo>
                <a:cubicBezTo>
                  <a:pt x="1" y="0"/>
                  <a:pt x="457" y="0"/>
                  <a:pt x="457" y="2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5"/>
          <p:cNvSpPr/>
          <p:nvPr/>
        </p:nvSpPr>
        <p:spPr>
          <a:xfrm>
            <a:off x="2780431" y="2098815"/>
            <a:ext cx="12866" cy="14499"/>
          </a:xfrm>
          <a:custGeom>
            <a:avLst/>
            <a:gdLst/>
            <a:ahLst/>
            <a:cxnLst/>
            <a:rect l="l" t="t" r="r" b="b"/>
            <a:pathLst>
              <a:path w="457" h="515" extrusionOk="0">
                <a:moveTo>
                  <a:pt x="457" y="229"/>
                </a:moveTo>
                <a:cubicBezTo>
                  <a:pt x="457" y="514"/>
                  <a:pt x="0" y="514"/>
                  <a:pt x="0" y="229"/>
                </a:cubicBezTo>
                <a:cubicBezTo>
                  <a:pt x="0" y="115"/>
                  <a:pt x="115" y="1"/>
                  <a:pt x="229" y="1"/>
                </a:cubicBezTo>
                <a:cubicBezTo>
                  <a:pt x="343" y="1"/>
                  <a:pt x="457" y="115"/>
                  <a:pt x="457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5"/>
          <p:cNvSpPr/>
          <p:nvPr/>
        </p:nvSpPr>
        <p:spPr>
          <a:xfrm>
            <a:off x="3950083" y="1530078"/>
            <a:ext cx="14499" cy="11261"/>
          </a:xfrm>
          <a:custGeom>
            <a:avLst/>
            <a:gdLst/>
            <a:ahLst/>
            <a:cxnLst/>
            <a:rect l="l" t="t" r="r" b="b"/>
            <a:pathLst>
              <a:path w="515" h="400" extrusionOk="0">
                <a:moveTo>
                  <a:pt x="514" y="228"/>
                </a:moveTo>
                <a:cubicBezTo>
                  <a:pt x="514" y="342"/>
                  <a:pt x="400" y="400"/>
                  <a:pt x="286" y="400"/>
                </a:cubicBezTo>
                <a:cubicBezTo>
                  <a:pt x="0" y="400"/>
                  <a:pt x="0" y="0"/>
                  <a:pt x="286" y="0"/>
                </a:cubicBezTo>
                <a:cubicBezTo>
                  <a:pt x="400" y="0"/>
                  <a:pt x="514" y="57"/>
                  <a:pt x="514" y="2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5"/>
          <p:cNvSpPr/>
          <p:nvPr/>
        </p:nvSpPr>
        <p:spPr>
          <a:xfrm>
            <a:off x="4796797" y="1224792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1" y="229"/>
                </a:moveTo>
                <a:cubicBezTo>
                  <a:pt x="571" y="571"/>
                  <a:pt x="0" y="1"/>
                  <a:pt x="400" y="1"/>
                </a:cubicBezTo>
                <a:cubicBezTo>
                  <a:pt x="514" y="1"/>
                  <a:pt x="571" y="115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5"/>
          <p:cNvSpPr/>
          <p:nvPr/>
        </p:nvSpPr>
        <p:spPr>
          <a:xfrm>
            <a:off x="2667961" y="1787138"/>
            <a:ext cx="25731" cy="28941"/>
          </a:xfrm>
          <a:custGeom>
            <a:avLst/>
            <a:gdLst/>
            <a:ahLst/>
            <a:cxnLst/>
            <a:rect l="l" t="t" r="r" b="b"/>
            <a:pathLst>
              <a:path w="914" h="1028" extrusionOk="0">
                <a:moveTo>
                  <a:pt x="914" y="514"/>
                </a:moveTo>
                <a:cubicBezTo>
                  <a:pt x="914" y="742"/>
                  <a:pt x="742" y="970"/>
                  <a:pt x="514" y="970"/>
                </a:cubicBezTo>
                <a:cubicBezTo>
                  <a:pt x="1" y="1027"/>
                  <a:pt x="1" y="0"/>
                  <a:pt x="514" y="57"/>
                </a:cubicBezTo>
                <a:cubicBezTo>
                  <a:pt x="742" y="57"/>
                  <a:pt x="914" y="286"/>
                  <a:pt x="914" y="5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5"/>
          <p:cNvSpPr/>
          <p:nvPr/>
        </p:nvSpPr>
        <p:spPr>
          <a:xfrm>
            <a:off x="3704255" y="1231239"/>
            <a:ext cx="25731" cy="25731"/>
          </a:xfrm>
          <a:custGeom>
            <a:avLst/>
            <a:gdLst/>
            <a:ahLst/>
            <a:cxnLst/>
            <a:rect l="l" t="t" r="r" b="b"/>
            <a:pathLst>
              <a:path w="914" h="914" extrusionOk="0">
                <a:moveTo>
                  <a:pt x="914" y="457"/>
                </a:moveTo>
                <a:cubicBezTo>
                  <a:pt x="914" y="685"/>
                  <a:pt x="686" y="913"/>
                  <a:pt x="457" y="913"/>
                </a:cubicBezTo>
                <a:cubicBezTo>
                  <a:pt x="229" y="913"/>
                  <a:pt x="1" y="685"/>
                  <a:pt x="1" y="457"/>
                </a:cubicBezTo>
                <a:cubicBezTo>
                  <a:pt x="1" y="228"/>
                  <a:pt x="172" y="0"/>
                  <a:pt x="457" y="0"/>
                </a:cubicBezTo>
                <a:cubicBezTo>
                  <a:pt x="686" y="0"/>
                  <a:pt x="914" y="228"/>
                  <a:pt x="914" y="4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5"/>
          <p:cNvSpPr/>
          <p:nvPr/>
        </p:nvSpPr>
        <p:spPr>
          <a:xfrm>
            <a:off x="2810948" y="1332447"/>
            <a:ext cx="19313" cy="20917"/>
          </a:xfrm>
          <a:custGeom>
            <a:avLst/>
            <a:gdLst/>
            <a:ahLst/>
            <a:cxnLst/>
            <a:rect l="l" t="t" r="r" b="b"/>
            <a:pathLst>
              <a:path w="686" h="743" extrusionOk="0">
                <a:moveTo>
                  <a:pt x="686" y="286"/>
                </a:moveTo>
                <a:cubicBezTo>
                  <a:pt x="686" y="742"/>
                  <a:pt x="1" y="0"/>
                  <a:pt x="457" y="58"/>
                </a:cubicBezTo>
                <a:cubicBezTo>
                  <a:pt x="571" y="58"/>
                  <a:pt x="686" y="172"/>
                  <a:pt x="686" y="2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5"/>
          <p:cNvSpPr/>
          <p:nvPr/>
        </p:nvSpPr>
        <p:spPr>
          <a:xfrm>
            <a:off x="4121982" y="1362965"/>
            <a:ext cx="17708" cy="17708"/>
          </a:xfrm>
          <a:custGeom>
            <a:avLst/>
            <a:gdLst/>
            <a:ahLst/>
            <a:cxnLst/>
            <a:rect l="l" t="t" r="r" b="b"/>
            <a:pathLst>
              <a:path w="629" h="629" extrusionOk="0">
                <a:moveTo>
                  <a:pt x="572" y="343"/>
                </a:moveTo>
                <a:cubicBezTo>
                  <a:pt x="629" y="629"/>
                  <a:pt x="1" y="629"/>
                  <a:pt x="58" y="343"/>
                </a:cubicBezTo>
                <a:cubicBezTo>
                  <a:pt x="58" y="1"/>
                  <a:pt x="515" y="1"/>
                  <a:pt x="572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5"/>
          <p:cNvSpPr/>
          <p:nvPr/>
        </p:nvSpPr>
        <p:spPr>
          <a:xfrm>
            <a:off x="4840180" y="2204865"/>
            <a:ext cx="24127" cy="22522"/>
          </a:xfrm>
          <a:custGeom>
            <a:avLst/>
            <a:gdLst/>
            <a:ahLst/>
            <a:cxnLst/>
            <a:rect l="l" t="t" r="r" b="b"/>
            <a:pathLst>
              <a:path w="857" h="800" extrusionOk="0">
                <a:moveTo>
                  <a:pt x="799" y="400"/>
                </a:moveTo>
                <a:cubicBezTo>
                  <a:pt x="685" y="799"/>
                  <a:pt x="171" y="799"/>
                  <a:pt x="57" y="400"/>
                </a:cubicBezTo>
                <a:cubicBezTo>
                  <a:pt x="0" y="0"/>
                  <a:pt x="856" y="0"/>
                  <a:pt x="799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5"/>
          <p:cNvSpPr/>
          <p:nvPr/>
        </p:nvSpPr>
        <p:spPr>
          <a:xfrm>
            <a:off x="4464204" y="1510793"/>
            <a:ext cx="30574" cy="30545"/>
          </a:xfrm>
          <a:custGeom>
            <a:avLst/>
            <a:gdLst/>
            <a:ahLst/>
            <a:cxnLst/>
            <a:rect l="l" t="t" r="r" b="b"/>
            <a:pathLst>
              <a:path w="1086" h="1085" extrusionOk="0">
                <a:moveTo>
                  <a:pt x="1085" y="400"/>
                </a:moveTo>
                <a:cubicBezTo>
                  <a:pt x="1028" y="1085"/>
                  <a:pt x="1" y="0"/>
                  <a:pt x="629" y="0"/>
                </a:cubicBezTo>
                <a:cubicBezTo>
                  <a:pt x="857" y="0"/>
                  <a:pt x="1085" y="171"/>
                  <a:pt x="1085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5"/>
          <p:cNvSpPr/>
          <p:nvPr/>
        </p:nvSpPr>
        <p:spPr>
          <a:xfrm>
            <a:off x="4676304" y="1364569"/>
            <a:ext cx="38569" cy="40202"/>
          </a:xfrm>
          <a:custGeom>
            <a:avLst/>
            <a:gdLst/>
            <a:ahLst/>
            <a:cxnLst/>
            <a:rect l="l" t="t" r="r" b="b"/>
            <a:pathLst>
              <a:path w="1370" h="1428" extrusionOk="0">
                <a:moveTo>
                  <a:pt x="1370" y="629"/>
                </a:moveTo>
                <a:cubicBezTo>
                  <a:pt x="1370" y="1142"/>
                  <a:pt x="742" y="1428"/>
                  <a:pt x="343" y="1028"/>
                </a:cubicBezTo>
                <a:cubicBezTo>
                  <a:pt x="0" y="686"/>
                  <a:pt x="228" y="1"/>
                  <a:pt x="799" y="1"/>
                </a:cubicBezTo>
                <a:cubicBezTo>
                  <a:pt x="1142" y="1"/>
                  <a:pt x="1370" y="286"/>
                  <a:pt x="1370" y="6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5"/>
          <p:cNvSpPr/>
          <p:nvPr/>
        </p:nvSpPr>
        <p:spPr>
          <a:xfrm>
            <a:off x="4210352" y="2344642"/>
            <a:ext cx="33783" cy="45016"/>
          </a:xfrm>
          <a:custGeom>
            <a:avLst/>
            <a:gdLst/>
            <a:ahLst/>
            <a:cxnLst/>
            <a:rect l="l" t="t" r="r" b="b"/>
            <a:pathLst>
              <a:path w="1200" h="1599" extrusionOk="0">
                <a:moveTo>
                  <a:pt x="1199" y="799"/>
                </a:moveTo>
                <a:cubicBezTo>
                  <a:pt x="1199" y="1598"/>
                  <a:pt x="1" y="1598"/>
                  <a:pt x="1" y="799"/>
                </a:cubicBezTo>
                <a:cubicBezTo>
                  <a:pt x="1" y="0"/>
                  <a:pt x="1199" y="0"/>
                  <a:pt x="1199" y="7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5"/>
          <p:cNvSpPr/>
          <p:nvPr/>
        </p:nvSpPr>
        <p:spPr>
          <a:xfrm>
            <a:off x="4223218" y="1197484"/>
            <a:ext cx="40202" cy="40202"/>
          </a:xfrm>
          <a:custGeom>
            <a:avLst/>
            <a:gdLst/>
            <a:ahLst/>
            <a:cxnLst/>
            <a:rect l="l" t="t" r="r" b="b"/>
            <a:pathLst>
              <a:path w="1428" h="1428" extrusionOk="0">
                <a:moveTo>
                  <a:pt x="1427" y="628"/>
                </a:moveTo>
                <a:cubicBezTo>
                  <a:pt x="1427" y="1142"/>
                  <a:pt x="799" y="1427"/>
                  <a:pt x="400" y="1028"/>
                </a:cubicBezTo>
                <a:cubicBezTo>
                  <a:pt x="0" y="685"/>
                  <a:pt x="286" y="1"/>
                  <a:pt x="799" y="1"/>
                </a:cubicBezTo>
                <a:cubicBezTo>
                  <a:pt x="1142" y="1"/>
                  <a:pt x="1427" y="286"/>
                  <a:pt x="1427" y="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5"/>
          <p:cNvSpPr/>
          <p:nvPr/>
        </p:nvSpPr>
        <p:spPr>
          <a:xfrm>
            <a:off x="2878430" y="1796767"/>
            <a:ext cx="25731" cy="27336"/>
          </a:xfrm>
          <a:custGeom>
            <a:avLst/>
            <a:gdLst/>
            <a:ahLst/>
            <a:cxnLst/>
            <a:rect l="l" t="t" r="r" b="b"/>
            <a:pathLst>
              <a:path w="914" h="971" extrusionOk="0">
                <a:moveTo>
                  <a:pt x="914" y="400"/>
                </a:moveTo>
                <a:cubicBezTo>
                  <a:pt x="914" y="971"/>
                  <a:pt x="1" y="1"/>
                  <a:pt x="571" y="1"/>
                </a:cubicBezTo>
                <a:cubicBezTo>
                  <a:pt x="743" y="1"/>
                  <a:pt x="914" y="172"/>
                  <a:pt x="914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5"/>
          <p:cNvSpPr/>
          <p:nvPr/>
        </p:nvSpPr>
        <p:spPr>
          <a:xfrm>
            <a:off x="2915394" y="2074716"/>
            <a:ext cx="19313" cy="22522"/>
          </a:xfrm>
          <a:custGeom>
            <a:avLst/>
            <a:gdLst/>
            <a:ahLst/>
            <a:cxnLst/>
            <a:rect l="l" t="t" r="r" b="b"/>
            <a:pathLst>
              <a:path w="686" h="800" extrusionOk="0">
                <a:moveTo>
                  <a:pt x="685" y="400"/>
                </a:moveTo>
                <a:cubicBezTo>
                  <a:pt x="628" y="800"/>
                  <a:pt x="57" y="800"/>
                  <a:pt x="0" y="400"/>
                </a:cubicBezTo>
                <a:cubicBezTo>
                  <a:pt x="57" y="1"/>
                  <a:pt x="628" y="1"/>
                  <a:pt x="685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5"/>
          <p:cNvSpPr/>
          <p:nvPr/>
        </p:nvSpPr>
        <p:spPr>
          <a:xfrm>
            <a:off x="2635839" y="1629681"/>
            <a:ext cx="20917" cy="20917"/>
          </a:xfrm>
          <a:custGeom>
            <a:avLst/>
            <a:gdLst/>
            <a:ahLst/>
            <a:cxnLst/>
            <a:rect l="l" t="t" r="r" b="b"/>
            <a:pathLst>
              <a:path w="743" h="743" extrusionOk="0">
                <a:moveTo>
                  <a:pt x="742" y="343"/>
                </a:moveTo>
                <a:cubicBezTo>
                  <a:pt x="742" y="571"/>
                  <a:pt x="571" y="742"/>
                  <a:pt x="400" y="742"/>
                </a:cubicBezTo>
                <a:cubicBezTo>
                  <a:pt x="0" y="628"/>
                  <a:pt x="0" y="115"/>
                  <a:pt x="400" y="0"/>
                </a:cubicBezTo>
                <a:cubicBezTo>
                  <a:pt x="571" y="0"/>
                  <a:pt x="742" y="172"/>
                  <a:pt x="742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5"/>
          <p:cNvSpPr/>
          <p:nvPr/>
        </p:nvSpPr>
        <p:spPr>
          <a:xfrm>
            <a:off x="2815762" y="1592717"/>
            <a:ext cx="25760" cy="25731"/>
          </a:xfrm>
          <a:custGeom>
            <a:avLst/>
            <a:gdLst/>
            <a:ahLst/>
            <a:cxnLst/>
            <a:rect l="l" t="t" r="r" b="b"/>
            <a:pathLst>
              <a:path w="915" h="914" extrusionOk="0">
                <a:moveTo>
                  <a:pt x="914" y="343"/>
                </a:moveTo>
                <a:cubicBezTo>
                  <a:pt x="914" y="914"/>
                  <a:pt x="1" y="1"/>
                  <a:pt x="572" y="1"/>
                </a:cubicBezTo>
                <a:cubicBezTo>
                  <a:pt x="800" y="1"/>
                  <a:pt x="914" y="172"/>
                  <a:pt x="914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5"/>
          <p:cNvSpPr/>
          <p:nvPr/>
        </p:nvSpPr>
        <p:spPr>
          <a:xfrm>
            <a:off x="3909909" y="1326029"/>
            <a:ext cx="25731" cy="22522"/>
          </a:xfrm>
          <a:custGeom>
            <a:avLst/>
            <a:gdLst/>
            <a:ahLst/>
            <a:cxnLst/>
            <a:rect l="l" t="t" r="r" b="b"/>
            <a:pathLst>
              <a:path w="914" h="800" extrusionOk="0">
                <a:moveTo>
                  <a:pt x="800" y="343"/>
                </a:moveTo>
                <a:cubicBezTo>
                  <a:pt x="914" y="799"/>
                  <a:pt x="1" y="799"/>
                  <a:pt x="115" y="343"/>
                </a:cubicBezTo>
                <a:cubicBezTo>
                  <a:pt x="172" y="0"/>
                  <a:pt x="743" y="0"/>
                  <a:pt x="800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5"/>
          <p:cNvSpPr/>
          <p:nvPr/>
        </p:nvSpPr>
        <p:spPr>
          <a:xfrm>
            <a:off x="2661543" y="2211284"/>
            <a:ext cx="19313" cy="22522"/>
          </a:xfrm>
          <a:custGeom>
            <a:avLst/>
            <a:gdLst/>
            <a:ahLst/>
            <a:cxnLst/>
            <a:rect l="l" t="t" r="r" b="b"/>
            <a:pathLst>
              <a:path w="686" h="800" extrusionOk="0">
                <a:moveTo>
                  <a:pt x="685" y="400"/>
                </a:moveTo>
                <a:cubicBezTo>
                  <a:pt x="628" y="800"/>
                  <a:pt x="57" y="800"/>
                  <a:pt x="0" y="400"/>
                </a:cubicBezTo>
                <a:cubicBezTo>
                  <a:pt x="57" y="1"/>
                  <a:pt x="628" y="1"/>
                  <a:pt x="685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5"/>
          <p:cNvSpPr/>
          <p:nvPr/>
        </p:nvSpPr>
        <p:spPr>
          <a:xfrm>
            <a:off x="2841493" y="2465135"/>
            <a:ext cx="19284" cy="22522"/>
          </a:xfrm>
          <a:custGeom>
            <a:avLst/>
            <a:gdLst/>
            <a:ahLst/>
            <a:cxnLst/>
            <a:rect l="l" t="t" r="r" b="b"/>
            <a:pathLst>
              <a:path w="685" h="800" extrusionOk="0">
                <a:moveTo>
                  <a:pt x="685" y="400"/>
                </a:moveTo>
                <a:cubicBezTo>
                  <a:pt x="628" y="800"/>
                  <a:pt x="57" y="800"/>
                  <a:pt x="0" y="400"/>
                </a:cubicBezTo>
                <a:cubicBezTo>
                  <a:pt x="57" y="1"/>
                  <a:pt x="628" y="1"/>
                  <a:pt x="685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5"/>
          <p:cNvSpPr/>
          <p:nvPr/>
        </p:nvSpPr>
        <p:spPr>
          <a:xfrm>
            <a:off x="2679194" y="2453902"/>
            <a:ext cx="20917" cy="20917"/>
          </a:xfrm>
          <a:custGeom>
            <a:avLst/>
            <a:gdLst/>
            <a:ahLst/>
            <a:cxnLst/>
            <a:rect l="l" t="t" r="r" b="b"/>
            <a:pathLst>
              <a:path w="743" h="743" extrusionOk="0">
                <a:moveTo>
                  <a:pt x="743" y="343"/>
                </a:moveTo>
                <a:cubicBezTo>
                  <a:pt x="743" y="571"/>
                  <a:pt x="572" y="742"/>
                  <a:pt x="400" y="742"/>
                </a:cubicBezTo>
                <a:cubicBezTo>
                  <a:pt x="172" y="742"/>
                  <a:pt x="1" y="571"/>
                  <a:pt x="1" y="343"/>
                </a:cubicBezTo>
                <a:cubicBezTo>
                  <a:pt x="1" y="171"/>
                  <a:pt x="172" y="0"/>
                  <a:pt x="400" y="0"/>
                </a:cubicBezTo>
                <a:cubicBezTo>
                  <a:pt x="572" y="0"/>
                  <a:pt x="743" y="171"/>
                  <a:pt x="743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5"/>
          <p:cNvSpPr/>
          <p:nvPr/>
        </p:nvSpPr>
        <p:spPr>
          <a:xfrm>
            <a:off x="2989294" y="1171781"/>
            <a:ext cx="20917" cy="19313"/>
          </a:xfrm>
          <a:custGeom>
            <a:avLst/>
            <a:gdLst/>
            <a:ahLst/>
            <a:cxnLst/>
            <a:rect l="l" t="t" r="r" b="b"/>
            <a:pathLst>
              <a:path w="743" h="686" extrusionOk="0">
                <a:moveTo>
                  <a:pt x="742" y="343"/>
                </a:moveTo>
                <a:cubicBezTo>
                  <a:pt x="742" y="571"/>
                  <a:pt x="571" y="685"/>
                  <a:pt x="400" y="685"/>
                </a:cubicBezTo>
                <a:cubicBezTo>
                  <a:pt x="1" y="628"/>
                  <a:pt x="1" y="58"/>
                  <a:pt x="400" y="0"/>
                </a:cubicBezTo>
                <a:cubicBezTo>
                  <a:pt x="571" y="0"/>
                  <a:pt x="742" y="172"/>
                  <a:pt x="742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5"/>
          <p:cNvSpPr/>
          <p:nvPr/>
        </p:nvSpPr>
        <p:spPr>
          <a:xfrm>
            <a:off x="2844703" y="2873234"/>
            <a:ext cx="35360" cy="36964"/>
          </a:xfrm>
          <a:custGeom>
            <a:avLst/>
            <a:gdLst/>
            <a:ahLst/>
            <a:cxnLst/>
            <a:rect l="l" t="t" r="r" b="b"/>
            <a:pathLst>
              <a:path w="1256" h="1313" extrusionOk="0">
                <a:moveTo>
                  <a:pt x="1256" y="571"/>
                </a:moveTo>
                <a:cubicBezTo>
                  <a:pt x="1256" y="1028"/>
                  <a:pt x="685" y="1313"/>
                  <a:pt x="343" y="971"/>
                </a:cubicBezTo>
                <a:cubicBezTo>
                  <a:pt x="0" y="628"/>
                  <a:pt x="228" y="0"/>
                  <a:pt x="742" y="0"/>
                </a:cubicBezTo>
                <a:cubicBezTo>
                  <a:pt x="1027" y="0"/>
                  <a:pt x="1256" y="286"/>
                  <a:pt x="1256" y="5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5"/>
          <p:cNvSpPr/>
          <p:nvPr/>
        </p:nvSpPr>
        <p:spPr>
          <a:xfrm>
            <a:off x="3143542" y="1761435"/>
            <a:ext cx="33755" cy="33755"/>
          </a:xfrm>
          <a:custGeom>
            <a:avLst/>
            <a:gdLst/>
            <a:ahLst/>
            <a:cxnLst/>
            <a:rect l="l" t="t" r="r" b="b"/>
            <a:pathLst>
              <a:path w="1199" h="1199" extrusionOk="0">
                <a:moveTo>
                  <a:pt x="1199" y="457"/>
                </a:moveTo>
                <a:cubicBezTo>
                  <a:pt x="1199" y="1199"/>
                  <a:pt x="0" y="0"/>
                  <a:pt x="685" y="0"/>
                </a:cubicBezTo>
                <a:cubicBezTo>
                  <a:pt x="970" y="0"/>
                  <a:pt x="1199" y="171"/>
                  <a:pt x="1199" y="4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5"/>
          <p:cNvSpPr/>
          <p:nvPr/>
        </p:nvSpPr>
        <p:spPr>
          <a:xfrm>
            <a:off x="2947516" y="1957433"/>
            <a:ext cx="16103" cy="14499"/>
          </a:xfrm>
          <a:custGeom>
            <a:avLst/>
            <a:gdLst/>
            <a:ahLst/>
            <a:cxnLst/>
            <a:rect l="l" t="t" r="r" b="b"/>
            <a:pathLst>
              <a:path w="572" h="515" extrusionOk="0">
                <a:moveTo>
                  <a:pt x="571" y="172"/>
                </a:moveTo>
                <a:cubicBezTo>
                  <a:pt x="571" y="514"/>
                  <a:pt x="1" y="1"/>
                  <a:pt x="343" y="1"/>
                </a:cubicBezTo>
                <a:cubicBezTo>
                  <a:pt x="457" y="1"/>
                  <a:pt x="571" y="58"/>
                  <a:pt x="571" y="1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5"/>
          <p:cNvSpPr/>
          <p:nvPr/>
        </p:nvSpPr>
        <p:spPr>
          <a:xfrm>
            <a:off x="2606899" y="1534892"/>
            <a:ext cx="16103" cy="16075"/>
          </a:xfrm>
          <a:custGeom>
            <a:avLst/>
            <a:gdLst/>
            <a:ahLst/>
            <a:cxnLst/>
            <a:rect l="l" t="t" r="r" b="b"/>
            <a:pathLst>
              <a:path w="572" h="571" extrusionOk="0">
                <a:moveTo>
                  <a:pt x="572" y="229"/>
                </a:moveTo>
                <a:cubicBezTo>
                  <a:pt x="572" y="571"/>
                  <a:pt x="1" y="0"/>
                  <a:pt x="343" y="0"/>
                </a:cubicBezTo>
                <a:cubicBezTo>
                  <a:pt x="457" y="0"/>
                  <a:pt x="572" y="114"/>
                  <a:pt x="572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5"/>
          <p:cNvSpPr/>
          <p:nvPr/>
        </p:nvSpPr>
        <p:spPr>
          <a:xfrm>
            <a:off x="2841493" y="1449731"/>
            <a:ext cx="16075" cy="16103"/>
          </a:xfrm>
          <a:custGeom>
            <a:avLst/>
            <a:gdLst/>
            <a:ahLst/>
            <a:cxnLst/>
            <a:rect l="l" t="t" r="r" b="b"/>
            <a:pathLst>
              <a:path w="571" h="572" extrusionOk="0">
                <a:moveTo>
                  <a:pt x="571" y="229"/>
                </a:moveTo>
                <a:cubicBezTo>
                  <a:pt x="571" y="571"/>
                  <a:pt x="0" y="1"/>
                  <a:pt x="400" y="1"/>
                </a:cubicBezTo>
                <a:cubicBezTo>
                  <a:pt x="514" y="1"/>
                  <a:pt x="571" y="58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5"/>
          <p:cNvSpPr/>
          <p:nvPr/>
        </p:nvSpPr>
        <p:spPr>
          <a:xfrm>
            <a:off x="3135490" y="1224792"/>
            <a:ext cx="14499" cy="12894"/>
          </a:xfrm>
          <a:custGeom>
            <a:avLst/>
            <a:gdLst/>
            <a:ahLst/>
            <a:cxnLst/>
            <a:rect l="l" t="t" r="r" b="b"/>
            <a:pathLst>
              <a:path w="515" h="458" extrusionOk="0">
                <a:moveTo>
                  <a:pt x="515" y="229"/>
                </a:moveTo>
                <a:cubicBezTo>
                  <a:pt x="515" y="343"/>
                  <a:pt x="400" y="457"/>
                  <a:pt x="286" y="457"/>
                </a:cubicBezTo>
                <a:cubicBezTo>
                  <a:pt x="1" y="457"/>
                  <a:pt x="1" y="1"/>
                  <a:pt x="286" y="1"/>
                </a:cubicBezTo>
                <a:cubicBezTo>
                  <a:pt x="400" y="1"/>
                  <a:pt x="515" y="115"/>
                  <a:pt x="515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5"/>
          <p:cNvSpPr/>
          <p:nvPr/>
        </p:nvSpPr>
        <p:spPr>
          <a:xfrm>
            <a:off x="2953935" y="1615211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2" y="229"/>
                </a:moveTo>
                <a:cubicBezTo>
                  <a:pt x="572" y="571"/>
                  <a:pt x="1" y="1"/>
                  <a:pt x="343" y="1"/>
                </a:cubicBezTo>
                <a:cubicBezTo>
                  <a:pt x="458" y="1"/>
                  <a:pt x="572" y="115"/>
                  <a:pt x="572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5"/>
          <p:cNvSpPr/>
          <p:nvPr/>
        </p:nvSpPr>
        <p:spPr>
          <a:xfrm>
            <a:off x="2619764" y="2429804"/>
            <a:ext cx="20917" cy="19284"/>
          </a:xfrm>
          <a:custGeom>
            <a:avLst/>
            <a:gdLst/>
            <a:ahLst/>
            <a:cxnLst/>
            <a:rect l="l" t="t" r="r" b="b"/>
            <a:pathLst>
              <a:path w="743" h="685" extrusionOk="0">
                <a:moveTo>
                  <a:pt x="742" y="343"/>
                </a:moveTo>
                <a:cubicBezTo>
                  <a:pt x="742" y="571"/>
                  <a:pt x="571" y="685"/>
                  <a:pt x="400" y="685"/>
                </a:cubicBezTo>
                <a:cubicBezTo>
                  <a:pt x="172" y="685"/>
                  <a:pt x="0" y="571"/>
                  <a:pt x="0" y="343"/>
                </a:cubicBezTo>
                <a:cubicBezTo>
                  <a:pt x="0" y="114"/>
                  <a:pt x="172" y="0"/>
                  <a:pt x="400" y="0"/>
                </a:cubicBezTo>
                <a:cubicBezTo>
                  <a:pt x="571" y="0"/>
                  <a:pt x="742" y="171"/>
                  <a:pt x="742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5"/>
          <p:cNvSpPr/>
          <p:nvPr/>
        </p:nvSpPr>
        <p:spPr>
          <a:xfrm>
            <a:off x="3403811" y="2540640"/>
            <a:ext cx="6447" cy="19313"/>
          </a:xfrm>
          <a:custGeom>
            <a:avLst/>
            <a:gdLst/>
            <a:ahLst/>
            <a:cxnLst/>
            <a:rect l="l" t="t" r="r" b="b"/>
            <a:pathLst>
              <a:path w="229" h="686" extrusionOk="0">
                <a:moveTo>
                  <a:pt x="229" y="686"/>
                </a:moveTo>
                <a:cubicBezTo>
                  <a:pt x="1" y="515"/>
                  <a:pt x="1" y="172"/>
                  <a:pt x="22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5"/>
          <p:cNvSpPr/>
          <p:nvPr/>
        </p:nvSpPr>
        <p:spPr>
          <a:xfrm>
            <a:off x="3276900" y="2087582"/>
            <a:ext cx="20889" cy="20917"/>
          </a:xfrm>
          <a:custGeom>
            <a:avLst/>
            <a:gdLst/>
            <a:ahLst/>
            <a:cxnLst/>
            <a:rect l="l" t="t" r="r" b="b"/>
            <a:pathLst>
              <a:path w="742" h="743" extrusionOk="0">
                <a:moveTo>
                  <a:pt x="742" y="400"/>
                </a:moveTo>
                <a:cubicBezTo>
                  <a:pt x="628" y="742"/>
                  <a:pt x="114" y="742"/>
                  <a:pt x="0" y="400"/>
                </a:cubicBezTo>
                <a:cubicBezTo>
                  <a:pt x="114" y="0"/>
                  <a:pt x="628" y="0"/>
                  <a:pt x="742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5"/>
          <p:cNvSpPr/>
          <p:nvPr/>
        </p:nvSpPr>
        <p:spPr>
          <a:xfrm>
            <a:off x="2743466" y="1276227"/>
            <a:ext cx="20917" cy="20889"/>
          </a:xfrm>
          <a:custGeom>
            <a:avLst/>
            <a:gdLst/>
            <a:ahLst/>
            <a:cxnLst/>
            <a:rect l="l" t="t" r="r" b="b"/>
            <a:pathLst>
              <a:path w="743" h="742" extrusionOk="0">
                <a:moveTo>
                  <a:pt x="743" y="400"/>
                </a:moveTo>
                <a:cubicBezTo>
                  <a:pt x="743" y="571"/>
                  <a:pt x="571" y="742"/>
                  <a:pt x="400" y="742"/>
                </a:cubicBezTo>
                <a:cubicBezTo>
                  <a:pt x="172" y="742"/>
                  <a:pt x="1" y="571"/>
                  <a:pt x="1" y="400"/>
                </a:cubicBezTo>
                <a:cubicBezTo>
                  <a:pt x="1" y="171"/>
                  <a:pt x="172" y="0"/>
                  <a:pt x="400" y="0"/>
                </a:cubicBezTo>
                <a:cubicBezTo>
                  <a:pt x="571" y="0"/>
                  <a:pt x="743" y="171"/>
                  <a:pt x="743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5"/>
          <p:cNvSpPr/>
          <p:nvPr/>
        </p:nvSpPr>
        <p:spPr>
          <a:xfrm>
            <a:off x="3111391" y="1399929"/>
            <a:ext cx="19313" cy="22522"/>
          </a:xfrm>
          <a:custGeom>
            <a:avLst/>
            <a:gdLst/>
            <a:ahLst/>
            <a:cxnLst/>
            <a:rect l="l" t="t" r="r" b="b"/>
            <a:pathLst>
              <a:path w="686" h="800" extrusionOk="0">
                <a:moveTo>
                  <a:pt x="686" y="400"/>
                </a:moveTo>
                <a:cubicBezTo>
                  <a:pt x="629" y="799"/>
                  <a:pt x="58" y="799"/>
                  <a:pt x="1" y="400"/>
                </a:cubicBezTo>
                <a:cubicBezTo>
                  <a:pt x="58" y="0"/>
                  <a:pt x="629" y="0"/>
                  <a:pt x="686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5"/>
          <p:cNvSpPr/>
          <p:nvPr/>
        </p:nvSpPr>
        <p:spPr>
          <a:xfrm>
            <a:off x="3357219" y="1542915"/>
            <a:ext cx="27336" cy="25731"/>
          </a:xfrm>
          <a:custGeom>
            <a:avLst/>
            <a:gdLst/>
            <a:ahLst/>
            <a:cxnLst/>
            <a:rect l="l" t="t" r="r" b="b"/>
            <a:pathLst>
              <a:path w="971" h="914" extrusionOk="0">
                <a:moveTo>
                  <a:pt x="971" y="343"/>
                </a:moveTo>
                <a:cubicBezTo>
                  <a:pt x="971" y="914"/>
                  <a:pt x="1" y="1"/>
                  <a:pt x="571" y="1"/>
                </a:cubicBezTo>
                <a:cubicBezTo>
                  <a:pt x="800" y="1"/>
                  <a:pt x="971" y="172"/>
                  <a:pt x="971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5"/>
          <p:cNvSpPr/>
          <p:nvPr/>
        </p:nvSpPr>
        <p:spPr>
          <a:xfrm>
            <a:off x="3376504" y="1822470"/>
            <a:ext cx="19313" cy="19313"/>
          </a:xfrm>
          <a:custGeom>
            <a:avLst/>
            <a:gdLst/>
            <a:ahLst/>
            <a:cxnLst/>
            <a:rect l="l" t="t" r="r" b="b"/>
            <a:pathLst>
              <a:path w="686" h="686" extrusionOk="0">
                <a:moveTo>
                  <a:pt x="685" y="343"/>
                </a:moveTo>
                <a:cubicBezTo>
                  <a:pt x="685" y="514"/>
                  <a:pt x="571" y="686"/>
                  <a:pt x="343" y="686"/>
                </a:cubicBezTo>
                <a:cubicBezTo>
                  <a:pt x="172" y="686"/>
                  <a:pt x="0" y="571"/>
                  <a:pt x="0" y="343"/>
                </a:cubicBezTo>
                <a:cubicBezTo>
                  <a:pt x="0" y="115"/>
                  <a:pt x="172" y="1"/>
                  <a:pt x="343" y="1"/>
                </a:cubicBezTo>
                <a:cubicBezTo>
                  <a:pt x="571" y="1"/>
                  <a:pt x="685" y="115"/>
                  <a:pt x="685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5"/>
          <p:cNvSpPr/>
          <p:nvPr/>
        </p:nvSpPr>
        <p:spPr>
          <a:xfrm>
            <a:off x="3381318" y="2230568"/>
            <a:ext cx="20917" cy="20917"/>
          </a:xfrm>
          <a:custGeom>
            <a:avLst/>
            <a:gdLst/>
            <a:ahLst/>
            <a:cxnLst/>
            <a:rect l="l" t="t" r="r" b="b"/>
            <a:pathLst>
              <a:path w="743" h="743" extrusionOk="0">
                <a:moveTo>
                  <a:pt x="743" y="400"/>
                </a:moveTo>
                <a:cubicBezTo>
                  <a:pt x="743" y="571"/>
                  <a:pt x="628" y="742"/>
                  <a:pt x="400" y="742"/>
                </a:cubicBezTo>
                <a:cubicBezTo>
                  <a:pt x="1" y="685"/>
                  <a:pt x="1" y="115"/>
                  <a:pt x="400" y="0"/>
                </a:cubicBezTo>
                <a:cubicBezTo>
                  <a:pt x="571" y="0"/>
                  <a:pt x="743" y="172"/>
                  <a:pt x="743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5"/>
          <p:cNvSpPr/>
          <p:nvPr/>
        </p:nvSpPr>
        <p:spPr>
          <a:xfrm>
            <a:off x="2987689" y="2179162"/>
            <a:ext cx="25731" cy="25731"/>
          </a:xfrm>
          <a:custGeom>
            <a:avLst/>
            <a:gdLst/>
            <a:ahLst/>
            <a:cxnLst/>
            <a:rect l="l" t="t" r="r" b="b"/>
            <a:pathLst>
              <a:path w="914" h="914" extrusionOk="0">
                <a:moveTo>
                  <a:pt x="914" y="457"/>
                </a:moveTo>
                <a:cubicBezTo>
                  <a:pt x="914" y="685"/>
                  <a:pt x="685" y="913"/>
                  <a:pt x="457" y="913"/>
                </a:cubicBezTo>
                <a:cubicBezTo>
                  <a:pt x="229" y="913"/>
                  <a:pt x="0" y="685"/>
                  <a:pt x="0" y="457"/>
                </a:cubicBezTo>
                <a:cubicBezTo>
                  <a:pt x="0" y="229"/>
                  <a:pt x="229" y="0"/>
                  <a:pt x="457" y="0"/>
                </a:cubicBezTo>
                <a:cubicBezTo>
                  <a:pt x="685" y="0"/>
                  <a:pt x="914" y="229"/>
                  <a:pt x="914" y="4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5"/>
          <p:cNvSpPr/>
          <p:nvPr/>
        </p:nvSpPr>
        <p:spPr>
          <a:xfrm>
            <a:off x="2868801" y="2580814"/>
            <a:ext cx="28941" cy="28941"/>
          </a:xfrm>
          <a:custGeom>
            <a:avLst/>
            <a:gdLst/>
            <a:ahLst/>
            <a:cxnLst/>
            <a:rect l="l" t="t" r="r" b="b"/>
            <a:pathLst>
              <a:path w="1028" h="1028" extrusionOk="0">
                <a:moveTo>
                  <a:pt x="970" y="514"/>
                </a:moveTo>
                <a:cubicBezTo>
                  <a:pt x="856" y="1028"/>
                  <a:pt x="114" y="1028"/>
                  <a:pt x="57" y="514"/>
                </a:cubicBezTo>
                <a:cubicBezTo>
                  <a:pt x="0" y="1"/>
                  <a:pt x="1028" y="1"/>
                  <a:pt x="970" y="5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5"/>
          <p:cNvSpPr/>
          <p:nvPr/>
        </p:nvSpPr>
        <p:spPr>
          <a:xfrm>
            <a:off x="4461643" y="-215518"/>
            <a:ext cx="3238" cy="1633"/>
          </a:xfrm>
          <a:custGeom>
            <a:avLst/>
            <a:gdLst/>
            <a:ahLst/>
            <a:cxnLst/>
            <a:rect l="l" t="t" r="r" b="b"/>
            <a:pathLst>
              <a:path w="115" h="58" extrusionOk="0">
                <a:moveTo>
                  <a:pt x="57" y="0"/>
                </a:moveTo>
                <a:cubicBezTo>
                  <a:pt x="114" y="0"/>
                  <a:pt x="114" y="57"/>
                  <a:pt x="57" y="57"/>
                </a:cubicBezTo>
                <a:cubicBezTo>
                  <a:pt x="0" y="57"/>
                  <a:pt x="0" y="0"/>
                  <a:pt x="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5"/>
          <p:cNvSpPr/>
          <p:nvPr/>
        </p:nvSpPr>
        <p:spPr>
          <a:xfrm>
            <a:off x="4394161" y="579762"/>
            <a:ext cx="27336" cy="27364"/>
          </a:xfrm>
          <a:custGeom>
            <a:avLst/>
            <a:gdLst/>
            <a:ahLst/>
            <a:cxnLst/>
            <a:rect l="l" t="t" r="r" b="b"/>
            <a:pathLst>
              <a:path w="971" h="972" extrusionOk="0">
                <a:moveTo>
                  <a:pt x="913" y="457"/>
                </a:moveTo>
                <a:cubicBezTo>
                  <a:pt x="856" y="971"/>
                  <a:pt x="171" y="971"/>
                  <a:pt x="114" y="457"/>
                </a:cubicBezTo>
                <a:cubicBezTo>
                  <a:pt x="0" y="1"/>
                  <a:pt x="970" y="1"/>
                  <a:pt x="913" y="4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5"/>
          <p:cNvSpPr/>
          <p:nvPr/>
        </p:nvSpPr>
        <p:spPr>
          <a:xfrm>
            <a:off x="4358802" y="444799"/>
            <a:ext cx="24127" cy="24155"/>
          </a:xfrm>
          <a:custGeom>
            <a:avLst/>
            <a:gdLst/>
            <a:ahLst/>
            <a:cxnLst/>
            <a:rect l="l" t="t" r="r" b="b"/>
            <a:pathLst>
              <a:path w="857" h="858" extrusionOk="0">
                <a:moveTo>
                  <a:pt x="857" y="458"/>
                </a:moveTo>
                <a:cubicBezTo>
                  <a:pt x="857" y="686"/>
                  <a:pt x="685" y="857"/>
                  <a:pt x="457" y="857"/>
                </a:cubicBezTo>
                <a:cubicBezTo>
                  <a:pt x="229" y="857"/>
                  <a:pt x="1" y="686"/>
                  <a:pt x="1" y="458"/>
                </a:cubicBezTo>
                <a:cubicBezTo>
                  <a:pt x="1" y="172"/>
                  <a:pt x="229" y="1"/>
                  <a:pt x="457" y="1"/>
                </a:cubicBezTo>
                <a:cubicBezTo>
                  <a:pt x="685" y="1"/>
                  <a:pt x="857" y="172"/>
                  <a:pt x="857" y="4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5"/>
          <p:cNvSpPr/>
          <p:nvPr/>
        </p:nvSpPr>
        <p:spPr>
          <a:xfrm>
            <a:off x="3373915" y="494629"/>
            <a:ext cx="30545" cy="30545"/>
          </a:xfrm>
          <a:custGeom>
            <a:avLst/>
            <a:gdLst/>
            <a:ahLst/>
            <a:cxnLst/>
            <a:rect l="l" t="t" r="r" b="b"/>
            <a:pathLst>
              <a:path w="1085" h="1085" extrusionOk="0">
                <a:moveTo>
                  <a:pt x="1085" y="400"/>
                </a:moveTo>
                <a:cubicBezTo>
                  <a:pt x="1085" y="1084"/>
                  <a:pt x="1" y="0"/>
                  <a:pt x="628" y="0"/>
                </a:cubicBezTo>
                <a:cubicBezTo>
                  <a:pt x="857" y="0"/>
                  <a:pt x="1085" y="171"/>
                  <a:pt x="1085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15"/>
          <p:cNvSpPr/>
          <p:nvPr/>
        </p:nvSpPr>
        <p:spPr>
          <a:xfrm>
            <a:off x="3849495" y="525146"/>
            <a:ext cx="16075" cy="16103"/>
          </a:xfrm>
          <a:custGeom>
            <a:avLst/>
            <a:gdLst/>
            <a:ahLst/>
            <a:cxnLst/>
            <a:rect l="l" t="t" r="r" b="b"/>
            <a:pathLst>
              <a:path w="571" h="572" extrusionOk="0">
                <a:moveTo>
                  <a:pt x="571" y="229"/>
                </a:moveTo>
                <a:cubicBezTo>
                  <a:pt x="571" y="571"/>
                  <a:pt x="0" y="0"/>
                  <a:pt x="343" y="0"/>
                </a:cubicBezTo>
                <a:cubicBezTo>
                  <a:pt x="514" y="0"/>
                  <a:pt x="571" y="115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15"/>
          <p:cNvSpPr/>
          <p:nvPr/>
        </p:nvSpPr>
        <p:spPr>
          <a:xfrm>
            <a:off x="3422112" y="600651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1" y="229"/>
                </a:moveTo>
                <a:cubicBezTo>
                  <a:pt x="571" y="571"/>
                  <a:pt x="1" y="1"/>
                  <a:pt x="343" y="1"/>
                </a:cubicBezTo>
                <a:cubicBezTo>
                  <a:pt x="457" y="1"/>
                  <a:pt x="571" y="58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15"/>
          <p:cNvSpPr/>
          <p:nvPr/>
        </p:nvSpPr>
        <p:spPr>
          <a:xfrm>
            <a:off x="4476085" y="160431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1" y="229"/>
                </a:moveTo>
                <a:cubicBezTo>
                  <a:pt x="571" y="571"/>
                  <a:pt x="1" y="1"/>
                  <a:pt x="343" y="1"/>
                </a:cubicBezTo>
                <a:cubicBezTo>
                  <a:pt x="457" y="1"/>
                  <a:pt x="571" y="58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15"/>
          <p:cNvSpPr/>
          <p:nvPr/>
        </p:nvSpPr>
        <p:spPr>
          <a:xfrm>
            <a:off x="3025274" y="407863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1" y="229"/>
                </a:moveTo>
                <a:cubicBezTo>
                  <a:pt x="571" y="571"/>
                  <a:pt x="0" y="0"/>
                  <a:pt x="343" y="0"/>
                </a:cubicBezTo>
                <a:cubicBezTo>
                  <a:pt x="514" y="0"/>
                  <a:pt x="571" y="115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15"/>
          <p:cNvSpPr/>
          <p:nvPr/>
        </p:nvSpPr>
        <p:spPr>
          <a:xfrm>
            <a:off x="3871989" y="52776"/>
            <a:ext cx="12866" cy="16103"/>
          </a:xfrm>
          <a:custGeom>
            <a:avLst/>
            <a:gdLst/>
            <a:ahLst/>
            <a:cxnLst/>
            <a:rect l="l" t="t" r="r" b="b"/>
            <a:pathLst>
              <a:path w="457" h="572" extrusionOk="0">
                <a:moveTo>
                  <a:pt x="457" y="286"/>
                </a:moveTo>
                <a:cubicBezTo>
                  <a:pt x="457" y="572"/>
                  <a:pt x="0" y="572"/>
                  <a:pt x="0" y="286"/>
                </a:cubicBezTo>
                <a:cubicBezTo>
                  <a:pt x="0" y="1"/>
                  <a:pt x="457" y="1"/>
                  <a:pt x="457" y="2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15"/>
          <p:cNvSpPr/>
          <p:nvPr/>
        </p:nvSpPr>
        <p:spPr>
          <a:xfrm>
            <a:off x="4111369" y="501048"/>
            <a:ext cx="14499" cy="12866"/>
          </a:xfrm>
          <a:custGeom>
            <a:avLst/>
            <a:gdLst/>
            <a:ahLst/>
            <a:cxnLst/>
            <a:rect l="l" t="t" r="r" b="b"/>
            <a:pathLst>
              <a:path w="515" h="457" extrusionOk="0">
                <a:moveTo>
                  <a:pt x="514" y="229"/>
                </a:moveTo>
                <a:cubicBezTo>
                  <a:pt x="514" y="343"/>
                  <a:pt x="400" y="457"/>
                  <a:pt x="286" y="457"/>
                </a:cubicBezTo>
                <a:cubicBezTo>
                  <a:pt x="1" y="457"/>
                  <a:pt x="1" y="0"/>
                  <a:pt x="286" y="0"/>
                </a:cubicBezTo>
                <a:cubicBezTo>
                  <a:pt x="400" y="0"/>
                  <a:pt x="514" y="115"/>
                  <a:pt x="514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15"/>
          <p:cNvSpPr/>
          <p:nvPr/>
        </p:nvSpPr>
        <p:spPr>
          <a:xfrm>
            <a:off x="4059963" y="17444"/>
            <a:ext cx="17708" cy="16103"/>
          </a:xfrm>
          <a:custGeom>
            <a:avLst/>
            <a:gdLst/>
            <a:ahLst/>
            <a:cxnLst/>
            <a:rect l="l" t="t" r="r" b="b"/>
            <a:pathLst>
              <a:path w="629" h="572" extrusionOk="0">
                <a:moveTo>
                  <a:pt x="571" y="229"/>
                </a:moveTo>
                <a:cubicBezTo>
                  <a:pt x="628" y="571"/>
                  <a:pt x="0" y="0"/>
                  <a:pt x="400" y="0"/>
                </a:cubicBezTo>
                <a:cubicBezTo>
                  <a:pt x="514" y="0"/>
                  <a:pt x="571" y="115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15"/>
          <p:cNvSpPr/>
          <p:nvPr/>
        </p:nvSpPr>
        <p:spPr>
          <a:xfrm>
            <a:off x="4680134" y="216679"/>
            <a:ext cx="16103" cy="14470"/>
          </a:xfrm>
          <a:custGeom>
            <a:avLst/>
            <a:gdLst/>
            <a:ahLst/>
            <a:cxnLst/>
            <a:rect l="l" t="t" r="r" b="b"/>
            <a:pathLst>
              <a:path w="572" h="514" extrusionOk="0">
                <a:moveTo>
                  <a:pt x="571" y="171"/>
                </a:moveTo>
                <a:cubicBezTo>
                  <a:pt x="571" y="514"/>
                  <a:pt x="1" y="0"/>
                  <a:pt x="343" y="0"/>
                </a:cubicBezTo>
                <a:cubicBezTo>
                  <a:pt x="457" y="0"/>
                  <a:pt x="571" y="57"/>
                  <a:pt x="571" y="1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15"/>
          <p:cNvSpPr/>
          <p:nvPr/>
        </p:nvSpPr>
        <p:spPr>
          <a:xfrm>
            <a:off x="2837300" y="1017706"/>
            <a:ext cx="12866" cy="17680"/>
          </a:xfrm>
          <a:custGeom>
            <a:avLst/>
            <a:gdLst/>
            <a:ahLst/>
            <a:cxnLst/>
            <a:rect l="l" t="t" r="r" b="b"/>
            <a:pathLst>
              <a:path w="457" h="628" extrusionOk="0">
                <a:moveTo>
                  <a:pt x="457" y="285"/>
                </a:moveTo>
                <a:cubicBezTo>
                  <a:pt x="457" y="628"/>
                  <a:pt x="0" y="628"/>
                  <a:pt x="0" y="285"/>
                </a:cubicBezTo>
                <a:cubicBezTo>
                  <a:pt x="0" y="0"/>
                  <a:pt x="457" y="0"/>
                  <a:pt x="457" y="2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15"/>
          <p:cNvSpPr/>
          <p:nvPr/>
        </p:nvSpPr>
        <p:spPr>
          <a:xfrm>
            <a:off x="2663768" y="857040"/>
            <a:ext cx="12894" cy="16075"/>
          </a:xfrm>
          <a:custGeom>
            <a:avLst/>
            <a:gdLst/>
            <a:ahLst/>
            <a:cxnLst/>
            <a:rect l="l" t="t" r="r" b="b"/>
            <a:pathLst>
              <a:path w="458" h="571" extrusionOk="0">
                <a:moveTo>
                  <a:pt x="457" y="285"/>
                </a:moveTo>
                <a:cubicBezTo>
                  <a:pt x="457" y="571"/>
                  <a:pt x="1" y="571"/>
                  <a:pt x="1" y="285"/>
                </a:cubicBezTo>
                <a:cubicBezTo>
                  <a:pt x="1" y="0"/>
                  <a:pt x="457" y="0"/>
                  <a:pt x="457" y="2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15"/>
          <p:cNvSpPr/>
          <p:nvPr/>
        </p:nvSpPr>
        <p:spPr>
          <a:xfrm>
            <a:off x="2774632" y="988765"/>
            <a:ext cx="12866" cy="14499"/>
          </a:xfrm>
          <a:custGeom>
            <a:avLst/>
            <a:gdLst/>
            <a:ahLst/>
            <a:cxnLst/>
            <a:rect l="l" t="t" r="r" b="b"/>
            <a:pathLst>
              <a:path w="457" h="515" extrusionOk="0">
                <a:moveTo>
                  <a:pt x="457" y="229"/>
                </a:moveTo>
                <a:cubicBezTo>
                  <a:pt x="457" y="514"/>
                  <a:pt x="0" y="514"/>
                  <a:pt x="0" y="229"/>
                </a:cubicBezTo>
                <a:cubicBezTo>
                  <a:pt x="0" y="115"/>
                  <a:pt x="115" y="1"/>
                  <a:pt x="229" y="1"/>
                </a:cubicBezTo>
                <a:cubicBezTo>
                  <a:pt x="343" y="1"/>
                  <a:pt x="457" y="115"/>
                  <a:pt x="457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15"/>
          <p:cNvSpPr/>
          <p:nvPr/>
        </p:nvSpPr>
        <p:spPr>
          <a:xfrm>
            <a:off x="3944284" y="-37172"/>
            <a:ext cx="14499" cy="11261"/>
          </a:xfrm>
          <a:custGeom>
            <a:avLst/>
            <a:gdLst/>
            <a:ahLst/>
            <a:cxnLst/>
            <a:rect l="l" t="t" r="r" b="b"/>
            <a:pathLst>
              <a:path w="515" h="400" extrusionOk="0">
                <a:moveTo>
                  <a:pt x="514" y="228"/>
                </a:moveTo>
                <a:cubicBezTo>
                  <a:pt x="514" y="342"/>
                  <a:pt x="400" y="400"/>
                  <a:pt x="286" y="400"/>
                </a:cubicBezTo>
                <a:cubicBezTo>
                  <a:pt x="0" y="400"/>
                  <a:pt x="0" y="0"/>
                  <a:pt x="286" y="0"/>
                </a:cubicBezTo>
                <a:cubicBezTo>
                  <a:pt x="400" y="0"/>
                  <a:pt x="514" y="57"/>
                  <a:pt x="514" y="2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15"/>
          <p:cNvSpPr/>
          <p:nvPr/>
        </p:nvSpPr>
        <p:spPr>
          <a:xfrm>
            <a:off x="2662163" y="677089"/>
            <a:ext cx="25731" cy="28941"/>
          </a:xfrm>
          <a:custGeom>
            <a:avLst/>
            <a:gdLst/>
            <a:ahLst/>
            <a:cxnLst/>
            <a:rect l="l" t="t" r="r" b="b"/>
            <a:pathLst>
              <a:path w="914" h="1028" extrusionOk="0">
                <a:moveTo>
                  <a:pt x="914" y="514"/>
                </a:moveTo>
                <a:cubicBezTo>
                  <a:pt x="914" y="742"/>
                  <a:pt x="742" y="970"/>
                  <a:pt x="514" y="970"/>
                </a:cubicBezTo>
                <a:cubicBezTo>
                  <a:pt x="1" y="1027"/>
                  <a:pt x="1" y="0"/>
                  <a:pt x="514" y="57"/>
                </a:cubicBezTo>
                <a:cubicBezTo>
                  <a:pt x="742" y="57"/>
                  <a:pt x="914" y="286"/>
                  <a:pt x="914" y="5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15"/>
          <p:cNvSpPr/>
          <p:nvPr/>
        </p:nvSpPr>
        <p:spPr>
          <a:xfrm>
            <a:off x="2805150" y="222398"/>
            <a:ext cx="19313" cy="20917"/>
          </a:xfrm>
          <a:custGeom>
            <a:avLst/>
            <a:gdLst/>
            <a:ahLst/>
            <a:cxnLst/>
            <a:rect l="l" t="t" r="r" b="b"/>
            <a:pathLst>
              <a:path w="686" h="743" extrusionOk="0">
                <a:moveTo>
                  <a:pt x="686" y="286"/>
                </a:moveTo>
                <a:cubicBezTo>
                  <a:pt x="686" y="742"/>
                  <a:pt x="1" y="0"/>
                  <a:pt x="457" y="58"/>
                </a:cubicBezTo>
                <a:cubicBezTo>
                  <a:pt x="571" y="58"/>
                  <a:pt x="686" y="172"/>
                  <a:pt x="686" y="2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15"/>
          <p:cNvSpPr/>
          <p:nvPr/>
        </p:nvSpPr>
        <p:spPr>
          <a:xfrm>
            <a:off x="4116183" y="-204285"/>
            <a:ext cx="17708" cy="17708"/>
          </a:xfrm>
          <a:custGeom>
            <a:avLst/>
            <a:gdLst/>
            <a:ahLst/>
            <a:cxnLst/>
            <a:rect l="l" t="t" r="r" b="b"/>
            <a:pathLst>
              <a:path w="629" h="629" extrusionOk="0">
                <a:moveTo>
                  <a:pt x="572" y="343"/>
                </a:moveTo>
                <a:cubicBezTo>
                  <a:pt x="629" y="629"/>
                  <a:pt x="1" y="629"/>
                  <a:pt x="58" y="343"/>
                </a:cubicBezTo>
                <a:cubicBezTo>
                  <a:pt x="58" y="1"/>
                  <a:pt x="515" y="1"/>
                  <a:pt x="572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15"/>
          <p:cNvSpPr/>
          <p:nvPr/>
        </p:nvSpPr>
        <p:spPr>
          <a:xfrm>
            <a:off x="4458405" y="-56456"/>
            <a:ext cx="30574" cy="30545"/>
          </a:xfrm>
          <a:custGeom>
            <a:avLst/>
            <a:gdLst/>
            <a:ahLst/>
            <a:cxnLst/>
            <a:rect l="l" t="t" r="r" b="b"/>
            <a:pathLst>
              <a:path w="1086" h="1085" extrusionOk="0">
                <a:moveTo>
                  <a:pt x="1085" y="400"/>
                </a:moveTo>
                <a:cubicBezTo>
                  <a:pt x="1028" y="1085"/>
                  <a:pt x="1" y="0"/>
                  <a:pt x="629" y="0"/>
                </a:cubicBezTo>
                <a:cubicBezTo>
                  <a:pt x="857" y="0"/>
                  <a:pt x="1085" y="171"/>
                  <a:pt x="1085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15"/>
          <p:cNvSpPr/>
          <p:nvPr/>
        </p:nvSpPr>
        <p:spPr>
          <a:xfrm>
            <a:off x="4670506" y="-202680"/>
            <a:ext cx="38569" cy="40202"/>
          </a:xfrm>
          <a:custGeom>
            <a:avLst/>
            <a:gdLst/>
            <a:ahLst/>
            <a:cxnLst/>
            <a:rect l="l" t="t" r="r" b="b"/>
            <a:pathLst>
              <a:path w="1370" h="1428" extrusionOk="0">
                <a:moveTo>
                  <a:pt x="1370" y="629"/>
                </a:moveTo>
                <a:cubicBezTo>
                  <a:pt x="1370" y="1142"/>
                  <a:pt x="742" y="1428"/>
                  <a:pt x="343" y="1028"/>
                </a:cubicBezTo>
                <a:cubicBezTo>
                  <a:pt x="0" y="686"/>
                  <a:pt x="228" y="1"/>
                  <a:pt x="799" y="1"/>
                </a:cubicBezTo>
                <a:cubicBezTo>
                  <a:pt x="1142" y="1"/>
                  <a:pt x="1370" y="286"/>
                  <a:pt x="1370" y="6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15"/>
          <p:cNvSpPr/>
          <p:nvPr/>
        </p:nvSpPr>
        <p:spPr>
          <a:xfrm>
            <a:off x="2872631" y="686717"/>
            <a:ext cx="25731" cy="27336"/>
          </a:xfrm>
          <a:custGeom>
            <a:avLst/>
            <a:gdLst/>
            <a:ahLst/>
            <a:cxnLst/>
            <a:rect l="l" t="t" r="r" b="b"/>
            <a:pathLst>
              <a:path w="914" h="971" extrusionOk="0">
                <a:moveTo>
                  <a:pt x="914" y="400"/>
                </a:moveTo>
                <a:cubicBezTo>
                  <a:pt x="914" y="971"/>
                  <a:pt x="1" y="1"/>
                  <a:pt x="571" y="1"/>
                </a:cubicBezTo>
                <a:cubicBezTo>
                  <a:pt x="743" y="1"/>
                  <a:pt x="914" y="172"/>
                  <a:pt x="914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5"/>
          <p:cNvSpPr/>
          <p:nvPr/>
        </p:nvSpPr>
        <p:spPr>
          <a:xfrm>
            <a:off x="2909595" y="507467"/>
            <a:ext cx="19313" cy="22522"/>
          </a:xfrm>
          <a:custGeom>
            <a:avLst/>
            <a:gdLst/>
            <a:ahLst/>
            <a:cxnLst/>
            <a:rect l="l" t="t" r="r" b="b"/>
            <a:pathLst>
              <a:path w="686" h="800" extrusionOk="0">
                <a:moveTo>
                  <a:pt x="685" y="400"/>
                </a:moveTo>
                <a:cubicBezTo>
                  <a:pt x="628" y="800"/>
                  <a:pt x="57" y="800"/>
                  <a:pt x="0" y="400"/>
                </a:cubicBezTo>
                <a:cubicBezTo>
                  <a:pt x="57" y="1"/>
                  <a:pt x="628" y="1"/>
                  <a:pt x="685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5"/>
          <p:cNvSpPr/>
          <p:nvPr/>
        </p:nvSpPr>
        <p:spPr>
          <a:xfrm>
            <a:off x="2630041" y="519632"/>
            <a:ext cx="20917" cy="20917"/>
          </a:xfrm>
          <a:custGeom>
            <a:avLst/>
            <a:gdLst/>
            <a:ahLst/>
            <a:cxnLst/>
            <a:rect l="l" t="t" r="r" b="b"/>
            <a:pathLst>
              <a:path w="743" h="743" extrusionOk="0">
                <a:moveTo>
                  <a:pt x="742" y="343"/>
                </a:moveTo>
                <a:cubicBezTo>
                  <a:pt x="742" y="571"/>
                  <a:pt x="571" y="742"/>
                  <a:pt x="400" y="742"/>
                </a:cubicBezTo>
                <a:cubicBezTo>
                  <a:pt x="0" y="628"/>
                  <a:pt x="0" y="115"/>
                  <a:pt x="400" y="0"/>
                </a:cubicBezTo>
                <a:cubicBezTo>
                  <a:pt x="571" y="0"/>
                  <a:pt x="742" y="172"/>
                  <a:pt x="742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5"/>
          <p:cNvSpPr/>
          <p:nvPr/>
        </p:nvSpPr>
        <p:spPr>
          <a:xfrm>
            <a:off x="2809964" y="482668"/>
            <a:ext cx="25760" cy="25731"/>
          </a:xfrm>
          <a:custGeom>
            <a:avLst/>
            <a:gdLst/>
            <a:ahLst/>
            <a:cxnLst/>
            <a:rect l="l" t="t" r="r" b="b"/>
            <a:pathLst>
              <a:path w="915" h="914" extrusionOk="0">
                <a:moveTo>
                  <a:pt x="914" y="343"/>
                </a:moveTo>
                <a:cubicBezTo>
                  <a:pt x="914" y="914"/>
                  <a:pt x="1" y="1"/>
                  <a:pt x="572" y="1"/>
                </a:cubicBezTo>
                <a:cubicBezTo>
                  <a:pt x="800" y="1"/>
                  <a:pt x="914" y="172"/>
                  <a:pt x="914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5"/>
          <p:cNvSpPr/>
          <p:nvPr/>
        </p:nvSpPr>
        <p:spPr>
          <a:xfrm>
            <a:off x="3904111" y="-241221"/>
            <a:ext cx="25731" cy="22522"/>
          </a:xfrm>
          <a:custGeom>
            <a:avLst/>
            <a:gdLst/>
            <a:ahLst/>
            <a:cxnLst/>
            <a:rect l="l" t="t" r="r" b="b"/>
            <a:pathLst>
              <a:path w="914" h="800" extrusionOk="0">
                <a:moveTo>
                  <a:pt x="800" y="343"/>
                </a:moveTo>
                <a:cubicBezTo>
                  <a:pt x="914" y="799"/>
                  <a:pt x="1" y="799"/>
                  <a:pt x="115" y="343"/>
                </a:cubicBezTo>
                <a:cubicBezTo>
                  <a:pt x="172" y="0"/>
                  <a:pt x="743" y="0"/>
                  <a:pt x="800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15"/>
          <p:cNvSpPr/>
          <p:nvPr/>
        </p:nvSpPr>
        <p:spPr>
          <a:xfrm>
            <a:off x="3137743" y="194186"/>
            <a:ext cx="33755" cy="33755"/>
          </a:xfrm>
          <a:custGeom>
            <a:avLst/>
            <a:gdLst/>
            <a:ahLst/>
            <a:cxnLst/>
            <a:rect l="l" t="t" r="r" b="b"/>
            <a:pathLst>
              <a:path w="1199" h="1199" extrusionOk="0">
                <a:moveTo>
                  <a:pt x="1199" y="457"/>
                </a:moveTo>
                <a:cubicBezTo>
                  <a:pt x="1199" y="1199"/>
                  <a:pt x="0" y="0"/>
                  <a:pt x="685" y="0"/>
                </a:cubicBezTo>
                <a:cubicBezTo>
                  <a:pt x="970" y="0"/>
                  <a:pt x="1199" y="171"/>
                  <a:pt x="1199" y="4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15"/>
          <p:cNvSpPr/>
          <p:nvPr/>
        </p:nvSpPr>
        <p:spPr>
          <a:xfrm>
            <a:off x="2941717" y="390183"/>
            <a:ext cx="16103" cy="14499"/>
          </a:xfrm>
          <a:custGeom>
            <a:avLst/>
            <a:gdLst/>
            <a:ahLst/>
            <a:cxnLst/>
            <a:rect l="l" t="t" r="r" b="b"/>
            <a:pathLst>
              <a:path w="572" h="515" extrusionOk="0">
                <a:moveTo>
                  <a:pt x="571" y="172"/>
                </a:moveTo>
                <a:cubicBezTo>
                  <a:pt x="571" y="514"/>
                  <a:pt x="1" y="1"/>
                  <a:pt x="343" y="1"/>
                </a:cubicBezTo>
                <a:cubicBezTo>
                  <a:pt x="457" y="1"/>
                  <a:pt x="571" y="58"/>
                  <a:pt x="571" y="1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" name="Google Shape;1563;p15"/>
          <p:cNvSpPr/>
          <p:nvPr/>
        </p:nvSpPr>
        <p:spPr>
          <a:xfrm>
            <a:off x="2601100" y="424842"/>
            <a:ext cx="16103" cy="16075"/>
          </a:xfrm>
          <a:custGeom>
            <a:avLst/>
            <a:gdLst/>
            <a:ahLst/>
            <a:cxnLst/>
            <a:rect l="l" t="t" r="r" b="b"/>
            <a:pathLst>
              <a:path w="572" h="571" extrusionOk="0">
                <a:moveTo>
                  <a:pt x="572" y="229"/>
                </a:moveTo>
                <a:cubicBezTo>
                  <a:pt x="572" y="571"/>
                  <a:pt x="1" y="0"/>
                  <a:pt x="343" y="0"/>
                </a:cubicBezTo>
                <a:cubicBezTo>
                  <a:pt x="457" y="0"/>
                  <a:pt x="572" y="114"/>
                  <a:pt x="572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15"/>
          <p:cNvSpPr/>
          <p:nvPr/>
        </p:nvSpPr>
        <p:spPr>
          <a:xfrm>
            <a:off x="2835695" y="339681"/>
            <a:ext cx="16075" cy="16103"/>
          </a:xfrm>
          <a:custGeom>
            <a:avLst/>
            <a:gdLst/>
            <a:ahLst/>
            <a:cxnLst/>
            <a:rect l="l" t="t" r="r" b="b"/>
            <a:pathLst>
              <a:path w="571" h="572" extrusionOk="0">
                <a:moveTo>
                  <a:pt x="571" y="229"/>
                </a:moveTo>
                <a:cubicBezTo>
                  <a:pt x="571" y="571"/>
                  <a:pt x="0" y="1"/>
                  <a:pt x="400" y="1"/>
                </a:cubicBezTo>
                <a:cubicBezTo>
                  <a:pt x="514" y="1"/>
                  <a:pt x="571" y="58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15"/>
          <p:cNvSpPr/>
          <p:nvPr/>
        </p:nvSpPr>
        <p:spPr>
          <a:xfrm>
            <a:off x="2948136" y="47962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2" y="229"/>
                </a:moveTo>
                <a:cubicBezTo>
                  <a:pt x="572" y="571"/>
                  <a:pt x="1" y="1"/>
                  <a:pt x="343" y="1"/>
                </a:cubicBezTo>
                <a:cubicBezTo>
                  <a:pt x="458" y="1"/>
                  <a:pt x="572" y="115"/>
                  <a:pt x="572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6" name="Google Shape;1566;p15"/>
          <p:cNvSpPr/>
          <p:nvPr/>
        </p:nvSpPr>
        <p:spPr>
          <a:xfrm>
            <a:off x="3271102" y="520332"/>
            <a:ext cx="20889" cy="20917"/>
          </a:xfrm>
          <a:custGeom>
            <a:avLst/>
            <a:gdLst/>
            <a:ahLst/>
            <a:cxnLst/>
            <a:rect l="l" t="t" r="r" b="b"/>
            <a:pathLst>
              <a:path w="742" h="743" extrusionOk="0">
                <a:moveTo>
                  <a:pt x="742" y="400"/>
                </a:moveTo>
                <a:cubicBezTo>
                  <a:pt x="628" y="742"/>
                  <a:pt x="114" y="742"/>
                  <a:pt x="0" y="400"/>
                </a:cubicBezTo>
                <a:cubicBezTo>
                  <a:pt x="114" y="0"/>
                  <a:pt x="628" y="0"/>
                  <a:pt x="742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7" name="Google Shape;1567;p15"/>
          <p:cNvSpPr/>
          <p:nvPr/>
        </p:nvSpPr>
        <p:spPr>
          <a:xfrm>
            <a:off x="2737668" y="166177"/>
            <a:ext cx="20917" cy="20889"/>
          </a:xfrm>
          <a:custGeom>
            <a:avLst/>
            <a:gdLst/>
            <a:ahLst/>
            <a:cxnLst/>
            <a:rect l="l" t="t" r="r" b="b"/>
            <a:pathLst>
              <a:path w="743" h="742" extrusionOk="0">
                <a:moveTo>
                  <a:pt x="743" y="400"/>
                </a:moveTo>
                <a:cubicBezTo>
                  <a:pt x="743" y="571"/>
                  <a:pt x="571" y="742"/>
                  <a:pt x="400" y="742"/>
                </a:cubicBezTo>
                <a:cubicBezTo>
                  <a:pt x="172" y="742"/>
                  <a:pt x="1" y="571"/>
                  <a:pt x="1" y="400"/>
                </a:cubicBezTo>
                <a:cubicBezTo>
                  <a:pt x="1" y="171"/>
                  <a:pt x="172" y="0"/>
                  <a:pt x="400" y="0"/>
                </a:cubicBezTo>
                <a:cubicBezTo>
                  <a:pt x="571" y="0"/>
                  <a:pt x="743" y="171"/>
                  <a:pt x="743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8" name="Google Shape;1568;p15"/>
          <p:cNvSpPr/>
          <p:nvPr/>
        </p:nvSpPr>
        <p:spPr>
          <a:xfrm>
            <a:off x="3105593" y="-167321"/>
            <a:ext cx="19313" cy="22522"/>
          </a:xfrm>
          <a:custGeom>
            <a:avLst/>
            <a:gdLst/>
            <a:ahLst/>
            <a:cxnLst/>
            <a:rect l="l" t="t" r="r" b="b"/>
            <a:pathLst>
              <a:path w="686" h="800" extrusionOk="0">
                <a:moveTo>
                  <a:pt x="686" y="400"/>
                </a:moveTo>
                <a:cubicBezTo>
                  <a:pt x="629" y="799"/>
                  <a:pt x="58" y="799"/>
                  <a:pt x="1" y="400"/>
                </a:cubicBezTo>
                <a:cubicBezTo>
                  <a:pt x="58" y="0"/>
                  <a:pt x="629" y="0"/>
                  <a:pt x="686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9" name="Google Shape;1569;p15"/>
          <p:cNvSpPr/>
          <p:nvPr/>
        </p:nvSpPr>
        <p:spPr>
          <a:xfrm>
            <a:off x="3351421" y="-24334"/>
            <a:ext cx="27336" cy="25731"/>
          </a:xfrm>
          <a:custGeom>
            <a:avLst/>
            <a:gdLst/>
            <a:ahLst/>
            <a:cxnLst/>
            <a:rect l="l" t="t" r="r" b="b"/>
            <a:pathLst>
              <a:path w="971" h="914" extrusionOk="0">
                <a:moveTo>
                  <a:pt x="971" y="343"/>
                </a:moveTo>
                <a:cubicBezTo>
                  <a:pt x="971" y="914"/>
                  <a:pt x="1" y="1"/>
                  <a:pt x="571" y="1"/>
                </a:cubicBezTo>
                <a:cubicBezTo>
                  <a:pt x="800" y="1"/>
                  <a:pt x="971" y="172"/>
                  <a:pt x="971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0" name="Google Shape;1570;p15"/>
          <p:cNvSpPr/>
          <p:nvPr/>
        </p:nvSpPr>
        <p:spPr>
          <a:xfrm>
            <a:off x="3370705" y="255220"/>
            <a:ext cx="19313" cy="19313"/>
          </a:xfrm>
          <a:custGeom>
            <a:avLst/>
            <a:gdLst/>
            <a:ahLst/>
            <a:cxnLst/>
            <a:rect l="l" t="t" r="r" b="b"/>
            <a:pathLst>
              <a:path w="686" h="686" extrusionOk="0">
                <a:moveTo>
                  <a:pt x="685" y="343"/>
                </a:moveTo>
                <a:cubicBezTo>
                  <a:pt x="685" y="514"/>
                  <a:pt x="571" y="686"/>
                  <a:pt x="343" y="686"/>
                </a:cubicBezTo>
                <a:cubicBezTo>
                  <a:pt x="172" y="686"/>
                  <a:pt x="0" y="571"/>
                  <a:pt x="0" y="343"/>
                </a:cubicBezTo>
                <a:cubicBezTo>
                  <a:pt x="0" y="115"/>
                  <a:pt x="172" y="1"/>
                  <a:pt x="343" y="1"/>
                </a:cubicBezTo>
                <a:cubicBezTo>
                  <a:pt x="571" y="1"/>
                  <a:pt x="685" y="115"/>
                  <a:pt x="685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1" name="Google Shape;1571;p15"/>
          <p:cNvSpPr/>
          <p:nvPr/>
        </p:nvSpPr>
        <p:spPr>
          <a:xfrm>
            <a:off x="2981891" y="611912"/>
            <a:ext cx="25731" cy="25731"/>
          </a:xfrm>
          <a:custGeom>
            <a:avLst/>
            <a:gdLst/>
            <a:ahLst/>
            <a:cxnLst/>
            <a:rect l="l" t="t" r="r" b="b"/>
            <a:pathLst>
              <a:path w="914" h="914" extrusionOk="0">
                <a:moveTo>
                  <a:pt x="914" y="457"/>
                </a:moveTo>
                <a:cubicBezTo>
                  <a:pt x="914" y="685"/>
                  <a:pt x="685" y="913"/>
                  <a:pt x="457" y="913"/>
                </a:cubicBezTo>
                <a:cubicBezTo>
                  <a:pt x="229" y="913"/>
                  <a:pt x="0" y="685"/>
                  <a:pt x="0" y="457"/>
                </a:cubicBezTo>
                <a:cubicBezTo>
                  <a:pt x="0" y="229"/>
                  <a:pt x="229" y="0"/>
                  <a:pt x="457" y="0"/>
                </a:cubicBezTo>
                <a:cubicBezTo>
                  <a:pt x="685" y="0"/>
                  <a:pt x="914" y="229"/>
                  <a:pt x="914" y="4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2" name="Google Shape;1572;p15"/>
          <p:cNvSpPr/>
          <p:nvPr/>
        </p:nvSpPr>
        <p:spPr>
          <a:xfrm>
            <a:off x="6457211" y="4115513"/>
            <a:ext cx="27364" cy="27336"/>
          </a:xfrm>
          <a:custGeom>
            <a:avLst/>
            <a:gdLst/>
            <a:ahLst/>
            <a:cxnLst/>
            <a:rect l="l" t="t" r="r" b="b"/>
            <a:pathLst>
              <a:path w="972" h="971" extrusionOk="0">
                <a:moveTo>
                  <a:pt x="971" y="400"/>
                </a:moveTo>
                <a:cubicBezTo>
                  <a:pt x="971" y="971"/>
                  <a:pt x="1" y="1"/>
                  <a:pt x="629" y="1"/>
                </a:cubicBezTo>
                <a:cubicBezTo>
                  <a:pt x="800" y="1"/>
                  <a:pt x="971" y="172"/>
                  <a:pt x="971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3" name="Google Shape;1573;p15"/>
          <p:cNvSpPr/>
          <p:nvPr/>
        </p:nvSpPr>
        <p:spPr>
          <a:xfrm>
            <a:off x="6296545" y="4104280"/>
            <a:ext cx="27364" cy="25731"/>
          </a:xfrm>
          <a:custGeom>
            <a:avLst/>
            <a:gdLst/>
            <a:ahLst/>
            <a:cxnLst/>
            <a:rect l="l" t="t" r="r" b="b"/>
            <a:pathLst>
              <a:path w="972" h="914" extrusionOk="0">
                <a:moveTo>
                  <a:pt x="971" y="343"/>
                </a:moveTo>
                <a:cubicBezTo>
                  <a:pt x="971" y="913"/>
                  <a:pt x="1" y="0"/>
                  <a:pt x="572" y="0"/>
                </a:cubicBezTo>
                <a:cubicBezTo>
                  <a:pt x="800" y="0"/>
                  <a:pt x="971" y="114"/>
                  <a:pt x="971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15"/>
          <p:cNvSpPr/>
          <p:nvPr/>
        </p:nvSpPr>
        <p:spPr>
          <a:xfrm>
            <a:off x="6807485" y="4163710"/>
            <a:ext cx="80347" cy="80375"/>
          </a:xfrm>
          <a:custGeom>
            <a:avLst/>
            <a:gdLst/>
            <a:ahLst/>
            <a:cxnLst/>
            <a:rect l="l" t="t" r="r" b="b"/>
            <a:pathLst>
              <a:path w="2854" h="2855" extrusionOk="0">
                <a:moveTo>
                  <a:pt x="2854" y="1256"/>
                </a:moveTo>
                <a:cubicBezTo>
                  <a:pt x="2854" y="2284"/>
                  <a:pt x="1541" y="2854"/>
                  <a:pt x="799" y="2112"/>
                </a:cubicBezTo>
                <a:cubicBezTo>
                  <a:pt x="0" y="1314"/>
                  <a:pt x="571" y="1"/>
                  <a:pt x="1655" y="1"/>
                </a:cubicBezTo>
                <a:cubicBezTo>
                  <a:pt x="2283" y="1"/>
                  <a:pt x="2854" y="572"/>
                  <a:pt x="2854" y="12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5" name="Google Shape;1575;p15"/>
          <p:cNvSpPr/>
          <p:nvPr/>
        </p:nvSpPr>
        <p:spPr>
          <a:xfrm>
            <a:off x="6500594" y="4313144"/>
            <a:ext cx="59486" cy="57853"/>
          </a:xfrm>
          <a:custGeom>
            <a:avLst/>
            <a:gdLst/>
            <a:ahLst/>
            <a:cxnLst/>
            <a:rect l="l" t="t" r="r" b="b"/>
            <a:pathLst>
              <a:path w="2113" h="2055" extrusionOk="0">
                <a:moveTo>
                  <a:pt x="2112" y="856"/>
                </a:moveTo>
                <a:cubicBezTo>
                  <a:pt x="2112" y="1655"/>
                  <a:pt x="1142" y="2055"/>
                  <a:pt x="571" y="1484"/>
                </a:cubicBezTo>
                <a:cubicBezTo>
                  <a:pt x="1" y="971"/>
                  <a:pt x="400" y="0"/>
                  <a:pt x="1199" y="0"/>
                </a:cubicBezTo>
                <a:cubicBezTo>
                  <a:pt x="1713" y="0"/>
                  <a:pt x="2112" y="400"/>
                  <a:pt x="2112" y="8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6" name="Google Shape;1576;p15"/>
          <p:cNvSpPr/>
          <p:nvPr/>
        </p:nvSpPr>
        <p:spPr>
          <a:xfrm>
            <a:off x="6543977" y="3622281"/>
            <a:ext cx="8052" cy="6447"/>
          </a:xfrm>
          <a:custGeom>
            <a:avLst/>
            <a:gdLst/>
            <a:ahLst/>
            <a:cxnLst/>
            <a:rect l="l" t="t" r="r" b="b"/>
            <a:pathLst>
              <a:path w="286" h="229" extrusionOk="0">
                <a:moveTo>
                  <a:pt x="115" y="0"/>
                </a:moveTo>
                <a:cubicBezTo>
                  <a:pt x="1" y="0"/>
                  <a:pt x="1" y="229"/>
                  <a:pt x="115" y="229"/>
                </a:cubicBezTo>
                <a:cubicBezTo>
                  <a:pt x="286" y="229"/>
                  <a:pt x="286" y="0"/>
                  <a:pt x="1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7" name="Google Shape;1577;p15"/>
          <p:cNvSpPr/>
          <p:nvPr/>
        </p:nvSpPr>
        <p:spPr>
          <a:xfrm>
            <a:off x="6507041" y="2653469"/>
            <a:ext cx="3238" cy="1633"/>
          </a:xfrm>
          <a:custGeom>
            <a:avLst/>
            <a:gdLst/>
            <a:ahLst/>
            <a:cxnLst/>
            <a:rect l="l" t="t" r="r" b="b"/>
            <a:pathLst>
              <a:path w="115" h="58" extrusionOk="0">
                <a:moveTo>
                  <a:pt x="57" y="0"/>
                </a:moveTo>
                <a:cubicBezTo>
                  <a:pt x="114" y="0"/>
                  <a:pt x="114" y="57"/>
                  <a:pt x="57" y="57"/>
                </a:cubicBezTo>
                <a:cubicBezTo>
                  <a:pt x="0" y="57"/>
                  <a:pt x="0" y="0"/>
                  <a:pt x="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8" name="Google Shape;1578;p15"/>
          <p:cNvSpPr/>
          <p:nvPr/>
        </p:nvSpPr>
        <p:spPr>
          <a:xfrm>
            <a:off x="6439560" y="3448749"/>
            <a:ext cx="27336" cy="27364"/>
          </a:xfrm>
          <a:custGeom>
            <a:avLst/>
            <a:gdLst/>
            <a:ahLst/>
            <a:cxnLst/>
            <a:rect l="l" t="t" r="r" b="b"/>
            <a:pathLst>
              <a:path w="971" h="972" extrusionOk="0">
                <a:moveTo>
                  <a:pt x="913" y="457"/>
                </a:moveTo>
                <a:cubicBezTo>
                  <a:pt x="856" y="971"/>
                  <a:pt x="171" y="971"/>
                  <a:pt x="114" y="457"/>
                </a:cubicBezTo>
                <a:cubicBezTo>
                  <a:pt x="0" y="1"/>
                  <a:pt x="970" y="1"/>
                  <a:pt x="913" y="4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9" name="Google Shape;1579;p15"/>
          <p:cNvSpPr/>
          <p:nvPr/>
        </p:nvSpPr>
        <p:spPr>
          <a:xfrm>
            <a:off x="6552001" y="3884156"/>
            <a:ext cx="30574" cy="30574"/>
          </a:xfrm>
          <a:custGeom>
            <a:avLst/>
            <a:gdLst/>
            <a:ahLst/>
            <a:cxnLst/>
            <a:rect l="l" t="t" r="r" b="b"/>
            <a:pathLst>
              <a:path w="1086" h="1086" extrusionOk="0">
                <a:moveTo>
                  <a:pt x="1085" y="400"/>
                </a:moveTo>
                <a:cubicBezTo>
                  <a:pt x="1085" y="1085"/>
                  <a:pt x="1" y="1"/>
                  <a:pt x="686" y="1"/>
                </a:cubicBezTo>
                <a:cubicBezTo>
                  <a:pt x="914" y="1"/>
                  <a:pt x="1085" y="172"/>
                  <a:pt x="1085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0" name="Google Shape;1580;p15"/>
          <p:cNvSpPr/>
          <p:nvPr/>
        </p:nvSpPr>
        <p:spPr>
          <a:xfrm>
            <a:off x="6404200" y="3313786"/>
            <a:ext cx="24127" cy="24155"/>
          </a:xfrm>
          <a:custGeom>
            <a:avLst/>
            <a:gdLst/>
            <a:ahLst/>
            <a:cxnLst/>
            <a:rect l="l" t="t" r="r" b="b"/>
            <a:pathLst>
              <a:path w="857" h="858" extrusionOk="0">
                <a:moveTo>
                  <a:pt x="857" y="458"/>
                </a:moveTo>
                <a:cubicBezTo>
                  <a:pt x="857" y="686"/>
                  <a:pt x="685" y="857"/>
                  <a:pt x="457" y="857"/>
                </a:cubicBezTo>
                <a:cubicBezTo>
                  <a:pt x="229" y="857"/>
                  <a:pt x="1" y="686"/>
                  <a:pt x="1" y="458"/>
                </a:cubicBezTo>
                <a:cubicBezTo>
                  <a:pt x="1" y="172"/>
                  <a:pt x="229" y="1"/>
                  <a:pt x="457" y="1"/>
                </a:cubicBezTo>
                <a:cubicBezTo>
                  <a:pt x="685" y="1"/>
                  <a:pt x="857" y="172"/>
                  <a:pt x="857" y="4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15"/>
          <p:cNvSpPr/>
          <p:nvPr/>
        </p:nvSpPr>
        <p:spPr>
          <a:xfrm>
            <a:off x="5419313" y="3363616"/>
            <a:ext cx="30545" cy="30545"/>
          </a:xfrm>
          <a:custGeom>
            <a:avLst/>
            <a:gdLst/>
            <a:ahLst/>
            <a:cxnLst/>
            <a:rect l="l" t="t" r="r" b="b"/>
            <a:pathLst>
              <a:path w="1085" h="1085" extrusionOk="0">
                <a:moveTo>
                  <a:pt x="1085" y="400"/>
                </a:moveTo>
                <a:cubicBezTo>
                  <a:pt x="1085" y="1084"/>
                  <a:pt x="1" y="0"/>
                  <a:pt x="628" y="0"/>
                </a:cubicBezTo>
                <a:cubicBezTo>
                  <a:pt x="857" y="0"/>
                  <a:pt x="1085" y="171"/>
                  <a:pt x="1085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15"/>
          <p:cNvSpPr/>
          <p:nvPr/>
        </p:nvSpPr>
        <p:spPr>
          <a:xfrm>
            <a:off x="5894893" y="3394133"/>
            <a:ext cx="16075" cy="16103"/>
          </a:xfrm>
          <a:custGeom>
            <a:avLst/>
            <a:gdLst/>
            <a:ahLst/>
            <a:cxnLst/>
            <a:rect l="l" t="t" r="r" b="b"/>
            <a:pathLst>
              <a:path w="571" h="572" extrusionOk="0">
                <a:moveTo>
                  <a:pt x="571" y="229"/>
                </a:moveTo>
                <a:cubicBezTo>
                  <a:pt x="571" y="571"/>
                  <a:pt x="0" y="0"/>
                  <a:pt x="343" y="0"/>
                </a:cubicBezTo>
                <a:cubicBezTo>
                  <a:pt x="514" y="0"/>
                  <a:pt x="571" y="115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15"/>
          <p:cNvSpPr/>
          <p:nvPr/>
        </p:nvSpPr>
        <p:spPr>
          <a:xfrm>
            <a:off x="5980054" y="3683344"/>
            <a:ext cx="11261" cy="17680"/>
          </a:xfrm>
          <a:custGeom>
            <a:avLst/>
            <a:gdLst/>
            <a:ahLst/>
            <a:cxnLst/>
            <a:rect l="l" t="t" r="r" b="b"/>
            <a:pathLst>
              <a:path w="400" h="628" extrusionOk="0">
                <a:moveTo>
                  <a:pt x="400" y="342"/>
                </a:moveTo>
                <a:cubicBezTo>
                  <a:pt x="400" y="628"/>
                  <a:pt x="0" y="628"/>
                  <a:pt x="0" y="342"/>
                </a:cubicBezTo>
                <a:cubicBezTo>
                  <a:pt x="0" y="0"/>
                  <a:pt x="400" y="0"/>
                  <a:pt x="400" y="3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4" name="Google Shape;1584;p15"/>
          <p:cNvSpPr/>
          <p:nvPr/>
        </p:nvSpPr>
        <p:spPr>
          <a:xfrm>
            <a:off x="5102794" y="3543539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1" y="229"/>
                </a:moveTo>
                <a:cubicBezTo>
                  <a:pt x="514" y="572"/>
                  <a:pt x="1" y="1"/>
                  <a:pt x="343" y="1"/>
                </a:cubicBezTo>
                <a:cubicBezTo>
                  <a:pt x="457" y="1"/>
                  <a:pt x="571" y="115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15"/>
          <p:cNvSpPr/>
          <p:nvPr/>
        </p:nvSpPr>
        <p:spPr>
          <a:xfrm>
            <a:off x="5467510" y="3469638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1" y="229"/>
                </a:moveTo>
                <a:cubicBezTo>
                  <a:pt x="571" y="571"/>
                  <a:pt x="1" y="1"/>
                  <a:pt x="343" y="1"/>
                </a:cubicBezTo>
                <a:cubicBezTo>
                  <a:pt x="457" y="1"/>
                  <a:pt x="571" y="58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6" name="Google Shape;1586;p15"/>
          <p:cNvSpPr/>
          <p:nvPr/>
        </p:nvSpPr>
        <p:spPr>
          <a:xfrm>
            <a:off x="5390400" y="3770082"/>
            <a:ext cx="12866" cy="17708"/>
          </a:xfrm>
          <a:custGeom>
            <a:avLst/>
            <a:gdLst/>
            <a:ahLst/>
            <a:cxnLst/>
            <a:rect l="l" t="t" r="r" b="b"/>
            <a:pathLst>
              <a:path w="457" h="629" extrusionOk="0">
                <a:moveTo>
                  <a:pt x="457" y="343"/>
                </a:moveTo>
                <a:cubicBezTo>
                  <a:pt x="457" y="629"/>
                  <a:pt x="0" y="629"/>
                  <a:pt x="0" y="343"/>
                </a:cubicBezTo>
                <a:cubicBezTo>
                  <a:pt x="0" y="1"/>
                  <a:pt x="457" y="1"/>
                  <a:pt x="457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15"/>
          <p:cNvSpPr/>
          <p:nvPr/>
        </p:nvSpPr>
        <p:spPr>
          <a:xfrm>
            <a:off x="6521483" y="3029418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1" y="229"/>
                </a:moveTo>
                <a:cubicBezTo>
                  <a:pt x="571" y="571"/>
                  <a:pt x="1" y="1"/>
                  <a:pt x="343" y="1"/>
                </a:cubicBezTo>
                <a:cubicBezTo>
                  <a:pt x="457" y="1"/>
                  <a:pt x="571" y="58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15"/>
          <p:cNvSpPr/>
          <p:nvPr/>
        </p:nvSpPr>
        <p:spPr>
          <a:xfrm>
            <a:off x="5070672" y="3276850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1" y="229"/>
                </a:moveTo>
                <a:cubicBezTo>
                  <a:pt x="571" y="571"/>
                  <a:pt x="0" y="0"/>
                  <a:pt x="343" y="0"/>
                </a:cubicBezTo>
                <a:cubicBezTo>
                  <a:pt x="514" y="0"/>
                  <a:pt x="571" y="115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15"/>
          <p:cNvSpPr/>
          <p:nvPr/>
        </p:nvSpPr>
        <p:spPr>
          <a:xfrm>
            <a:off x="5917387" y="2921763"/>
            <a:ext cx="12866" cy="16103"/>
          </a:xfrm>
          <a:custGeom>
            <a:avLst/>
            <a:gdLst/>
            <a:ahLst/>
            <a:cxnLst/>
            <a:rect l="l" t="t" r="r" b="b"/>
            <a:pathLst>
              <a:path w="457" h="572" extrusionOk="0">
                <a:moveTo>
                  <a:pt x="457" y="286"/>
                </a:moveTo>
                <a:cubicBezTo>
                  <a:pt x="457" y="572"/>
                  <a:pt x="0" y="572"/>
                  <a:pt x="0" y="286"/>
                </a:cubicBezTo>
                <a:cubicBezTo>
                  <a:pt x="0" y="1"/>
                  <a:pt x="457" y="1"/>
                  <a:pt x="457" y="2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15"/>
          <p:cNvSpPr/>
          <p:nvPr/>
        </p:nvSpPr>
        <p:spPr>
          <a:xfrm>
            <a:off x="6156768" y="3370035"/>
            <a:ext cx="14499" cy="12866"/>
          </a:xfrm>
          <a:custGeom>
            <a:avLst/>
            <a:gdLst/>
            <a:ahLst/>
            <a:cxnLst/>
            <a:rect l="l" t="t" r="r" b="b"/>
            <a:pathLst>
              <a:path w="515" h="457" extrusionOk="0">
                <a:moveTo>
                  <a:pt x="514" y="229"/>
                </a:moveTo>
                <a:cubicBezTo>
                  <a:pt x="514" y="343"/>
                  <a:pt x="400" y="457"/>
                  <a:pt x="286" y="457"/>
                </a:cubicBezTo>
                <a:cubicBezTo>
                  <a:pt x="1" y="457"/>
                  <a:pt x="1" y="0"/>
                  <a:pt x="286" y="0"/>
                </a:cubicBezTo>
                <a:cubicBezTo>
                  <a:pt x="400" y="0"/>
                  <a:pt x="514" y="115"/>
                  <a:pt x="514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15"/>
          <p:cNvSpPr/>
          <p:nvPr/>
        </p:nvSpPr>
        <p:spPr>
          <a:xfrm>
            <a:off x="6105361" y="2886431"/>
            <a:ext cx="17708" cy="16103"/>
          </a:xfrm>
          <a:custGeom>
            <a:avLst/>
            <a:gdLst/>
            <a:ahLst/>
            <a:cxnLst/>
            <a:rect l="l" t="t" r="r" b="b"/>
            <a:pathLst>
              <a:path w="629" h="572" extrusionOk="0">
                <a:moveTo>
                  <a:pt x="571" y="229"/>
                </a:moveTo>
                <a:cubicBezTo>
                  <a:pt x="628" y="571"/>
                  <a:pt x="0" y="0"/>
                  <a:pt x="400" y="0"/>
                </a:cubicBezTo>
                <a:cubicBezTo>
                  <a:pt x="514" y="0"/>
                  <a:pt x="571" y="115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15"/>
          <p:cNvSpPr/>
          <p:nvPr/>
        </p:nvSpPr>
        <p:spPr>
          <a:xfrm>
            <a:off x="6725533" y="3085667"/>
            <a:ext cx="16103" cy="14470"/>
          </a:xfrm>
          <a:custGeom>
            <a:avLst/>
            <a:gdLst/>
            <a:ahLst/>
            <a:cxnLst/>
            <a:rect l="l" t="t" r="r" b="b"/>
            <a:pathLst>
              <a:path w="572" h="514" extrusionOk="0">
                <a:moveTo>
                  <a:pt x="571" y="171"/>
                </a:moveTo>
                <a:cubicBezTo>
                  <a:pt x="571" y="514"/>
                  <a:pt x="1" y="0"/>
                  <a:pt x="343" y="0"/>
                </a:cubicBezTo>
                <a:cubicBezTo>
                  <a:pt x="457" y="0"/>
                  <a:pt x="571" y="57"/>
                  <a:pt x="571" y="1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15"/>
          <p:cNvSpPr/>
          <p:nvPr/>
        </p:nvSpPr>
        <p:spPr>
          <a:xfrm>
            <a:off x="5644251" y="3522678"/>
            <a:ext cx="12866" cy="16075"/>
          </a:xfrm>
          <a:custGeom>
            <a:avLst/>
            <a:gdLst/>
            <a:ahLst/>
            <a:cxnLst/>
            <a:rect l="l" t="t" r="r" b="b"/>
            <a:pathLst>
              <a:path w="457" h="571" extrusionOk="0">
                <a:moveTo>
                  <a:pt x="457" y="285"/>
                </a:moveTo>
                <a:cubicBezTo>
                  <a:pt x="457" y="571"/>
                  <a:pt x="0" y="571"/>
                  <a:pt x="0" y="285"/>
                </a:cubicBezTo>
                <a:cubicBezTo>
                  <a:pt x="0" y="0"/>
                  <a:pt x="457" y="0"/>
                  <a:pt x="457" y="2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15"/>
          <p:cNvSpPr/>
          <p:nvPr/>
        </p:nvSpPr>
        <p:spPr>
          <a:xfrm>
            <a:off x="5800104" y="3770082"/>
            <a:ext cx="12866" cy="17708"/>
          </a:xfrm>
          <a:custGeom>
            <a:avLst/>
            <a:gdLst/>
            <a:ahLst/>
            <a:cxnLst/>
            <a:rect l="l" t="t" r="r" b="b"/>
            <a:pathLst>
              <a:path w="457" h="629" extrusionOk="0">
                <a:moveTo>
                  <a:pt x="457" y="343"/>
                </a:moveTo>
                <a:cubicBezTo>
                  <a:pt x="457" y="629"/>
                  <a:pt x="0" y="629"/>
                  <a:pt x="0" y="343"/>
                </a:cubicBezTo>
                <a:cubicBezTo>
                  <a:pt x="0" y="1"/>
                  <a:pt x="457" y="1"/>
                  <a:pt x="457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15"/>
          <p:cNvSpPr/>
          <p:nvPr/>
        </p:nvSpPr>
        <p:spPr>
          <a:xfrm>
            <a:off x="4882698" y="3429493"/>
            <a:ext cx="12866" cy="17680"/>
          </a:xfrm>
          <a:custGeom>
            <a:avLst/>
            <a:gdLst/>
            <a:ahLst/>
            <a:cxnLst/>
            <a:rect l="l" t="t" r="r" b="b"/>
            <a:pathLst>
              <a:path w="457" h="628" extrusionOk="0">
                <a:moveTo>
                  <a:pt x="457" y="285"/>
                </a:moveTo>
                <a:cubicBezTo>
                  <a:pt x="457" y="628"/>
                  <a:pt x="0" y="628"/>
                  <a:pt x="0" y="285"/>
                </a:cubicBezTo>
                <a:cubicBezTo>
                  <a:pt x="0" y="0"/>
                  <a:pt x="457" y="0"/>
                  <a:pt x="457" y="2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15"/>
          <p:cNvSpPr/>
          <p:nvPr/>
        </p:nvSpPr>
        <p:spPr>
          <a:xfrm>
            <a:off x="4709166" y="3268827"/>
            <a:ext cx="12894" cy="16075"/>
          </a:xfrm>
          <a:custGeom>
            <a:avLst/>
            <a:gdLst/>
            <a:ahLst/>
            <a:cxnLst/>
            <a:rect l="l" t="t" r="r" b="b"/>
            <a:pathLst>
              <a:path w="458" h="571" extrusionOk="0">
                <a:moveTo>
                  <a:pt x="457" y="285"/>
                </a:moveTo>
                <a:cubicBezTo>
                  <a:pt x="457" y="571"/>
                  <a:pt x="1" y="571"/>
                  <a:pt x="1" y="285"/>
                </a:cubicBezTo>
                <a:cubicBezTo>
                  <a:pt x="1" y="0"/>
                  <a:pt x="457" y="0"/>
                  <a:pt x="457" y="2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15"/>
          <p:cNvSpPr/>
          <p:nvPr/>
        </p:nvSpPr>
        <p:spPr>
          <a:xfrm>
            <a:off x="4820031" y="3400552"/>
            <a:ext cx="12866" cy="14499"/>
          </a:xfrm>
          <a:custGeom>
            <a:avLst/>
            <a:gdLst/>
            <a:ahLst/>
            <a:cxnLst/>
            <a:rect l="l" t="t" r="r" b="b"/>
            <a:pathLst>
              <a:path w="457" h="515" extrusionOk="0">
                <a:moveTo>
                  <a:pt x="457" y="229"/>
                </a:moveTo>
                <a:cubicBezTo>
                  <a:pt x="457" y="514"/>
                  <a:pt x="0" y="514"/>
                  <a:pt x="0" y="229"/>
                </a:cubicBezTo>
                <a:cubicBezTo>
                  <a:pt x="0" y="115"/>
                  <a:pt x="115" y="1"/>
                  <a:pt x="229" y="1"/>
                </a:cubicBezTo>
                <a:cubicBezTo>
                  <a:pt x="343" y="1"/>
                  <a:pt x="457" y="115"/>
                  <a:pt x="457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15"/>
          <p:cNvSpPr/>
          <p:nvPr/>
        </p:nvSpPr>
        <p:spPr>
          <a:xfrm>
            <a:off x="5989683" y="2831815"/>
            <a:ext cx="14499" cy="11261"/>
          </a:xfrm>
          <a:custGeom>
            <a:avLst/>
            <a:gdLst/>
            <a:ahLst/>
            <a:cxnLst/>
            <a:rect l="l" t="t" r="r" b="b"/>
            <a:pathLst>
              <a:path w="515" h="400" extrusionOk="0">
                <a:moveTo>
                  <a:pt x="514" y="228"/>
                </a:moveTo>
                <a:cubicBezTo>
                  <a:pt x="514" y="342"/>
                  <a:pt x="400" y="400"/>
                  <a:pt x="286" y="400"/>
                </a:cubicBezTo>
                <a:cubicBezTo>
                  <a:pt x="0" y="400"/>
                  <a:pt x="0" y="0"/>
                  <a:pt x="286" y="0"/>
                </a:cubicBezTo>
                <a:cubicBezTo>
                  <a:pt x="400" y="0"/>
                  <a:pt x="514" y="57"/>
                  <a:pt x="514" y="2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15"/>
          <p:cNvSpPr/>
          <p:nvPr/>
        </p:nvSpPr>
        <p:spPr>
          <a:xfrm>
            <a:off x="6836397" y="2526530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1" y="229"/>
                </a:moveTo>
                <a:cubicBezTo>
                  <a:pt x="571" y="571"/>
                  <a:pt x="0" y="1"/>
                  <a:pt x="400" y="1"/>
                </a:cubicBezTo>
                <a:cubicBezTo>
                  <a:pt x="514" y="1"/>
                  <a:pt x="571" y="115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15"/>
          <p:cNvSpPr/>
          <p:nvPr/>
        </p:nvSpPr>
        <p:spPr>
          <a:xfrm>
            <a:off x="4707561" y="3088876"/>
            <a:ext cx="25731" cy="28941"/>
          </a:xfrm>
          <a:custGeom>
            <a:avLst/>
            <a:gdLst/>
            <a:ahLst/>
            <a:cxnLst/>
            <a:rect l="l" t="t" r="r" b="b"/>
            <a:pathLst>
              <a:path w="914" h="1028" extrusionOk="0">
                <a:moveTo>
                  <a:pt x="914" y="514"/>
                </a:moveTo>
                <a:cubicBezTo>
                  <a:pt x="914" y="742"/>
                  <a:pt x="742" y="970"/>
                  <a:pt x="514" y="970"/>
                </a:cubicBezTo>
                <a:cubicBezTo>
                  <a:pt x="1" y="1027"/>
                  <a:pt x="1" y="0"/>
                  <a:pt x="514" y="57"/>
                </a:cubicBezTo>
                <a:cubicBezTo>
                  <a:pt x="742" y="57"/>
                  <a:pt x="914" y="286"/>
                  <a:pt x="914" y="5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15"/>
          <p:cNvSpPr/>
          <p:nvPr/>
        </p:nvSpPr>
        <p:spPr>
          <a:xfrm>
            <a:off x="5743855" y="2532977"/>
            <a:ext cx="25731" cy="25731"/>
          </a:xfrm>
          <a:custGeom>
            <a:avLst/>
            <a:gdLst/>
            <a:ahLst/>
            <a:cxnLst/>
            <a:rect l="l" t="t" r="r" b="b"/>
            <a:pathLst>
              <a:path w="914" h="914" extrusionOk="0">
                <a:moveTo>
                  <a:pt x="914" y="457"/>
                </a:moveTo>
                <a:cubicBezTo>
                  <a:pt x="914" y="685"/>
                  <a:pt x="686" y="913"/>
                  <a:pt x="457" y="913"/>
                </a:cubicBezTo>
                <a:cubicBezTo>
                  <a:pt x="229" y="913"/>
                  <a:pt x="1" y="685"/>
                  <a:pt x="1" y="457"/>
                </a:cubicBezTo>
                <a:cubicBezTo>
                  <a:pt x="1" y="228"/>
                  <a:pt x="172" y="0"/>
                  <a:pt x="457" y="0"/>
                </a:cubicBezTo>
                <a:cubicBezTo>
                  <a:pt x="686" y="0"/>
                  <a:pt x="914" y="228"/>
                  <a:pt x="914" y="4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15"/>
          <p:cNvSpPr/>
          <p:nvPr/>
        </p:nvSpPr>
        <p:spPr>
          <a:xfrm>
            <a:off x="4850548" y="2634185"/>
            <a:ext cx="19313" cy="20917"/>
          </a:xfrm>
          <a:custGeom>
            <a:avLst/>
            <a:gdLst/>
            <a:ahLst/>
            <a:cxnLst/>
            <a:rect l="l" t="t" r="r" b="b"/>
            <a:pathLst>
              <a:path w="686" h="743" extrusionOk="0">
                <a:moveTo>
                  <a:pt x="686" y="286"/>
                </a:moveTo>
                <a:cubicBezTo>
                  <a:pt x="686" y="742"/>
                  <a:pt x="1" y="0"/>
                  <a:pt x="457" y="58"/>
                </a:cubicBezTo>
                <a:cubicBezTo>
                  <a:pt x="571" y="58"/>
                  <a:pt x="686" y="172"/>
                  <a:pt x="686" y="2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15"/>
          <p:cNvSpPr/>
          <p:nvPr/>
        </p:nvSpPr>
        <p:spPr>
          <a:xfrm>
            <a:off x="6161582" y="2664702"/>
            <a:ext cx="17708" cy="17708"/>
          </a:xfrm>
          <a:custGeom>
            <a:avLst/>
            <a:gdLst/>
            <a:ahLst/>
            <a:cxnLst/>
            <a:rect l="l" t="t" r="r" b="b"/>
            <a:pathLst>
              <a:path w="629" h="629" extrusionOk="0">
                <a:moveTo>
                  <a:pt x="572" y="343"/>
                </a:moveTo>
                <a:cubicBezTo>
                  <a:pt x="629" y="629"/>
                  <a:pt x="1" y="629"/>
                  <a:pt x="58" y="343"/>
                </a:cubicBezTo>
                <a:cubicBezTo>
                  <a:pt x="58" y="1"/>
                  <a:pt x="515" y="1"/>
                  <a:pt x="572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15"/>
          <p:cNvSpPr/>
          <p:nvPr/>
        </p:nvSpPr>
        <p:spPr>
          <a:xfrm>
            <a:off x="6879780" y="3506603"/>
            <a:ext cx="24127" cy="22522"/>
          </a:xfrm>
          <a:custGeom>
            <a:avLst/>
            <a:gdLst/>
            <a:ahLst/>
            <a:cxnLst/>
            <a:rect l="l" t="t" r="r" b="b"/>
            <a:pathLst>
              <a:path w="857" h="800" extrusionOk="0">
                <a:moveTo>
                  <a:pt x="799" y="400"/>
                </a:moveTo>
                <a:cubicBezTo>
                  <a:pt x="685" y="799"/>
                  <a:pt x="171" y="799"/>
                  <a:pt x="57" y="400"/>
                </a:cubicBezTo>
                <a:cubicBezTo>
                  <a:pt x="0" y="0"/>
                  <a:pt x="856" y="0"/>
                  <a:pt x="799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15"/>
          <p:cNvSpPr/>
          <p:nvPr/>
        </p:nvSpPr>
        <p:spPr>
          <a:xfrm>
            <a:off x="6503804" y="2812531"/>
            <a:ext cx="30574" cy="30545"/>
          </a:xfrm>
          <a:custGeom>
            <a:avLst/>
            <a:gdLst/>
            <a:ahLst/>
            <a:cxnLst/>
            <a:rect l="l" t="t" r="r" b="b"/>
            <a:pathLst>
              <a:path w="1086" h="1085" extrusionOk="0">
                <a:moveTo>
                  <a:pt x="1085" y="400"/>
                </a:moveTo>
                <a:cubicBezTo>
                  <a:pt x="1028" y="1085"/>
                  <a:pt x="1" y="0"/>
                  <a:pt x="629" y="0"/>
                </a:cubicBezTo>
                <a:cubicBezTo>
                  <a:pt x="857" y="0"/>
                  <a:pt x="1085" y="171"/>
                  <a:pt x="1085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15"/>
          <p:cNvSpPr/>
          <p:nvPr/>
        </p:nvSpPr>
        <p:spPr>
          <a:xfrm>
            <a:off x="6715904" y="2666307"/>
            <a:ext cx="38569" cy="40202"/>
          </a:xfrm>
          <a:custGeom>
            <a:avLst/>
            <a:gdLst/>
            <a:ahLst/>
            <a:cxnLst/>
            <a:rect l="l" t="t" r="r" b="b"/>
            <a:pathLst>
              <a:path w="1370" h="1428" extrusionOk="0">
                <a:moveTo>
                  <a:pt x="1370" y="629"/>
                </a:moveTo>
                <a:cubicBezTo>
                  <a:pt x="1370" y="1142"/>
                  <a:pt x="742" y="1428"/>
                  <a:pt x="343" y="1028"/>
                </a:cubicBezTo>
                <a:cubicBezTo>
                  <a:pt x="0" y="686"/>
                  <a:pt x="228" y="1"/>
                  <a:pt x="799" y="1"/>
                </a:cubicBezTo>
                <a:cubicBezTo>
                  <a:pt x="1142" y="1"/>
                  <a:pt x="1370" y="286"/>
                  <a:pt x="1370" y="6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15"/>
          <p:cNvSpPr/>
          <p:nvPr/>
        </p:nvSpPr>
        <p:spPr>
          <a:xfrm>
            <a:off x="6249952" y="3646380"/>
            <a:ext cx="33783" cy="45016"/>
          </a:xfrm>
          <a:custGeom>
            <a:avLst/>
            <a:gdLst/>
            <a:ahLst/>
            <a:cxnLst/>
            <a:rect l="l" t="t" r="r" b="b"/>
            <a:pathLst>
              <a:path w="1200" h="1599" extrusionOk="0">
                <a:moveTo>
                  <a:pt x="1199" y="799"/>
                </a:moveTo>
                <a:cubicBezTo>
                  <a:pt x="1199" y="1598"/>
                  <a:pt x="1" y="1598"/>
                  <a:pt x="1" y="799"/>
                </a:cubicBezTo>
                <a:cubicBezTo>
                  <a:pt x="1" y="0"/>
                  <a:pt x="1199" y="0"/>
                  <a:pt x="1199" y="7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15"/>
          <p:cNvSpPr/>
          <p:nvPr/>
        </p:nvSpPr>
        <p:spPr>
          <a:xfrm>
            <a:off x="6262818" y="2499222"/>
            <a:ext cx="40202" cy="40202"/>
          </a:xfrm>
          <a:custGeom>
            <a:avLst/>
            <a:gdLst/>
            <a:ahLst/>
            <a:cxnLst/>
            <a:rect l="l" t="t" r="r" b="b"/>
            <a:pathLst>
              <a:path w="1428" h="1428" extrusionOk="0">
                <a:moveTo>
                  <a:pt x="1427" y="628"/>
                </a:moveTo>
                <a:cubicBezTo>
                  <a:pt x="1427" y="1142"/>
                  <a:pt x="799" y="1427"/>
                  <a:pt x="400" y="1028"/>
                </a:cubicBezTo>
                <a:cubicBezTo>
                  <a:pt x="0" y="685"/>
                  <a:pt x="286" y="1"/>
                  <a:pt x="799" y="1"/>
                </a:cubicBezTo>
                <a:cubicBezTo>
                  <a:pt x="1142" y="1"/>
                  <a:pt x="1427" y="286"/>
                  <a:pt x="1427" y="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15"/>
          <p:cNvSpPr/>
          <p:nvPr/>
        </p:nvSpPr>
        <p:spPr>
          <a:xfrm>
            <a:off x="4918030" y="3098504"/>
            <a:ext cx="25731" cy="27336"/>
          </a:xfrm>
          <a:custGeom>
            <a:avLst/>
            <a:gdLst/>
            <a:ahLst/>
            <a:cxnLst/>
            <a:rect l="l" t="t" r="r" b="b"/>
            <a:pathLst>
              <a:path w="914" h="971" extrusionOk="0">
                <a:moveTo>
                  <a:pt x="914" y="400"/>
                </a:moveTo>
                <a:cubicBezTo>
                  <a:pt x="914" y="971"/>
                  <a:pt x="1" y="1"/>
                  <a:pt x="571" y="1"/>
                </a:cubicBezTo>
                <a:cubicBezTo>
                  <a:pt x="743" y="1"/>
                  <a:pt x="914" y="172"/>
                  <a:pt x="914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15"/>
          <p:cNvSpPr/>
          <p:nvPr/>
        </p:nvSpPr>
        <p:spPr>
          <a:xfrm>
            <a:off x="4954994" y="3376454"/>
            <a:ext cx="19313" cy="22522"/>
          </a:xfrm>
          <a:custGeom>
            <a:avLst/>
            <a:gdLst/>
            <a:ahLst/>
            <a:cxnLst/>
            <a:rect l="l" t="t" r="r" b="b"/>
            <a:pathLst>
              <a:path w="686" h="800" extrusionOk="0">
                <a:moveTo>
                  <a:pt x="685" y="400"/>
                </a:moveTo>
                <a:cubicBezTo>
                  <a:pt x="628" y="800"/>
                  <a:pt x="57" y="800"/>
                  <a:pt x="0" y="400"/>
                </a:cubicBezTo>
                <a:cubicBezTo>
                  <a:pt x="57" y="1"/>
                  <a:pt x="628" y="1"/>
                  <a:pt x="685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15"/>
          <p:cNvSpPr/>
          <p:nvPr/>
        </p:nvSpPr>
        <p:spPr>
          <a:xfrm>
            <a:off x="4675439" y="2931419"/>
            <a:ext cx="20917" cy="20917"/>
          </a:xfrm>
          <a:custGeom>
            <a:avLst/>
            <a:gdLst/>
            <a:ahLst/>
            <a:cxnLst/>
            <a:rect l="l" t="t" r="r" b="b"/>
            <a:pathLst>
              <a:path w="743" h="743" extrusionOk="0">
                <a:moveTo>
                  <a:pt x="742" y="343"/>
                </a:moveTo>
                <a:cubicBezTo>
                  <a:pt x="742" y="571"/>
                  <a:pt x="571" y="742"/>
                  <a:pt x="400" y="742"/>
                </a:cubicBezTo>
                <a:cubicBezTo>
                  <a:pt x="0" y="628"/>
                  <a:pt x="0" y="115"/>
                  <a:pt x="400" y="0"/>
                </a:cubicBezTo>
                <a:cubicBezTo>
                  <a:pt x="571" y="0"/>
                  <a:pt x="742" y="172"/>
                  <a:pt x="742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15"/>
          <p:cNvSpPr/>
          <p:nvPr/>
        </p:nvSpPr>
        <p:spPr>
          <a:xfrm>
            <a:off x="4855362" y="2894455"/>
            <a:ext cx="25760" cy="25731"/>
          </a:xfrm>
          <a:custGeom>
            <a:avLst/>
            <a:gdLst/>
            <a:ahLst/>
            <a:cxnLst/>
            <a:rect l="l" t="t" r="r" b="b"/>
            <a:pathLst>
              <a:path w="915" h="914" extrusionOk="0">
                <a:moveTo>
                  <a:pt x="914" y="343"/>
                </a:moveTo>
                <a:cubicBezTo>
                  <a:pt x="914" y="914"/>
                  <a:pt x="1" y="1"/>
                  <a:pt x="572" y="1"/>
                </a:cubicBezTo>
                <a:cubicBezTo>
                  <a:pt x="800" y="1"/>
                  <a:pt x="914" y="172"/>
                  <a:pt x="914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15"/>
          <p:cNvSpPr/>
          <p:nvPr/>
        </p:nvSpPr>
        <p:spPr>
          <a:xfrm>
            <a:off x="5949509" y="2627766"/>
            <a:ext cx="25731" cy="22522"/>
          </a:xfrm>
          <a:custGeom>
            <a:avLst/>
            <a:gdLst/>
            <a:ahLst/>
            <a:cxnLst/>
            <a:rect l="l" t="t" r="r" b="b"/>
            <a:pathLst>
              <a:path w="914" h="800" extrusionOk="0">
                <a:moveTo>
                  <a:pt x="800" y="343"/>
                </a:moveTo>
                <a:cubicBezTo>
                  <a:pt x="914" y="799"/>
                  <a:pt x="1" y="799"/>
                  <a:pt x="115" y="343"/>
                </a:cubicBezTo>
                <a:cubicBezTo>
                  <a:pt x="172" y="0"/>
                  <a:pt x="743" y="0"/>
                  <a:pt x="800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15"/>
          <p:cNvSpPr/>
          <p:nvPr/>
        </p:nvSpPr>
        <p:spPr>
          <a:xfrm>
            <a:off x="4701143" y="3513021"/>
            <a:ext cx="19313" cy="22522"/>
          </a:xfrm>
          <a:custGeom>
            <a:avLst/>
            <a:gdLst/>
            <a:ahLst/>
            <a:cxnLst/>
            <a:rect l="l" t="t" r="r" b="b"/>
            <a:pathLst>
              <a:path w="686" h="800" extrusionOk="0">
                <a:moveTo>
                  <a:pt x="685" y="400"/>
                </a:moveTo>
                <a:cubicBezTo>
                  <a:pt x="628" y="800"/>
                  <a:pt x="57" y="800"/>
                  <a:pt x="0" y="400"/>
                </a:cubicBezTo>
                <a:cubicBezTo>
                  <a:pt x="57" y="1"/>
                  <a:pt x="628" y="1"/>
                  <a:pt x="685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15"/>
          <p:cNvSpPr/>
          <p:nvPr/>
        </p:nvSpPr>
        <p:spPr>
          <a:xfrm>
            <a:off x="4881093" y="3766873"/>
            <a:ext cx="19284" cy="22522"/>
          </a:xfrm>
          <a:custGeom>
            <a:avLst/>
            <a:gdLst/>
            <a:ahLst/>
            <a:cxnLst/>
            <a:rect l="l" t="t" r="r" b="b"/>
            <a:pathLst>
              <a:path w="685" h="800" extrusionOk="0">
                <a:moveTo>
                  <a:pt x="685" y="400"/>
                </a:moveTo>
                <a:cubicBezTo>
                  <a:pt x="628" y="800"/>
                  <a:pt x="57" y="800"/>
                  <a:pt x="0" y="400"/>
                </a:cubicBezTo>
                <a:cubicBezTo>
                  <a:pt x="57" y="1"/>
                  <a:pt x="628" y="1"/>
                  <a:pt x="685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15"/>
          <p:cNvSpPr/>
          <p:nvPr/>
        </p:nvSpPr>
        <p:spPr>
          <a:xfrm>
            <a:off x="4718794" y="3755640"/>
            <a:ext cx="20917" cy="20917"/>
          </a:xfrm>
          <a:custGeom>
            <a:avLst/>
            <a:gdLst/>
            <a:ahLst/>
            <a:cxnLst/>
            <a:rect l="l" t="t" r="r" b="b"/>
            <a:pathLst>
              <a:path w="743" h="743" extrusionOk="0">
                <a:moveTo>
                  <a:pt x="743" y="343"/>
                </a:moveTo>
                <a:cubicBezTo>
                  <a:pt x="743" y="571"/>
                  <a:pt x="572" y="742"/>
                  <a:pt x="400" y="742"/>
                </a:cubicBezTo>
                <a:cubicBezTo>
                  <a:pt x="172" y="742"/>
                  <a:pt x="1" y="571"/>
                  <a:pt x="1" y="343"/>
                </a:cubicBezTo>
                <a:cubicBezTo>
                  <a:pt x="1" y="171"/>
                  <a:pt x="172" y="0"/>
                  <a:pt x="400" y="0"/>
                </a:cubicBezTo>
                <a:cubicBezTo>
                  <a:pt x="572" y="0"/>
                  <a:pt x="743" y="171"/>
                  <a:pt x="743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15"/>
          <p:cNvSpPr/>
          <p:nvPr/>
        </p:nvSpPr>
        <p:spPr>
          <a:xfrm>
            <a:off x="5028894" y="2473519"/>
            <a:ext cx="20917" cy="19313"/>
          </a:xfrm>
          <a:custGeom>
            <a:avLst/>
            <a:gdLst/>
            <a:ahLst/>
            <a:cxnLst/>
            <a:rect l="l" t="t" r="r" b="b"/>
            <a:pathLst>
              <a:path w="743" h="686" extrusionOk="0">
                <a:moveTo>
                  <a:pt x="742" y="343"/>
                </a:moveTo>
                <a:cubicBezTo>
                  <a:pt x="742" y="571"/>
                  <a:pt x="571" y="685"/>
                  <a:pt x="400" y="685"/>
                </a:cubicBezTo>
                <a:cubicBezTo>
                  <a:pt x="1" y="628"/>
                  <a:pt x="1" y="58"/>
                  <a:pt x="400" y="0"/>
                </a:cubicBezTo>
                <a:cubicBezTo>
                  <a:pt x="571" y="0"/>
                  <a:pt x="742" y="172"/>
                  <a:pt x="742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15"/>
          <p:cNvSpPr/>
          <p:nvPr/>
        </p:nvSpPr>
        <p:spPr>
          <a:xfrm>
            <a:off x="6174447" y="3779738"/>
            <a:ext cx="56249" cy="65905"/>
          </a:xfrm>
          <a:custGeom>
            <a:avLst/>
            <a:gdLst/>
            <a:ahLst/>
            <a:cxnLst/>
            <a:rect l="l" t="t" r="r" b="b"/>
            <a:pathLst>
              <a:path w="1998" h="2341" extrusionOk="0">
                <a:moveTo>
                  <a:pt x="1884" y="1313"/>
                </a:moveTo>
                <a:cubicBezTo>
                  <a:pt x="1770" y="2340"/>
                  <a:pt x="229" y="2340"/>
                  <a:pt x="115" y="1313"/>
                </a:cubicBezTo>
                <a:cubicBezTo>
                  <a:pt x="1" y="0"/>
                  <a:pt x="1998" y="0"/>
                  <a:pt x="1884" y="13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15"/>
          <p:cNvSpPr/>
          <p:nvPr/>
        </p:nvSpPr>
        <p:spPr>
          <a:xfrm>
            <a:off x="5952718" y="4181390"/>
            <a:ext cx="57882" cy="57882"/>
          </a:xfrm>
          <a:custGeom>
            <a:avLst/>
            <a:gdLst/>
            <a:ahLst/>
            <a:cxnLst/>
            <a:rect l="l" t="t" r="r" b="b"/>
            <a:pathLst>
              <a:path w="2056" h="2056" extrusionOk="0">
                <a:moveTo>
                  <a:pt x="2055" y="914"/>
                </a:moveTo>
                <a:cubicBezTo>
                  <a:pt x="2055" y="1656"/>
                  <a:pt x="1085" y="2055"/>
                  <a:pt x="514" y="1542"/>
                </a:cubicBezTo>
                <a:cubicBezTo>
                  <a:pt x="1" y="971"/>
                  <a:pt x="400" y="1"/>
                  <a:pt x="1199" y="1"/>
                </a:cubicBezTo>
                <a:cubicBezTo>
                  <a:pt x="1656" y="1"/>
                  <a:pt x="2055" y="400"/>
                  <a:pt x="2055" y="9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15"/>
          <p:cNvSpPr/>
          <p:nvPr/>
        </p:nvSpPr>
        <p:spPr>
          <a:xfrm>
            <a:off x="6775334" y="3884156"/>
            <a:ext cx="72324" cy="72324"/>
          </a:xfrm>
          <a:custGeom>
            <a:avLst/>
            <a:gdLst/>
            <a:ahLst/>
            <a:cxnLst/>
            <a:rect l="l" t="t" r="r" b="b"/>
            <a:pathLst>
              <a:path w="2569" h="2569" extrusionOk="0">
                <a:moveTo>
                  <a:pt x="2569" y="1085"/>
                </a:moveTo>
                <a:cubicBezTo>
                  <a:pt x="2512" y="2055"/>
                  <a:pt x="1370" y="2569"/>
                  <a:pt x="686" y="1884"/>
                </a:cubicBezTo>
                <a:cubicBezTo>
                  <a:pt x="1" y="1199"/>
                  <a:pt x="457" y="1"/>
                  <a:pt x="1427" y="1"/>
                </a:cubicBezTo>
                <a:cubicBezTo>
                  <a:pt x="2055" y="1"/>
                  <a:pt x="2569" y="514"/>
                  <a:pt x="2569" y="10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15"/>
          <p:cNvSpPr/>
          <p:nvPr/>
        </p:nvSpPr>
        <p:spPr>
          <a:xfrm>
            <a:off x="5224920" y="3816674"/>
            <a:ext cx="78743" cy="78771"/>
          </a:xfrm>
          <a:custGeom>
            <a:avLst/>
            <a:gdLst/>
            <a:ahLst/>
            <a:cxnLst/>
            <a:rect l="l" t="t" r="r" b="b"/>
            <a:pathLst>
              <a:path w="2797" h="2798" extrusionOk="0">
                <a:moveTo>
                  <a:pt x="2797" y="1199"/>
                </a:moveTo>
                <a:cubicBezTo>
                  <a:pt x="2797" y="2284"/>
                  <a:pt x="1484" y="2797"/>
                  <a:pt x="742" y="2055"/>
                </a:cubicBezTo>
                <a:cubicBezTo>
                  <a:pt x="0" y="1313"/>
                  <a:pt x="514" y="1"/>
                  <a:pt x="1598" y="1"/>
                </a:cubicBezTo>
                <a:cubicBezTo>
                  <a:pt x="2283" y="1"/>
                  <a:pt x="2797" y="514"/>
                  <a:pt x="2797" y="11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15"/>
          <p:cNvSpPr/>
          <p:nvPr/>
        </p:nvSpPr>
        <p:spPr>
          <a:xfrm>
            <a:off x="4918030" y="3964503"/>
            <a:ext cx="57882" cy="57853"/>
          </a:xfrm>
          <a:custGeom>
            <a:avLst/>
            <a:gdLst/>
            <a:ahLst/>
            <a:cxnLst/>
            <a:rect l="l" t="t" r="r" b="b"/>
            <a:pathLst>
              <a:path w="2056" h="2055" extrusionOk="0">
                <a:moveTo>
                  <a:pt x="2055" y="913"/>
                </a:moveTo>
                <a:cubicBezTo>
                  <a:pt x="2055" y="1655"/>
                  <a:pt x="1085" y="2055"/>
                  <a:pt x="514" y="1541"/>
                </a:cubicBezTo>
                <a:cubicBezTo>
                  <a:pt x="1" y="970"/>
                  <a:pt x="400" y="0"/>
                  <a:pt x="1142" y="0"/>
                </a:cubicBezTo>
                <a:cubicBezTo>
                  <a:pt x="1656" y="0"/>
                  <a:pt x="2055" y="400"/>
                  <a:pt x="2055" y="9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15"/>
          <p:cNvSpPr/>
          <p:nvPr/>
        </p:nvSpPr>
        <p:spPr>
          <a:xfrm>
            <a:off x="5232943" y="4112304"/>
            <a:ext cx="64300" cy="65905"/>
          </a:xfrm>
          <a:custGeom>
            <a:avLst/>
            <a:gdLst/>
            <a:ahLst/>
            <a:cxnLst/>
            <a:rect l="l" t="t" r="r" b="b"/>
            <a:pathLst>
              <a:path w="2284" h="2341" extrusionOk="0">
                <a:moveTo>
                  <a:pt x="2283" y="1028"/>
                </a:moveTo>
                <a:cubicBezTo>
                  <a:pt x="2283" y="1941"/>
                  <a:pt x="1256" y="2341"/>
                  <a:pt x="628" y="1713"/>
                </a:cubicBezTo>
                <a:cubicBezTo>
                  <a:pt x="0" y="1085"/>
                  <a:pt x="457" y="1"/>
                  <a:pt x="1370" y="58"/>
                </a:cubicBezTo>
                <a:cubicBezTo>
                  <a:pt x="1884" y="58"/>
                  <a:pt x="2283" y="514"/>
                  <a:pt x="2283" y="10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15"/>
          <p:cNvSpPr/>
          <p:nvPr/>
        </p:nvSpPr>
        <p:spPr>
          <a:xfrm>
            <a:off x="4884303" y="4174971"/>
            <a:ext cx="35360" cy="36964"/>
          </a:xfrm>
          <a:custGeom>
            <a:avLst/>
            <a:gdLst/>
            <a:ahLst/>
            <a:cxnLst/>
            <a:rect l="l" t="t" r="r" b="b"/>
            <a:pathLst>
              <a:path w="1256" h="1313" extrusionOk="0">
                <a:moveTo>
                  <a:pt x="1256" y="571"/>
                </a:moveTo>
                <a:cubicBezTo>
                  <a:pt x="1256" y="1028"/>
                  <a:pt x="685" y="1313"/>
                  <a:pt x="343" y="971"/>
                </a:cubicBezTo>
                <a:cubicBezTo>
                  <a:pt x="0" y="628"/>
                  <a:pt x="228" y="0"/>
                  <a:pt x="742" y="0"/>
                </a:cubicBezTo>
                <a:cubicBezTo>
                  <a:pt x="1027" y="0"/>
                  <a:pt x="1256" y="286"/>
                  <a:pt x="1256" y="5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15"/>
          <p:cNvSpPr/>
          <p:nvPr/>
        </p:nvSpPr>
        <p:spPr>
          <a:xfrm>
            <a:off x="4906797" y="4522007"/>
            <a:ext cx="43411" cy="43411"/>
          </a:xfrm>
          <a:custGeom>
            <a:avLst/>
            <a:gdLst/>
            <a:ahLst/>
            <a:cxnLst/>
            <a:rect l="l" t="t" r="r" b="b"/>
            <a:pathLst>
              <a:path w="1542" h="1542" extrusionOk="0">
                <a:moveTo>
                  <a:pt x="799" y="0"/>
                </a:moveTo>
                <a:cubicBezTo>
                  <a:pt x="343" y="0"/>
                  <a:pt x="0" y="343"/>
                  <a:pt x="0" y="799"/>
                </a:cubicBezTo>
                <a:cubicBezTo>
                  <a:pt x="0" y="1199"/>
                  <a:pt x="343" y="1541"/>
                  <a:pt x="799" y="1541"/>
                </a:cubicBezTo>
                <a:cubicBezTo>
                  <a:pt x="1199" y="1541"/>
                  <a:pt x="1541" y="1199"/>
                  <a:pt x="1541" y="799"/>
                </a:cubicBezTo>
                <a:cubicBezTo>
                  <a:pt x="1541" y="343"/>
                  <a:pt x="1199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15"/>
          <p:cNvSpPr/>
          <p:nvPr/>
        </p:nvSpPr>
        <p:spPr>
          <a:xfrm>
            <a:off x="5224920" y="4517193"/>
            <a:ext cx="65877" cy="64300"/>
          </a:xfrm>
          <a:custGeom>
            <a:avLst/>
            <a:gdLst/>
            <a:ahLst/>
            <a:cxnLst/>
            <a:rect l="l" t="t" r="r" b="b"/>
            <a:pathLst>
              <a:path w="2340" h="2284" extrusionOk="0">
                <a:moveTo>
                  <a:pt x="2340" y="970"/>
                </a:moveTo>
                <a:cubicBezTo>
                  <a:pt x="2340" y="1826"/>
                  <a:pt x="1256" y="2283"/>
                  <a:pt x="628" y="1655"/>
                </a:cubicBezTo>
                <a:cubicBezTo>
                  <a:pt x="0" y="1028"/>
                  <a:pt x="457" y="0"/>
                  <a:pt x="1370" y="0"/>
                </a:cubicBezTo>
                <a:cubicBezTo>
                  <a:pt x="1883" y="0"/>
                  <a:pt x="2340" y="400"/>
                  <a:pt x="2340" y="9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15"/>
          <p:cNvSpPr/>
          <p:nvPr/>
        </p:nvSpPr>
        <p:spPr>
          <a:xfrm>
            <a:off x="5183142" y="3063173"/>
            <a:ext cx="33755" cy="33755"/>
          </a:xfrm>
          <a:custGeom>
            <a:avLst/>
            <a:gdLst/>
            <a:ahLst/>
            <a:cxnLst/>
            <a:rect l="l" t="t" r="r" b="b"/>
            <a:pathLst>
              <a:path w="1199" h="1199" extrusionOk="0">
                <a:moveTo>
                  <a:pt x="1199" y="457"/>
                </a:moveTo>
                <a:cubicBezTo>
                  <a:pt x="1199" y="1199"/>
                  <a:pt x="0" y="0"/>
                  <a:pt x="685" y="0"/>
                </a:cubicBezTo>
                <a:cubicBezTo>
                  <a:pt x="970" y="0"/>
                  <a:pt x="1199" y="171"/>
                  <a:pt x="1199" y="4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15"/>
          <p:cNvSpPr/>
          <p:nvPr/>
        </p:nvSpPr>
        <p:spPr>
          <a:xfrm>
            <a:off x="4987116" y="3259170"/>
            <a:ext cx="16103" cy="14499"/>
          </a:xfrm>
          <a:custGeom>
            <a:avLst/>
            <a:gdLst/>
            <a:ahLst/>
            <a:cxnLst/>
            <a:rect l="l" t="t" r="r" b="b"/>
            <a:pathLst>
              <a:path w="572" h="515" extrusionOk="0">
                <a:moveTo>
                  <a:pt x="571" y="172"/>
                </a:moveTo>
                <a:cubicBezTo>
                  <a:pt x="571" y="514"/>
                  <a:pt x="1" y="1"/>
                  <a:pt x="343" y="1"/>
                </a:cubicBezTo>
                <a:cubicBezTo>
                  <a:pt x="457" y="1"/>
                  <a:pt x="571" y="58"/>
                  <a:pt x="571" y="1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15"/>
          <p:cNvSpPr/>
          <p:nvPr/>
        </p:nvSpPr>
        <p:spPr>
          <a:xfrm>
            <a:off x="4646499" y="2836630"/>
            <a:ext cx="16103" cy="16075"/>
          </a:xfrm>
          <a:custGeom>
            <a:avLst/>
            <a:gdLst/>
            <a:ahLst/>
            <a:cxnLst/>
            <a:rect l="l" t="t" r="r" b="b"/>
            <a:pathLst>
              <a:path w="572" h="571" extrusionOk="0">
                <a:moveTo>
                  <a:pt x="572" y="229"/>
                </a:moveTo>
                <a:cubicBezTo>
                  <a:pt x="572" y="571"/>
                  <a:pt x="1" y="0"/>
                  <a:pt x="343" y="0"/>
                </a:cubicBezTo>
                <a:cubicBezTo>
                  <a:pt x="457" y="0"/>
                  <a:pt x="572" y="114"/>
                  <a:pt x="572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15"/>
          <p:cNvSpPr/>
          <p:nvPr/>
        </p:nvSpPr>
        <p:spPr>
          <a:xfrm>
            <a:off x="4881093" y="2751468"/>
            <a:ext cx="16075" cy="16103"/>
          </a:xfrm>
          <a:custGeom>
            <a:avLst/>
            <a:gdLst/>
            <a:ahLst/>
            <a:cxnLst/>
            <a:rect l="l" t="t" r="r" b="b"/>
            <a:pathLst>
              <a:path w="571" h="572" extrusionOk="0">
                <a:moveTo>
                  <a:pt x="571" y="229"/>
                </a:moveTo>
                <a:cubicBezTo>
                  <a:pt x="571" y="571"/>
                  <a:pt x="0" y="1"/>
                  <a:pt x="400" y="1"/>
                </a:cubicBezTo>
                <a:cubicBezTo>
                  <a:pt x="514" y="1"/>
                  <a:pt x="571" y="58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5"/>
          <p:cNvSpPr/>
          <p:nvPr/>
        </p:nvSpPr>
        <p:spPr>
          <a:xfrm>
            <a:off x="5175090" y="2526530"/>
            <a:ext cx="14499" cy="12894"/>
          </a:xfrm>
          <a:custGeom>
            <a:avLst/>
            <a:gdLst/>
            <a:ahLst/>
            <a:cxnLst/>
            <a:rect l="l" t="t" r="r" b="b"/>
            <a:pathLst>
              <a:path w="515" h="458" extrusionOk="0">
                <a:moveTo>
                  <a:pt x="515" y="229"/>
                </a:moveTo>
                <a:cubicBezTo>
                  <a:pt x="515" y="343"/>
                  <a:pt x="400" y="457"/>
                  <a:pt x="286" y="457"/>
                </a:cubicBezTo>
                <a:cubicBezTo>
                  <a:pt x="1" y="457"/>
                  <a:pt x="1" y="1"/>
                  <a:pt x="286" y="1"/>
                </a:cubicBezTo>
                <a:cubicBezTo>
                  <a:pt x="400" y="1"/>
                  <a:pt x="515" y="115"/>
                  <a:pt x="515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5"/>
          <p:cNvSpPr/>
          <p:nvPr/>
        </p:nvSpPr>
        <p:spPr>
          <a:xfrm>
            <a:off x="4993535" y="2916949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2" y="229"/>
                </a:moveTo>
                <a:cubicBezTo>
                  <a:pt x="572" y="571"/>
                  <a:pt x="1" y="1"/>
                  <a:pt x="343" y="1"/>
                </a:cubicBezTo>
                <a:cubicBezTo>
                  <a:pt x="458" y="1"/>
                  <a:pt x="572" y="115"/>
                  <a:pt x="572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5"/>
          <p:cNvSpPr/>
          <p:nvPr/>
        </p:nvSpPr>
        <p:spPr>
          <a:xfrm>
            <a:off x="5094771" y="3831145"/>
            <a:ext cx="33755" cy="38597"/>
          </a:xfrm>
          <a:custGeom>
            <a:avLst/>
            <a:gdLst/>
            <a:ahLst/>
            <a:cxnLst/>
            <a:rect l="l" t="t" r="r" b="b"/>
            <a:pathLst>
              <a:path w="1199" h="1371" extrusionOk="0">
                <a:moveTo>
                  <a:pt x="1199" y="628"/>
                </a:moveTo>
                <a:cubicBezTo>
                  <a:pt x="1085" y="1370"/>
                  <a:pt x="57" y="1370"/>
                  <a:pt x="0" y="628"/>
                </a:cubicBezTo>
                <a:cubicBezTo>
                  <a:pt x="0" y="286"/>
                  <a:pt x="229" y="0"/>
                  <a:pt x="571" y="0"/>
                </a:cubicBezTo>
                <a:cubicBezTo>
                  <a:pt x="914" y="0"/>
                  <a:pt x="1199" y="286"/>
                  <a:pt x="1199" y="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5"/>
          <p:cNvSpPr/>
          <p:nvPr/>
        </p:nvSpPr>
        <p:spPr>
          <a:xfrm>
            <a:off x="4659364" y="3731541"/>
            <a:ext cx="20917" cy="19284"/>
          </a:xfrm>
          <a:custGeom>
            <a:avLst/>
            <a:gdLst/>
            <a:ahLst/>
            <a:cxnLst/>
            <a:rect l="l" t="t" r="r" b="b"/>
            <a:pathLst>
              <a:path w="743" h="685" extrusionOk="0">
                <a:moveTo>
                  <a:pt x="742" y="343"/>
                </a:moveTo>
                <a:cubicBezTo>
                  <a:pt x="742" y="571"/>
                  <a:pt x="571" y="685"/>
                  <a:pt x="400" y="685"/>
                </a:cubicBezTo>
                <a:cubicBezTo>
                  <a:pt x="172" y="685"/>
                  <a:pt x="0" y="571"/>
                  <a:pt x="0" y="343"/>
                </a:cubicBezTo>
                <a:cubicBezTo>
                  <a:pt x="0" y="114"/>
                  <a:pt x="172" y="0"/>
                  <a:pt x="400" y="0"/>
                </a:cubicBezTo>
                <a:cubicBezTo>
                  <a:pt x="571" y="0"/>
                  <a:pt x="742" y="171"/>
                  <a:pt x="742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5"/>
          <p:cNvSpPr/>
          <p:nvPr/>
        </p:nvSpPr>
        <p:spPr>
          <a:xfrm>
            <a:off x="5443411" y="3842378"/>
            <a:ext cx="6447" cy="19313"/>
          </a:xfrm>
          <a:custGeom>
            <a:avLst/>
            <a:gdLst/>
            <a:ahLst/>
            <a:cxnLst/>
            <a:rect l="l" t="t" r="r" b="b"/>
            <a:pathLst>
              <a:path w="229" h="686" extrusionOk="0">
                <a:moveTo>
                  <a:pt x="229" y="686"/>
                </a:moveTo>
                <a:cubicBezTo>
                  <a:pt x="1" y="515"/>
                  <a:pt x="1" y="172"/>
                  <a:pt x="22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5"/>
          <p:cNvSpPr/>
          <p:nvPr/>
        </p:nvSpPr>
        <p:spPr>
          <a:xfrm>
            <a:off x="5316500" y="3389319"/>
            <a:ext cx="20889" cy="20917"/>
          </a:xfrm>
          <a:custGeom>
            <a:avLst/>
            <a:gdLst/>
            <a:ahLst/>
            <a:cxnLst/>
            <a:rect l="l" t="t" r="r" b="b"/>
            <a:pathLst>
              <a:path w="742" h="743" extrusionOk="0">
                <a:moveTo>
                  <a:pt x="742" y="400"/>
                </a:moveTo>
                <a:cubicBezTo>
                  <a:pt x="628" y="742"/>
                  <a:pt x="114" y="742"/>
                  <a:pt x="0" y="400"/>
                </a:cubicBezTo>
                <a:cubicBezTo>
                  <a:pt x="114" y="0"/>
                  <a:pt x="628" y="0"/>
                  <a:pt x="742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15"/>
          <p:cNvSpPr/>
          <p:nvPr/>
        </p:nvSpPr>
        <p:spPr>
          <a:xfrm>
            <a:off x="4783066" y="2577964"/>
            <a:ext cx="20917" cy="20889"/>
          </a:xfrm>
          <a:custGeom>
            <a:avLst/>
            <a:gdLst/>
            <a:ahLst/>
            <a:cxnLst/>
            <a:rect l="l" t="t" r="r" b="b"/>
            <a:pathLst>
              <a:path w="743" h="742" extrusionOk="0">
                <a:moveTo>
                  <a:pt x="743" y="400"/>
                </a:moveTo>
                <a:cubicBezTo>
                  <a:pt x="743" y="571"/>
                  <a:pt x="571" y="742"/>
                  <a:pt x="400" y="742"/>
                </a:cubicBezTo>
                <a:cubicBezTo>
                  <a:pt x="172" y="742"/>
                  <a:pt x="1" y="571"/>
                  <a:pt x="1" y="400"/>
                </a:cubicBezTo>
                <a:cubicBezTo>
                  <a:pt x="1" y="171"/>
                  <a:pt x="172" y="0"/>
                  <a:pt x="400" y="0"/>
                </a:cubicBezTo>
                <a:cubicBezTo>
                  <a:pt x="571" y="0"/>
                  <a:pt x="743" y="171"/>
                  <a:pt x="743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15"/>
          <p:cNvSpPr/>
          <p:nvPr/>
        </p:nvSpPr>
        <p:spPr>
          <a:xfrm>
            <a:off x="5150991" y="2701666"/>
            <a:ext cx="19313" cy="22522"/>
          </a:xfrm>
          <a:custGeom>
            <a:avLst/>
            <a:gdLst/>
            <a:ahLst/>
            <a:cxnLst/>
            <a:rect l="l" t="t" r="r" b="b"/>
            <a:pathLst>
              <a:path w="686" h="800" extrusionOk="0">
                <a:moveTo>
                  <a:pt x="686" y="400"/>
                </a:moveTo>
                <a:cubicBezTo>
                  <a:pt x="629" y="799"/>
                  <a:pt x="58" y="799"/>
                  <a:pt x="1" y="400"/>
                </a:cubicBezTo>
                <a:cubicBezTo>
                  <a:pt x="58" y="0"/>
                  <a:pt x="629" y="0"/>
                  <a:pt x="686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5"/>
          <p:cNvSpPr/>
          <p:nvPr/>
        </p:nvSpPr>
        <p:spPr>
          <a:xfrm>
            <a:off x="5396819" y="2844653"/>
            <a:ext cx="27336" cy="25731"/>
          </a:xfrm>
          <a:custGeom>
            <a:avLst/>
            <a:gdLst/>
            <a:ahLst/>
            <a:cxnLst/>
            <a:rect l="l" t="t" r="r" b="b"/>
            <a:pathLst>
              <a:path w="971" h="914" extrusionOk="0">
                <a:moveTo>
                  <a:pt x="971" y="343"/>
                </a:moveTo>
                <a:cubicBezTo>
                  <a:pt x="971" y="914"/>
                  <a:pt x="1" y="1"/>
                  <a:pt x="571" y="1"/>
                </a:cubicBezTo>
                <a:cubicBezTo>
                  <a:pt x="800" y="1"/>
                  <a:pt x="971" y="172"/>
                  <a:pt x="971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5"/>
          <p:cNvSpPr/>
          <p:nvPr/>
        </p:nvSpPr>
        <p:spPr>
          <a:xfrm>
            <a:off x="5416104" y="3124207"/>
            <a:ext cx="19313" cy="19313"/>
          </a:xfrm>
          <a:custGeom>
            <a:avLst/>
            <a:gdLst/>
            <a:ahLst/>
            <a:cxnLst/>
            <a:rect l="l" t="t" r="r" b="b"/>
            <a:pathLst>
              <a:path w="686" h="686" extrusionOk="0">
                <a:moveTo>
                  <a:pt x="685" y="343"/>
                </a:moveTo>
                <a:cubicBezTo>
                  <a:pt x="685" y="514"/>
                  <a:pt x="571" y="686"/>
                  <a:pt x="343" y="686"/>
                </a:cubicBezTo>
                <a:cubicBezTo>
                  <a:pt x="172" y="686"/>
                  <a:pt x="0" y="571"/>
                  <a:pt x="0" y="343"/>
                </a:cubicBezTo>
                <a:cubicBezTo>
                  <a:pt x="0" y="115"/>
                  <a:pt x="172" y="1"/>
                  <a:pt x="343" y="1"/>
                </a:cubicBezTo>
                <a:cubicBezTo>
                  <a:pt x="571" y="1"/>
                  <a:pt x="685" y="115"/>
                  <a:pt x="685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5"/>
          <p:cNvSpPr/>
          <p:nvPr/>
        </p:nvSpPr>
        <p:spPr>
          <a:xfrm>
            <a:off x="5420918" y="3532306"/>
            <a:ext cx="20917" cy="20917"/>
          </a:xfrm>
          <a:custGeom>
            <a:avLst/>
            <a:gdLst/>
            <a:ahLst/>
            <a:cxnLst/>
            <a:rect l="l" t="t" r="r" b="b"/>
            <a:pathLst>
              <a:path w="743" h="743" extrusionOk="0">
                <a:moveTo>
                  <a:pt x="743" y="400"/>
                </a:moveTo>
                <a:cubicBezTo>
                  <a:pt x="743" y="571"/>
                  <a:pt x="628" y="742"/>
                  <a:pt x="400" y="742"/>
                </a:cubicBezTo>
                <a:cubicBezTo>
                  <a:pt x="1" y="685"/>
                  <a:pt x="1" y="115"/>
                  <a:pt x="400" y="0"/>
                </a:cubicBezTo>
                <a:cubicBezTo>
                  <a:pt x="571" y="0"/>
                  <a:pt x="743" y="172"/>
                  <a:pt x="743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5"/>
          <p:cNvSpPr/>
          <p:nvPr/>
        </p:nvSpPr>
        <p:spPr>
          <a:xfrm>
            <a:off x="5027289" y="3480899"/>
            <a:ext cx="25731" cy="25731"/>
          </a:xfrm>
          <a:custGeom>
            <a:avLst/>
            <a:gdLst/>
            <a:ahLst/>
            <a:cxnLst/>
            <a:rect l="l" t="t" r="r" b="b"/>
            <a:pathLst>
              <a:path w="914" h="914" extrusionOk="0">
                <a:moveTo>
                  <a:pt x="914" y="457"/>
                </a:moveTo>
                <a:cubicBezTo>
                  <a:pt x="914" y="685"/>
                  <a:pt x="685" y="913"/>
                  <a:pt x="457" y="913"/>
                </a:cubicBezTo>
                <a:cubicBezTo>
                  <a:pt x="229" y="913"/>
                  <a:pt x="0" y="685"/>
                  <a:pt x="0" y="457"/>
                </a:cubicBezTo>
                <a:cubicBezTo>
                  <a:pt x="0" y="229"/>
                  <a:pt x="229" y="0"/>
                  <a:pt x="457" y="0"/>
                </a:cubicBezTo>
                <a:cubicBezTo>
                  <a:pt x="685" y="0"/>
                  <a:pt x="914" y="229"/>
                  <a:pt x="914" y="4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15"/>
          <p:cNvSpPr/>
          <p:nvPr/>
        </p:nvSpPr>
        <p:spPr>
          <a:xfrm>
            <a:off x="4908401" y="3882551"/>
            <a:ext cx="28941" cy="28941"/>
          </a:xfrm>
          <a:custGeom>
            <a:avLst/>
            <a:gdLst/>
            <a:ahLst/>
            <a:cxnLst/>
            <a:rect l="l" t="t" r="r" b="b"/>
            <a:pathLst>
              <a:path w="1028" h="1028" extrusionOk="0">
                <a:moveTo>
                  <a:pt x="970" y="514"/>
                </a:moveTo>
                <a:cubicBezTo>
                  <a:pt x="856" y="1028"/>
                  <a:pt x="114" y="1028"/>
                  <a:pt x="57" y="514"/>
                </a:cubicBezTo>
                <a:cubicBezTo>
                  <a:pt x="0" y="1"/>
                  <a:pt x="1028" y="1"/>
                  <a:pt x="970" y="5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15"/>
          <p:cNvSpPr/>
          <p:nvPr/>
        </p:nvSpPr>
        <p:spPr>
          <a:xfrm>
            <a:off x="6457211" y="2787363"/>
            <a:ext cx="27364" cy="27336"/>
          </a:xfrm>
          <a:custGeom>
            <a:avLst/>
            <a:gdLst/>
            <a:ahLst/>
            <a:cxnLst/>
            <a:rect l="l" t="t" r="r" b="b"/>
            <a:pathLst>
              <a:path w="972" h="971" extrusionOk="0">
                <a:moveTo>
                  <a:pt x="971" y="400"/>
                </a:moveTo>
                <a:cubicBezTo>
                  <a:pt x="971" y="971"/>
                  <a:pt x="1" y="1"/>
                  <a:pt x="629" y="1"/>
                </a:cubicBezTo>
                <a:cubicBezTo>
                  <a:pt x="800" y="1"/>
                  <a:pt x="971" y="172"/>
                  <a:pt x="971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5"/>
          <p:cNvSpPr/>
          <p:nvPr/>
        </p:nvSpPr>
        <p:spPr>
          <a:xfrm>
            <a:off x="6296545" y="2776130"/>
            <a:ext cx="27364" cy="25731"/>
          </a:xfrm>
          <a:custGeom>
            <a:avLst/>
            <a:gdLst/>
            <a:ahLst/>
            <a:cxnLst/>
            <a:rect l="l" t="t" r="r" b="b"/>
            <a:pathLst>
              <a:path w="972" h="914" extrusionOk="0">
                <a:moveTo>
                  <a:pt x="971" y="343"/>
                </a:moveTo>
                <a:cubicBezTo>
                  <a:pt x="971" y="913"/>
                  <a:pt x="1" y="0"/>
                  <a:pt x="572" y="0"/>
                </a:cubicBezTo>
                <a:cubicBezTo>
                  <a:pt x="800" y="0"/>
                  <a:pt x="971" y="114"/>
                  <a:pt x="971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5"/>
          <p:cNvSpPr/>
          <p:nvPr/>
        </p:nvSpPr>
        <p:spPr>
          <a:xfrm>
            <a:off x="6543977" y="2294131"/>
            <a:ext cx="8052" cy="6447"/>
          </a:xfrm>
          <a:custGeom>
            <a:avLst/>
            <a:gdLst/>
            <a:ahLst/>
            <a:cxnLst/>
            <a:rect l="l" t="t" r="r" b="b"/>
            <a:pathLst>
              <a:path w="286" h="229" extrusionOk="0">
                <a:moveTo>
                  <a:pt x="115" y="0"/>
                </a:moveTo>
                <a:cubicBezTo>
                  <a:pt x="1" y="0"/>
                  <a:pt x="1" y="229"/>
                  <a:pt x="115" y="229"/>
                </a:cubicBezTo>
                <a:cubicBezTo>
                  <a:pt x="286" y="229"/>
                  <a:pt x="286" y="0"/>
                  <a:pt x="1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5"/>
          <p:cNvSpPr/>
          <p:nvPr/>
        </p:nvSpPr>
        <p:spPr>
          <a:xfrm>
            <a:off x="6507041" y="1325319"/>
            <a:ext cx="3238" cy="1633"/>
          </a:xfrm>
          <a:custGeom>
            <a:avLst/>
            <a:gdLst/>
            <a:ahLst/>
            <a:cxnLst/>
            <a:rect l="l" t="t" r="r" b="b"/>
            <a:pathLst>
              <a:path w="115" h="58" extrusionOk="0">
                <a:moveTo>
                  <a:pt x="57" y="0"/>
                </a:moveTo>
                <a:cubicBezTo>
                  <a:pt x="114" y="0"/>
                  <a:pt x="114" y="57"/>
                  <a:pt x="57" y="57"/>
                </a:cubicBezTo>
                <a:cubicBezTo>
                  <a:pt x="0" y="57"/>
                  <a:pt x="0" y="0"/>
                  <a:pt x="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15"/>
          <p:cNvSpPr/>
          <p:nvPr/>
        </p:nvSpPr>
        <p:spPr>
          <a:xfrm>
            <a:off x="6439560" y="2120599"/>
            <a:ext cx="27336" cy="27364"/>
          </a:xfrm>
          <a:custGeom>
            <a:avLst/>
            <a:gdLst/>
            <a:ahLst/>
            <a:cxnLst/>
            <a:rect l="l" t="t" r="r" b="b"/>
            <a:pathLst>
              <a:path w="971" h="972" extrusionOk="0">
                <a:moveTo>
                  <a:pt x="913" y="457"/>
                </a:moveTo>
                <a:cubicBezTo>
                  <a:pt x="856" y="971"/>
                  <a:pt x="171" y="971"/>
                  <a:pt x="114" y="457"/>
                </a:cubicBezTo>
                <a:cubicBezTo>
                  <a:pt x="0" y="1"/>
                  <a:pt x="970" y="1"/>
                  <a:pt x="913" y="4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15"/>
          <p:cNvSpPr/>
          <p:nvPr/>
        </p:nvSpPr>
        <p:spPr>
          <a:xfrm>
            <a:off x="6552001" y="2556006"/>
            <a:ext cx="30574" cy="30574"/>
          </a:xfrm>
          <a:custGeom>
            <a:avLst/>
            <a:gdLst/>
            <a:ahLst/>
            <a:cxnLst/>
            <a:rect l="l" t="t" r="r" b="b"/>
            <a:pathLst>
              <a:path w="1086" h="1086" extrusionOk="0">
                <a:moveTo>
                  <a:pt x="1085" y="400"/>
                </a:moveTo>
                <a:cubicBezTo>
                  <a:pt x="1085" y="1085"/>
                  <a:pt x="1" y="1"/>
                  <a:pt x="686" y="1"/>
                </a:cubicBezTo>
                <a:cubicBezTo>
                  <a:pt x="914" y="1"/>
                  <a:pt x="1085" y="172"/>
                  <a:pt x="1085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15"/>
          <p:cNvSpPr/>
          <p:nvPr/>
        </p:nvSpPr>
        <p:spPr>
          <a:xfrm>
            <a:off x="6404200" y="1985636"/>
            <a:ext cx="24127" cy="24155"/>
          </a:xfrm>
          <a:custGeom>
            <a:avLst/>
            <a:gdLst/>
            <a:ahLst/>
            <a:cxnLst/>
            <a:rect l="l" t="t" r="r" b="b"/>
            <a:pathLst>
              <a:path w="857" h="858" extrusionOk="0">
                <a:moveTo>
                  <a:pt x="857" y="458"/>
                </a:moveTo>
                <a:cubicBezTo>
                  <a:pt x="857" y="686"/>
                  <a:pt x="685" y="857"/>
                  <a:pt x="457" y="857"/>
                </a:cubicBezTo>
                <a:cubicBezTo>
                  <a:pt x="229" y="857"/>
                  <a:pt x="1" y="686"/>
                  <a:pt x="1" y="458"/>
                </a:cubicBezTo>
                <a:cubicBezTo>
                  <a:pt x="1" y="172"/>
                  <a:pt x="229" y="1"/>
                  <a:pt x="457" y="1"/>
                </a:cubicBezTo>
                <a:cubicBezTo>
                  <a:pt x="685" y="1"/>
                  <a:pt x="857" y="172"/>
                  <a:pt x="857" y="4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15"/>
          <p:cNvSpPr/>
          <p:nvPr/>
        </p:nvSpPr>
        <p:spPr>
          <a:xfrm>
            <a:off x="5419313" y="2035466"/>
            <a:ext cx="30545" cy="30545"/>
          </a:xfrm>
          <a:custGeom>
            <a:avLst/>
            <a:gdLst/>
            <a:ahLst/>
            <a:cxnLst/>
            <a:rect l="l" t="t" r="r" b="b"/>
            <a:pathLst>
              <a:path w="1085" h="1085" extrusionOk="0">
                <a:moveTo>
                  <a:pt x="1085" y="400"/>
                </a:moveTo>
                <a:cubicBezTo>
                  <a:pt x="1085" y="1084"/>
                  <a:pt x="1" y="0"/>
                  <a:pt x="628" y="0"/>
                </a:cubicBezTo>
                <a:cubicBezTo>
                  <a:pt x="857" y="0"/>
                  <a:pt x="1085" y="171"/>
                  <a:pt x="1085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15"/>
          <p:cNvSpPr/>
          <p:nvPr/>
        </p:nvSpPr>
        <p:spPr>
          <a:xfrm>
            <a:off x="5894893" y="2065983"/>
            <a:ext cx="16075" cy="16103"/>
          </a:xfrm>
          <a:custGeom>
            <a:avLst/>
            <a:gdLst/>
            <a:ahLst/>
            <a:cxnLst/>
            <a:rect l="l" t="t" r="r" b="b"/>
            <a:pathLst>
              <a:path w="571" h="572" extrusionOk="0">
                <a:moveTo>
                  <a:pt x="571" y="229"/>
                </a:moveTo>
                <a:cubicBezTo>
                  <a:pt x="571" y="571"/>
                  <a:pt x="0" y="0"/>
                  <a:pt x="343" y="0"/>
                </a:cubicBezTo>
                <a:cubicBezTo>
                  <a:pt x="514" y="0"/>
                  <a:pt x="571" y="115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15"/>
          <p:cNvSpPr/>
          <p:nvPr/>
        </p:nvSpPr>
        <p:spPr>
          <a:xfrm>
            <a:off x="5980054" y="2355194"/>
            <a:ext cx="11261" cy="17680"/>
          </a:xfrm>
          <a:custGeom>
            <a:avLst/>
            <a:gdLst/>
            <a:ahLst/>
            <a:cxnLst/>
            <a:rect l="l" t="t" r="r" b="b"/>
            <a:pathLst>
              <a:path w="400" h="628" extrusionOk="0">
                <a:moveTo>
                  <a:pt x="400" y="342"/>
                </a:moveTo>
                <a:cubicBezTo>
                  <a:pt x="400" y="628"/>
                  <a:pt x="0" y="628"/>
                  <a:pt x="0" y="342"/>
                </a:cubicBezTo>
                <a:cubicBezTo>
                  <a:pt x="0" y="0"/>
                  <a:pt x="400" y="0"/>
                  <a:pt x="400" y="3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15"/>
          <p:cNvSpPr/>
          <p:nvPr/>
        </p:nvSpPr>
        <p:spPr>
          <a:xfrm>
            <a:off x="5102794" y="2215389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1" y="229"/>
                </a:moveTo>
                <a:cubicBezTo>
                  <a:pt x="514" y="572"/>
                  <a:pt x="1" y="1"/>
                  <a:pt x="343" y="1"/>
                </a:cubicBezTo>
                <a:cubicBezTo>
                  <a:pt x="457" y="1"/>
                  <a:pt x="571" y="115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15"/>
          <p:cNvSpPr/>
          <p:nvPr/>
        </p:nvSpPr>
        <p:spPr>
          <a:xfrm>
            <a:off x="5467510" y="2141488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1" y="229"/>
                </a:moveTo>
                <a:cubicBezTo>
                  <a:pt x="571" y="571"/>
                  <a:pt x="1" y="1"/>
                  <a:pt x="343" y="1"/>
                </a:cubicBezTo>
                <a:cubicBezTo>
                  <a:pt x="457" y="1"/>
                  <a:pt x="571" y="58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5"/>
          <p:cNvSpPr/>
          <p:nvPr/>
        </p:nvSpPr>
        <p:spPr>
          <a:xfrm>
            <a:off x="5390400" y="2441932"/>
            <a:ext cx="12866" cy="17708"/>
          </a:xfrm>
          <a:custGeom>
            <a:avLst/>
            <a:gdLst/>
            <a:ahLst/>
            <a:cxnLst/>
            <a:rect l="l" t="t" r="r" b="b"/>
            <a:pathLst>
              <a:path w="457" h="629" extrusionOk="0">
                <a:moveTo>
                  <a:pt x="457" y="343"/>
                </a:moveTo>
                <a:cubicBezTo>
                  <a:pt x="457" y="629"/>
                  <a:pt x="0" y="629"/>
                  <a:pt x="0" y="343"/>
                </a:cubicBezTo>
                <a:cubicBezTo>
                  <a:pt x="0" y="1"/>
                  <a:pt x="457" y="1"/>
                  <a:pt x="457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15"/>
          <p:cNvSpPr/>
          <p:nvPr/>
        </p:nvSpPr>
        <p:spPr>
          <a:xfrm>
            <a:off x="6521483" y="1701268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1" y="229"/>
                </a:moveTo>
                <a:cubicBezTo>
                  <a:pt x="571" y="571"/>
                  <a:pt x="1" y="1"/>
                  <a:pt x="343" y="1"/>
                </a:cubicBezTo>
                <a:cubicBezTo>
                  <a:pt x="457" y="1"/>
                  <a:pt x="571" y="58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5"/>
          <p:cNvSpPr/>
          <p:nvPr/>
        </p:nvSpPr>
        <p:spPr>
          <a:xfrm>
            <a:off x="5070672" y="1948700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1" y="229"/>
                </a:moveTo>
                <a:cubicBezTo>
                  <a:pt x="571" y="571"/>
                  <a:pt x="0" y="0"/>
                  <a:pt x="343" y="0"/>
                </a:cubicBezTo>
                <a:cubicBezTo>
                  <a:pt x="514" y="0"/>
                  <a:pt x="571" y="115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15"/>
          <p:cNvSpPr/>
          <p:nvPr/>
        </p:nvSpPr>
        <p:spPr>
          <a:xfrm>
            <a:off x="5917387" y="1593613"/>
            <a:ext cx="12866" cy="16103"/>
          </a:xfrm>
          <a:custGeom>
            <a:avLst/>
            <a:gdLst/>
            <a:ahLst/>
            <a:cxnLst/>
            <a:rect l="l" t="t" r="r" b="b"/>
            <a:pathLst>
              <a:path w="457" h="572" extrusionOk="0">
                <a:moveTo>
                  <a:pt x="457" y="286"/>
                </a:moveTo>
                <a:cubicBezTo>
                  <a:pt x="457" y="572"/>
                  <a:pt x="0" y="572"/>
                  <a:pt x="0" y="286"/>
                </a:cubicBezTo>
                <a:cubicBezTo>
                  <a:pt x="0" y="1"/>
                  <a:pt x="457" y="1"/>
                  <a:pt x="457" y="2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5"/>
          <p:cNvSpPr/>
          <p:nvPr/>
        </p:nvSpPr>
        <p:spPr>
          <a:xfrm>
            <a:off x="6156768" y="2041885"/>
            <a:ext cx="14499" cy="12866"/>
          </a:xfrm>
          <a:custGeom>
            <a:avLst/>
            <a:gdLst/>
            <a:ahLst/>
            <a:cxnLst/>
            <a:rect l="l" t="t" r="r" b="b"/>
            <a:pathLst>
              <a:path w="515" h="457" extrusionOk="0">
                <a:moveTo>
                  <a:pt x="514" y="229"/>
                </a:moveTo>
                <a:cubicBezTo>
                  <a:pt x="514" y="343"/>
                  <a:pt x="400" y="457"/>
                  <a:pt x="286" y="457"/>
                </a:cubicBezTo>
                <a:cubicBezTo>
                  <a:pt x="1" y="457"/>
                  <a:pt x="1" y="0"/>
                  <a:pt x="286" y="0"/>
                </a:cubicBezTo>
                <a:cubicBezTo>
                  <a:pt x="400" y="0"/>
                  <a:pt x="514" y="115"/>
                  <a:pt x="514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15"/>
          <p:cNvSpPr/>
          <p:nvPr/>
        </p:nvSpPr>
        <p:spPr>
          <a:xfrm>
            <a:off x="6105361" y="1558281"/>
            <a:ext cx="17708" cy="16103"/>
          </a:xfrm>
          <a:custGeom>
            <a:avLst/>
            <a:gdLst/>
            <a:ahLst/>
            <a:cxnLst/>
            <a:rect l="l" t="t" r="r" b="b"/>
            <a:pathLst>
              <a:path w="629" h="572" extrusionOk="0">
                <a:moveTo>
                  <a:pt x="571" y="229"/>
                </a:moveTo>
                <a:cubicBezTo>
                  <a:pt x="628" y="571"/>
                  <a:pt x="0" y="0"/>
                  <a:pt x="400" y="0"/>
                </a:cubicBezTo>
                <a:cubicBezTo>
                  <a:pt x="514" y="0"/>
                  <a:pt x="571" y="115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15"/>
          <p:cNvSpPr/>
          <p:nvPr/>
        </p:nvSpPr>
        <p:spPr>
          <a:xfrm>
            <a:off x="6725533" y="1757517"/>
            <a:ext cx="16103" cy="14470"/>
          </a:xfrm>
          <a:custGeom>
            <a:avLst/>
            <a:gdLst/>
            <a:ahLst/>
            <a:cxnLst/>
            <a:rect l="l" t="t" r="r" b="b"/>
            <a:pathLst>
              <a:path w="572" h="514" extrusionOk="0">
                <a:moveTo>
                  <a:pt x="571" y="171"/>
                </a:moveTo>
                <a:cubicBezTo>
                  <a:pt x="571" y="514"/>
                  <a:pt x="1" y="0"/>
                  <a:pt x="343" y="0"/>
                </a:cubicBezTo>
                <a:cubicBezTo>
                  <a:pt x="457" y="0"/>
                  <a:pt x="571" y="57"/>
                  <a:pt x="571" y="1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15"/>
          <p:cNvSpPr/>
          <p:nvPr/>
        </p:nvSpPr>
        <p:spPr>
          <a:xfrm>
            <a:off x="5644251" y="2194528"/>
            <a:ext cx="12866" cy="16075"/>
          </a:xfrm>
          <a:custGeom>
            <a:avLst/>
            <a:gdLst/>
            <a:ahLst/>
            <a:cxnLst/>
            <a:rect l="l" t="t" r="r" b="b"/>
            <a:pathLst>
              <a:path w="457" h="571" extrusionOk="0">
                <a:moveTo>
                  <a:pt x="457" y="285"/>
                </a:moveTo>
                <a:cubicBezTo>
                  <a:pt x="457" y="571"/>
                  <a:pt x="0" y="571"/>
                  <a:pt x="0" y="285"/>
                </a:cubicBezTo>
                <a:cubicBezTo>
                  <a:pt x="0" y="0"/>
                  <a:pt x="457" y="0"/>
                  <a:pt x="457" y="2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15"/>
          <p:cNvSpPr/>
          <p:nvPr/>
        </p:nvSpPr>
        <p:spPr>
          <a:xfrm>
            <a:off x="5800104" y="2441932"/>
            <a:ext cx="12866" cy="17708"/>
          </a:xfrm>
          <a:custGeom>
            <a:avLst/>
            <a:gdLst/>
            <a:ahLst/>
            <a:cxnLst/>
            <a:rect l="l" t="t" r="r" b="b"/>
            <a:pathLst>
              <a:path w="457" h="629" extrusionOk="0">
                <a:moveTo>
                  <a:pt x="457" y="343"/>
                </a:moveTo>
                <a:cubicBezTo>
                  <a:pt x="457" y="629"/>
                  <a:pt x="0" y="629"/>
                  <a:pt x="0" y="343"/>
                </a:cubicBezTo>
                <a:cubicBezTo>
                  <a:pt x="0" y="1"/>
                  <a:pt x="457" y="1"/>
                  <a:pt x="457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15"/>
          <p:cNvSpPr/>
          <p:nvPr/>
        </p:nvSpPr>
        <p:spPr>
          <a:xfrm>
            <a:off x="4882698" y="2101343"/>
            <a:ext cx="12866" cy="17680"/>
          </a:xfrm>
          <a:custGeom>
            <a:avLst/>
            <a:gdLst/>
            <a:ahLst/>
            <a:cxnLst/>
            <a:rect l="l" t="t" r="r" b="b"/>
            <a:pathLst>
              <a:path w="457" h="628" extrusionOk="0">
                <a:moveTo>
                  <a:pt x="457" y="285"/>
                </a:moveTo>
                <a:cubicBezTo>
                  <a:pt x="457" y="628"/>
                  <a:pt x="0" y="628"/>
                  <a:pt x="0" y="285"/>
                </a:cubicBezTo>
                <a:cubicBezTo>
                  <a:pt x="0" y="0"/>
                  <a:pt x="457" y="0"/>
                  <a:pt x="457" y="2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15"/>
          <p:cNvSpPr/>
          <p:nvPr/>
        </p:nvSpPr>
        <p:spPr>
          <a:xfrm>
            <a:off x="4709166" y="1940677"/>
            <a:ext cx="12894" cy="16075"/>
          </a:xfrm>
          <a:custGeom>
            <a:avLst/>
            <a:gdLst/>
            <a:ahLst/>
            <a:cxnLst/>
            <a:rect l="l" t="t" r="r" b="b"/>
            <a:pathLst>
              <a:path w="458" h="571" extrusionOk="0">
                <a:moveTo>
                  <a:pt x="457" y="285"/>
                </a:moveTo>
                <a:cubicBezTo>
                  <a:pt x="457" y="571"/>
                  <a:pt x="1" y="571"/>
                  <a:pt x="1" y="285"/>
                </a:cubicBezTo>
                <a:cubicBezTo>
                  <a:pt x="1" y="0"/>
                  <a:pt x="457" y="0"/>
                  <a:pt x="457" y="2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15"/>
          <p:cNvSpPr/>
          <p:nvPr/>
        </p:nvSpPr>
        <p:spPr>
          <a:xfrm>
            <a:off x="4820031" y="2072402"/>
            <a:ext cx="12866" cy="14499"/>
          </a:xfrm>
          <a:custGeom>
            <a:avLst/>
            <a:gdLst/>
            <a:ahLst/>
            <a:cxnLst/>
            <a:rect l="l" t="t" r="r" b="b"/>
            <a:pathLst>
              <a:path w="457" h="515" extrusionOk="0">
                <a:moveTo>
                  <a:pt x="457" y="229"/>
                </a:moveTo>
                <a:cubicBezTo>
                  <a:pt x="457" y="514"/>
                  <a:pt x="0" y="514"/>
                  <a:pt x="0" y="229"/>
                </a:cubicBezTo>
                <a:cubicBezTo>
                  <a:pt x="0" y="115"/>
                  <a:pt x="115" y="1"/>
                  <a:pt x="229" y="1"/>
                </a:cubicBezTo>
                <a:cubicBezTo>
                  <a:pt x="343" y="1"/>
                  <a:pt x="457" y="115"/>
                  <a:pt x="457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15"/>
          <p:cNvSpPr/>
          <p:nvPr/>
        </p:nvSpPr>
        <p:spPr>
          <a:xfrm>
            <a:off x="5989683" y="1503665"/>
            <a:ext cx="14499" cy="11261"/>
          </a:xfrm>
          <a:custGeom>
            <a:avLst/>
            <a:gdLst/>
            <a:ahLst/>
            <a:cxnLst/>
            <a:rect l="l" t="t" r="r" b="b"/>
            <a:pathLst>
              <a:path w="515" h="400" extrusionOk="0">
                <a:moveTo>
                  <a:pt x="514" y="228"/>
                </a:moveTo>
                <a:cubicBezTo>
                  <a:pt x="514" y="342"/>
                  <a:pt x="400" y="400"/>
                  <a:pt x="286" y="400"/>
                </a:cubicBezTo>
                <a:cubicBezTo>
                  <a:pt x="0" y="400"/>
                  <a:pt x="0" y="0"/>
                  <a:pt x="286" y="0"/>
                </a:cubicBezTo>
                <a:cubicBezTo>
                  <a:pt x="400" y="0"/>
                  <a:pt x="514" y="57"/>
                  <a:pt x="514" y="2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5"/>
          <p:cNvSpPr/>
          <p:nvPr/>
        </p:nvSpPr>
        <p:spPr>
          <a:xfrm>
            <a:off x="6836397" y="1198380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1" y="229"/>
                </a:moveTo>
                <a:cubicBezTo>
                  <a:pt x="571" y="571"/>
                  <a:pt x="0" y="1"/>
                  <a:pt x="400" y="1"/>
                </a:cubicBezTo>
                <a:cubicBezTo>
                  <a:pt x="514" y="1"/>
                  <a:pt x="571" y="115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15"/>
          <p:cNvSpPr/>
          <p:nvPr/>
        </p:nvSpPr>
        <p:spPr>
          <a:xfrm>
            <a:off x="4707561" y="1760726"/>
            <a:ext cx="25731" cy="28941"/>
          </a:xfrm>
          <a:custGeom>
            <a:avLst/>
            <a:gdLst/>
            <a:ahLst/>
            <a:cxnLst/>
            <a:rect l="l" t="t" r="r" b="b"/>
            <a:pathLst>
              <a:path w="914" h="1028" extrusionOk="0">
                <a:moveTo>
                  <a:pt x="914" y="514"/>
                </a:moveTo>
                <a:cubicBezTo>
                  <a:pt x="914" y="742"/>
                  <a:pt x="742" y="970"/>
                  <a:pt x="514" y="970"/>
                </a:cubicBezTo>
                <a:cubicBezTo>
                  <a:pt x="1" y="1027"/>
                  <a:pt x="1" y="0"/>
                  <a:pt x="514" y="57"/>
                </a:cubicBezTo>
                <a:cubicBezTo>
                  <a:pt x="742" y="57"/>
                  <a:pt x="914" y="286"/>
                  <a:pt x="914" y="5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15"/>
          <p:cNvSpPr/>
          <p:nvPr/>
        </p:nvSpPr>
        <p:spPr>
          <a:xfrm>
            <a:off x="5743855" y="1204827"/>
            <a:ext cx="25731" cy="25731"/>
          </a:xfrm>
          <a:custGeom>
            <a:avLst/>
            <a:gdLst/>
            <a:ahLst/>
            <a:cxnLst/>
            <a:rect l="l" t="t" r="r" b="b"/>
            <a:pathLst>
              <a:path w="914" h="914" extrusionOk="0">
                <a:moveTo>
                  <a:pt x="914" y="457"/>
                </a:moveTo>
                <a:cubicBezTo>
                  <a:pt x="914" y="685"/>
                  <a:pt x="686" y="913"/>
                  <a:pt x="457" y="913"/>
                </a:cubicBezTo>
                <a:cubicBezTo>
                  <a:pt x="229" y="913"/>
                  <a:pt x="1" y="685"/>
                  <a:pt x="1" y="457"/>
                </a:cubicBezTo>
                <a:cubicBezTo>
                  <a:pt x="1" y="228"/>
                  <a:pt x="172" y="0"/>
                  <a:pt x="457" y="0"/>
                </a:cubicBezTo>
                <a:cubicBezTo>
                  <a:pt x="686" y="0"/>
                  <a:pt x="914" y="228"/>
                  <a:pt x="914" y="4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15"/>
          <p:cNvSpPr/>
          <p:nvPr/>
        </p:nvSpPr>
        <p:spPr>
          <a:xfrm>
            <a:off x="4850548" y="1306035"/>
            <a:ext cx="19313" cy="20917"/>
          </a:xfrm>
          <a:custGeom>
            <a:avLst/>
            <a:gdLst/>
            <a:ahLst/>
            <a:cxnLst/>
            <a:rect l="l" t="t" r="r" b="b"/>
            <a:pathLst>
              <a:path w="686" h="743" extrusionOk="0">
                <a:moveTo>
                  <a:pt x="686" y="286"/>
                </a:moveTo>
                <a:cubicBezTo>
                  <a:pt x="686" y="742"/>
                  <a:pt x="1" y="0"/>
                  <a:pt x="457" y="58"/>
                </a:cubicBezTo>
                <a:cubicBezTo>
                  <a:pt x="571" y="58"/>
                  <a:pt x="686" y="172"/>
                  <a:pt x="686" y="2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5"/>
          <p:cNvSpPr/>
          <p:nvPr/>
        </p:nvSpPr>
        <p:spPr>
          <a:xfrm>
            <a:off x="6161582" y="1336552"/>
            <a:ext cx="17708" cy="17708"/>
          </a:xfrm>
          <a:custGeom>
            <a:avLst/>
            <a:gdLst/>
            <a:ahLst/>
            <a:cxnLst/>
            <a:rect l="l" t="t" r="r" b="b"/>
            <a:pathLst>
              <a:path w="629" h="629" extrusionOk="0">
                <a:moveTo>
                  <a:pt x="572" y="343"/>
                </a:moveTo>
                <a:cubicBezTo>
                  <a:pt x="629" y="629"/>
                  <a:pt x="1" y="629"/>
                  <a:pt x="58" y="343"/>
                </a:cubicBezTo>
                <a:cubicBezTo>
                  <a:pt x="58" y="1"/>
                  <a:pt x="515" y="1"/>
                  <a:pt x="572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15"/>
          <p:cNvSpPr/>
          <p:nvPr/>
        </p:nvSpPr>
        <p:spPr>
          <a:xfrm>
            <a:off x="6879780" y="2178453"/>
            <a:ext cx="24127" cy="22522"/>
          </a:xfrm>
          <a:custGeom>
            <a:avLst/>
            <a:gdLst/>
            <a:ahLst/>
            <a:cxnLst/>
            <a:rect l="l" t="t" r="r" b="b"/>
            <a:pathLst>
              <a:path w="857" h="800" extrusionOk="0">
                <a:moveTo>
                  <a:pt x="799" y="400"/>
                </a:moveTo>
                <a:cubicBezTo>
                  <a:pt x="685" y="799"/>
                  <a:pt x="171" y="799"/>
                  <a:pt x="57" y="400"/>
                </a:cubicBezTo>
                <a:cubicBezTo>
                  <a:pt x="0" y="0"/>
                  <a:pt x="856" y="0"/>
                  <a:pt x="799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15"/>
          <p:cNvSpPr/>
          <p:nvPr/>
        </p:nvSpPr>
        <p:spPr>
          <a:xfrm>
            <a:off x="6503804" y="1484381"/>
            <a:ext cx="30574" cy="30545"/>
          </a:xfrm>
          <a:custGeom>
            <a:avLst/>
            <a:gdLst/>
            <a:ahLst/>
            <a:cxnLst/>
            <a:rect l="l" t="t" r="r" b="b"/>
            <a:pathLst>
              <a:path w="1086" h="1085" extrusionOk="0">
                <a:moveTo>
                  <a:pt x="1085" y="400"/>
                </a:moveTo>
                <a:cubicBezTo>
                  <a:pt x="1028" y="1085"/>
                  <a:pt x="1" y="0"/>
                  <a:pt x="629" y="0"/>
                </a:cubicBezTo>
                <a:cubicBezTo>
                  <a:pt x="857" y="0"/>
                  <a:pt x="1085" y="171"/>
                  <a:pt x="1085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15"/>
          <p:cNvSpPr/>
          <p:nvPr/>
        </p:nvSpPr>
        <p:spPr>
          <a:xfrm>
            <a:off x="6715904" y="1338157"/>
            <a:ext cx="38569" cy="40202"/>
          </a:xfrm>
          <a:custGeom>
            <a:avLst/>
            <a:gdLst/>
            <a:ahLst/>
            <a:cxnLst/>
            <a:rect l="l" t="t" r="r" b="b"/>
            <a:pathLst>
              <a:path w="1370" h="1428" extrusionOk="0">
                <a:moveTo>
                  <a:pt x="1370" y="629"/>
                </a:moveTo>
                <a:cubicBezTo>
                  <a:pt x="1370" y="1142"/>
                  <a:pt x="742" y="1428"/>
                  <a:pt x="343" y="1028"/>
                </a:cubicBezTo>
                <a:cubicBezTo>
                  <a:pt x="0" y="686"/>
                  <a:pt x="228" y="1"/>
                  <a:pt x="799" y="1"/>
                </a:cubicBezTo>
                <a:cubicBezTo>
                  <a:pt x="1142" y="1"/>
                  <a:pt x="1370" y="286"/>
                  <a:pt x="1370" y="6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15"/>
          <p:cNvSpPr/>
          <p:nvPr/>
        </p:nvSpPr>
        <p:spPr>
          <a:xfrm>
            <a:off x="6249952" y="2318230"/>
            <a:ext cx="33783" cy="45016"/>
          </a:xfrm>
          <a:custGeom>
            <a:avLst/>
            <a:gdLst/>
            <a:ahLst/>
            <a:cxnLst/>
            <a:rect l="l" t="t" r="r" b="b"/>
            <a:pathLst>
              <a:path w="1200" h="1599" extrusionOk="0">
                <a:moveTo>
                  <a:pt x="1199" y="799"/>
                </a:moveTo>
                <a:cubicBezTo>
                  <a:pt x="1199" y="1598"/>
                  <a:pt x="1" y="1598"/>
                  <a:pt x="1" y="799"/>
                </a:cubicBezTo>
                <a:cubicBezTo>
                  <a:pt x="1" y="0"/>
                  <a:pt x="1199" y="0"/>
                  <a:pt x="1199" y="7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15"/>
          <p:cNvSpPr/>
          <p:nvPr/>
        </p:nvSpPr>
        <p:spPr>
          <a:xfrm>
            <a:off x="6262818" y="1171072"/>
            <a:ext cx="40202" cy="40202"/>
          </a:xfrm>
          <a:custGeom>
            <a:avLst/>
            <a:gdLst/>
            <a:ahLst/>
            <a:cxnLst/>
            <a:rect l="l" t="t" r="r" b="b"/>
            <a:pathLst>
              <a:path w="1428" h="1428" extrusionOk="0">
                <a:moveTo>
                  <a:pt x="1427" y="628"/>
                </a:moveTo>
                <a:cubicBezTo>
                  <a:pt x="1427" y="1142"/>
                  <a:pt x="799" y="1427"/>
                  <a:pt x="400" y="1028"/>
                </a:cubicBezTo>
                <a:cubicBezTo>
                  <a:pt x="0" y="685"/>
                  <a:pt x="286" y="1"/>
                  <a:pt x="799" y="1"/>
                </a:cubicBezTo>
                <a:cubicBezTo>
                  <a:pt x="1142" y="1"/>
                  <a:pt x="1427" y="286"/>
                  <a:pt x="1427" y="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15"/>
          <p:cNvSpPr/>
          <p:nvPr/>
        </p:nvSpPr>
        <p:spPr>
          <a:xfrm>
            <a:off x="4918030" y="1770354"/>
            <a:ext cx="25731" cy="27336"/>
          </a:xfrm>
          <a:custGeom>
            <a:avLst/>
            <a:gdLst/>
            <a:ahLst/>
            <a:cxnLst/>
            <a:rect l="l" t="t" r="r" b="b"/>
            <a:pathLst>
              <a:path w="914" h="971" extrusionOk="0">
                <a:moveTo>
                  <a:pt x="914" y="400"/>
                </a:moveTo>
                <a:cubicBezTo>
                  <a:pt x="914" y="971"/>
                  <a:pt x="1" y="1"/>
                  <a:pt x="571" y="1"/>
                </a:cubicBezTo>
                <a:cubicBezTo>
                  <a:pt x="743" y="1"/>
                  <a:pt x="914" y="172"/>
                  <a:pt x="914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15"/>
          <p:cNvSpPr/>
          <p:nvPr/>
        </p:nvSpPr>
        <p:spPr>
          <a:xfrm>
            <a:off x="4954994" y="2048304"/>
            <a:ext cx="19313" cy="22522"/>
          </a:xfrm>
          <a:custGeom>
            <a:avLst/>
            <a:gdLst/>
            <a:ahLst/>
            <a:cxnLst/>
            <a:rect l="l" t="t" r="r" b="b"/>
            <a:pathLst>
              <a:path w="686" h="800" extrusionOk="0">
                <a:moveTo>
                  <a:pt x="685" y="400"/>
                </a:moveTo>
                <a:cubicBezTo>
                  <a:pt x="628" y="800"/>
                  <a:pt x="57" y="800"/>
                  <a:pt x="0" y="400"/>
                </a:cubicBezTo>
                <a:cubicBezTo>
                  <a:pt x="57" y="1"/>
                  <a:pt x="628" y="1"/>
                  <a:pt x="685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15"/>
          <p:cNvSpPr/>
          <p:nvPr/>
        </p:nvSpPr>
        <p:spPr>
          <a:xfrm>
            <a:off x="4675439" y="1603269"/>
            <a:ext cx="20917" cy="20917"/>
          </a:xfrm>
          <a:custGeom>
            <a:avLst/>
            <a:gdLst/>
            <a:ahLst/>
            <a:cxnLst/>
            <a:rect l="l" t="t" r="r" b="b"/>
            <a:pathLst>
              <a:path w="743" h="743" extrusionOk="0">
                <a:moveTo>
                  <a:pt x="742" y="343"/>
                </a:moveTo>
                <a:cubicBezTo>
                  <a:pt x="742" y="571"/>
                  <a:pt x="571" y="742"/>
                  <a:pt x="400" y="742"/>
                </a:cubicBezTo>
                <a:cubicBezTo>
                  <a:pt x="0" y="628"/>
                  <a:pt x="0" y="115"/>
                  <a:pt x="400" y="0"/>
                </a:cubicBezTo>
                <a:cubicBezTo>
                  <a:pt x="571" y="0"/>
                  <a:pt x="742" y="172"/>
                  <a:pt x="742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15"/>
          <p:cNvSpPr/>
          <p:nvPr/>
        </p:nvSpPr>
        <p:spPr>
          <a:xfrm>
            <a:off x="4855362" y="1566305"/>
            <a:ext cx="25760" cy="25731"/>
          </a:xfrm>
          <a:custGeom>
            <a:avLst/>
            <a:gdLst/>
            <a:ahLst/>
            <a:cxnLst/>
            <a:rect l="l" t="t" r="r" b="b"/>
            <a:pathLst>
              <a:path w="915" h="914" extrusionOk="0">
                <a:moveTo>
                  <a:pt x="914" y="343"/>
                </a:moveTo>
                <a:cubicBezTo>
                  <a:pt x="914" y="914"/>
                  <a:pt x="1" y="1"/>
                  <a:pt x="572" y="1"/>
                </a:cubicBezTo>
                <a:cubicBezTo>
                  <a:pt x="800" y="1"/>
                  <a:pt x="914" y="172"/>
                  <a:pt x="914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5"/>
          <p:cNvSpPr/>
          <p:nvPr/>
        </p:nvSpPr>
        <p:spPr>
          <a:xfrm>
            <a:off x="5949509" y="1299616"/>
            <a:ext cx="25731" cy="22522"/>
          </a:xfrm>
          <a:custGeom>
            <a:avLst/>
            <a:gdLst/>
            <a:ahLst/>
            <a:cxnLst/>
            <a:rect l="l" t="t" r="r" b="b"/>
            <a:pathLst>
              <a:path w="914" h="800" extrusionOk="0">
                <a:moveTo>
                  <a:pt x="800" y="343"/>
                </a:moveTo>
                <a:cubicBezTo>
                  <a:pt x="914" y="799"/>
                  <a:pt x="1" y="799"/>
                  <a:pt x="115" y="343"/>
                </a:cubicBezTo>
                <a:cubicBezTo>
                  <a:pt x="172" y="0"/>
                  <a:pt x="743" y="0"/>
                  <a:pt x="800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15"/>
          <p:cNvSpPr/>
          <p:nvPr/>
        </p:nvSpPr>
        <p:spPr>
          <a:xfrm>
            <a:off x="4701143" y="2184871"/>
            <a:ext cx="19313" cy="22522"/>
          </a:xfrm>
          <a:custGeom>
            <a:avLst/>
            <a:gdLst/>
            <a:ahLst/>
            <a:cxnLst/>
            <a:rect l="l" t="t" r="r" b="b"/>
            <a:pathLst>
              <a:path w="686" h="800" extrusionOk="0">
                <a:moveTo>
                  <a:pt x="685" y="400"/>
                </a:moveTo>
                <a:cubicBezTo>
                  <a:pt x="628" y="800"/>
                  <a:pt x="57" y="800"/>
                  <a:pt x="0" y="400"/>
                </a:cubicBezTo>
                <a:cubicBezTo>
                  <a:pt x="57" y="1"/>
                  <a:pt x="628" y="1"/>
                  <a:pt x="685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15"/>
          <p:cNvSpPr/>
          <p:nvPr/>
        </p:nvSpPr>
        <p:spPr>
          <a:xfrm>
            <a:off x="4881093" y="2438723"/>
            <a:ext cx="19284" cy="22522"/>
          </a:xfrm>
          <a:custGeom>
            <a:avLst/>
            <a:gdLst/>
            <a:ahLst/>
            <a:cxnLst/>
            <a:rect l="l" t="t" r="r" b="b"/>
            <a:pathLst>
              <a:path w="685" h="800" extrusionOk="0">
                <a:moveTo>
                  <a:pt x="685" y="400"/>
                </a:moveTo>
                <a:cubicBezTo>
                  <a:pt x="628" y="800"/>
                  <a:pt x="57" y="800"/>
                  <a:pt x="0" y="400"/>
                </a:cubicBezTo>
                <a:cubicBezTo>
                  <a:pt x="57" y="1"/>
                  <a:pt x="628" y="1"/>
                  <a:pt x="685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15"/>
          <p:cNvSpPr/>
          <p:nvPr/>
        </p:nvSpPr>
        <p:spPr>
          <a:xfrm>
            <a:off x="4718794" y="2427490"/>
            <a:ext cx="20917" cy="20917"/>
          </a:xfrm>
          <a:custGeom>
            <a:avLst/>
            <a:gdLst/>
            <a:ahLst/>
            <a:cxnLst/>
            <a:rect l="l" t="t" r="r" b="b"/>
            <a:pathLst>
              <a:path w="743" h="743" extrusionOk="0">
                <a:moveTo>
                  <a:pt x="743" y="343"/>
                </a:moveTo>
                <a:cubicBezTo>
                  <a:pt x="743" y="571"/>
                  <a:pt x="572" y="742"/>
                  <a:pt x="400" y="742"/>
                </a:cubicBezTo>
                <a:cubicBezTo>
                  <a:pt x="172" y="742"/>
                  <a:pt x="1" y="571"/>
                  <a:pt x="1" y="343"/>
                </a:cubicBezTo>
                <a:cubicBezTo>
                  <a:pt x="1" y="171"/>
                  <a:pt x="172" y="0"/>
                  <a:pt x="400" y="0"/>
                </a:cubicBezTo>
                <a:cubicBezTo>
                  <a:pt x="572" y="0"/>
                  <a:pt x="743" y="171"/>
                  <a:pt x="743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5"/>
          <p:cNvSpPr/>
          <p:nvPr/>
        </p:nvSpPr>
        <p:spPr>
          <a:xfrm>
            <a:off x="5028894" y="1145369"/>
            <a:ext cx="20917" cy="19313"/>
          </a:xfrm>
          <a:custGeom>
            <a:avLst/>
            <a:gdLst/>
            <a:ahLst/>
            <a:cxnLst/>
            <a:rect l="l" t="t" r="r" b="b"/>
            <a:pathLst>
              <a:path w="743" h="686" extrusionOk="0">
                <a:moveTo>
                  <a:pt x="742" y="343"/>
                </a:moveTo>
                <a:cubicBezTo>
                  <a:pt x="742" y="571"/>
                  <a:pt x="571" y="685"/>
                  <a:pt x="400" y="685"/>
                </a:cubicBezTo>
                <a:cubicBezTo>
                  <a:pt x="1" y="628"/>
                  <a:pt x="1" y="58"/>
                  <a:pt x="400" y="0"/>
                </a:cubicBezTo>
                <a:cubicBezTo>
                  <a:pt x="571" y="0"/>
                  <a:pt x="742" y="172"/>
                  <a:pt x="742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15"/>
          <p:cNvSpPr/>
          <p:nvPr/>
        </p:nvSpPr>
        <p:spPr>
          <a:xfrm>
            <a:off x="4884303" y="2846821"/>
            <a:ext cx="35360" cy="36964"/>
          </a:xfrm>
          <a:custGeom>
            <a:avLst/>
            <a:gdLst/>
            <a:ahLst/>
            <a:cxnLst/>
            <a:rect l="l" t="t" r="r" b="b"/>
            <a:pathLst>
              <a:path w="1256" h="1313" extrusionOk="0">
                <a:moveTo>
                  <a:pt x="1256" y="571"/>
                </a:moveTo>
                <a:cubicBezTo>
                  <a:pt x="1256" y="1028"/>
                  <a:pt x="685" y="1313"/>
                  <a:pt x="343" y="971"/>
                </a:cubicBezTo>
                <a:cubicBezTo>
                  <a:pt x="0" y="628"/>
                  <a:pt x="228" y="0"/>
                  <a:pt x="742" y="0"/>
                </a:cubicBezTo>
                <a:cubicBezTo>
                  <a:pt x="1027" y="0"/>
                  <a:pt x="1256" y="286"/>
                  <a:pt x="1256" y="5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15"/>
          <p:cNvSpPr/>
          <p:nvPr/>
        </p:nvSpPr>
        <p:spPr>
          <a:xfrm>
            <a:off x="5183142" y="1735023"/>
            <a:ext cx="33755" cy="33755"/>
          </a:xfrm>
          <a:custGeom>
            <a:avLst/>
            <a:gdLst/>
            <a:ahLst/>
            <a:cxnLst/>
            <a:rect l="l" t="t" r="r" b="b"/>
            <a:pathLst>
              <a:path w="1199" h="1199" extrusionOk="0">
                <a:moveTo>
                  <a:pt x="1199" y="457"/>
                </a:moveTo>
                <a:cubicBezTo>
                  <a:pt x="1199" y="1199"/>
                  <a:pt x="0" y="0"/>
                  <a:pt x="685" y="0"/>
                </a:cubicBezTo>
                <a:cubicBezTo>
                  <a:pt x="970" y="0"/>
                  <a:pt x="1199" y="171"/>
                  <a:pt x="1199" y="4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15"/>
          <p:cNvSpPr/>
          <p:nvPr/>
        </p:nvSpPr>
        <p:spPr>
          <a:xfrm>
            <a:off x="4987116" y="1931020"/>
            <a:ext cx="16103" cy="14499"/>
          </a:xfrm>
          <a:custGeom>
            <a:avLst/>
            <a:gdLst/>
            <a:ahLst/>
            <a:cxnLst/>
            <a:rect l="l" t="t" r="r" b="b"/>
            <a:pathLst>
              <a:path w="572" h="515" extrusionOk="0">
                <a:moveTo>
                  <a:pt x="571" y="172"/>
                </a:moveTo>
                <a:cubicBezTo>
                  <a:pt x="571" y="514"/>
                  <a:pt x="1" y="1"/>
                  <a:pt x="343" y="1"/>
                </a:cubicBezTo>
                <a:cubicBezTo>
                  <a:pt x="457" y="1"/>
                  <a:pt x="571" y="58"/>
                  <a:pt x="571" y="1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15"/>
          <p:cNvSpPr/>
          <p:nvPr/>
        </p:nvSpPr>
        <p:spPr>
          <a:xfrm>
            <a:off x="4646499" y="1508480"/>
            <a:ext cx="16103" cy="16075"/>
          </a:xfrm>
          <a:custGeom>
            <a:avLst/>
            <a:gdLst/>
            <a:ahLst/>
            <a:cxnLst/>
            <a:rect l="l" t="t" r="r" b="b"/>
            <a:pathLst>
              <a:path w="572" h="571" extrusionOk="0">
                <a:moveTo>
                  <a:pt x="572" y="229"/>
                </a:moveTo>
                <a:cubicBezTo>
                  <a:pt x="572" y="571"/>
                  <a:pt x="1" y="0"/>
                  <a:pt x="343" y="0"/>
                </a:cubicBezTo>
                <a:cubicBezTo>
                  <a:pt x="457" y="0"/>
                  <a:pt x="572" y="114"/>
                  <a:pt x="572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15"/>
          <p:cNvSpPr/>
          <p:nvPr/>
        </p:nvSpPr>
        <p:spPr>
          <a:xfrm>
            <a:off x="4881093" y="1423318"/>
            <a:ext cx="16075" cy="16103"/>
          </a:xfrm>
          <a:custGeom>
            <a:avLst/>
            <a:gdLst/>
            <a:ahLst/>
            <a:cxnLst/>
            <a:rect l="l" t="t" r="r" b="b"/>
            <a:pathLst>
              <a:path w="571" h="572" extrusionOk="0">
                <a:moveTo>
                  <a:pt x="571" y="229"/>
                </a:moveTo>
                <a:cubicBezTo>
                  <a:pt x="571" y="571"/>
                  <a:pt x="0" y="1"/>
                  <a:pt x="400" y="1"/>
                </a:cubicBezTo>
                <a:cubicBezTo>
                  <a:pt x="514" y="1"/>
                  <a:pt x="571" y="58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15"/>
          <p:cNvSpPr/>
          <p:nvPr/>
        </p:nvSpPr>
        <p:spPr>
          <a:xfrm>
            <a:off x="5175090" y="1198380"/>
            <a:ext cx="14499" cy="12894"/>
          </a:xfrm>
          <a:custGeom>
            <a:avLst/>
            <a:gdLst/>
            <a:ahLst/>
            <a:cxnLst/>
            <a:rect l="l" t="t" r="r" b="b"/>
            <a:pathLst>
              <a:path w="515" h="458" extrusionOk="0">
                <a:moveTo>
                  <a:pt x="515" y="229"/>
                </a:moveTo>
                <a:cubicBezTo>
                  <a:pt x="515" y="343"/>
                  <a:pt x="400" y="457"/>
                  <a:pt x="286" y="457"/>
                </a:cubicBezTo>
                <a:cubicBezTo>
                  <a:pt x="1" y="457"/>
                  <a:pt x="1" y="1"/>
                  <a:pt x="286" y="1"/>
                </a:cubicBezTo>
                <a:cubicBezTo>
                  <a:pt x="400" y="1"/>
                  <a:pt x="515" y="115"/>
                  <a:pt x="515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15"/>
          <p:cNvSpPr/>
          <p:nvPr/>
        </p:nvSpPr>
        <p:spPr>
          <a:xfrm>
            <a:off x="4993535" y="1588799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2" y="229"/>
                </a:moveTo>
                <a:cubicBezTo>
                  <a:pt x="572" y="571"/>
                  <a:pt x="1" y="1"/>
                  <a:pt x="343" y="1"/>
                </a:cubicBezTo>
                <a:cubicBezTo>
                  <a:pt x="458" y="1"/>
                  <a:pt x="572" y="115"/>
                  <a:pt x="572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15"/>
          <p:cNvSpPr/>
          <p:nvPr/>
        </p:nvSpPr>
        <p:spPr>
          <a:xfrm>
            <a:off x="4659364" y="2403391"/>
            <a:ext cx="20917" cy="19284"/>
          </a:xfrm>
          <a:custGeom>
            <a:avLst/>
            <a:gdLst/>
            <a:ahLst/>
            <a:cxnLst/>
            <a:rect l="l" t="t" r="r" b="b"/>
            <a:pathLst>
              <a:path w="743" h="685" extrusionOk="0">
                <a:moveTo>
                  <a:pt x="742" y="343"/>
                </a:moveTo>
                <a:cubicBezTo>
                  <a:pt x="742" y="571"/>
                  <a:pt x="571" y="685"/>
                  <a:pt x="400" y="685"/>
                </a:cubicBezTo>
                <a:cubicBezTo>
                  <a:pt x="172" y="685"/>
                  <a:pt x="0" y="571"/>
                  <a:pt x="0" y="343"/>
                </a:cubicBezTo>
                <a:cubicBezTo>
                  <a:pt x="0" y="114"/>
                  <a:pt x="172" y="0"/>
                  <a:pt x="400" y="0"/>
                </a:cubicBezTo>
                <a:cubicBezTo>
                  <a:pt x="571" y="0"/>
                  <a:pt x="742" y="171"/>
                  <a:pt x="742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15"/>
          <p:cNvSpPr/>
          <p:nvPr/>
        </p:nvSpPr>
        <p:spPr>
          <a:xfrm>
            <a:off x="5443411" y="2514228"/>
            <a:ext cx="6447" cy="19313"/>
          </a:xfrm>
          <a:custGeom>
            <a:avLst/>
            <a:gdLst/>
            <a:ahLst/>
            <a:cxnLst/>
            <a:rect l="l" t="t" r="r" b="b"/>
            <a:pathLst>
              <a:path w="229" h="686" extrusionOk="0">
                <a:moveTo>
                  <a:pt x="229" y="686"/>
                </a:moveTo>
                <a:cubicBezTo>
                  <a:pt x="1" y="515"/>
                  <a:pt x="1" y="172"/>
                  <a:pt x="22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15"/>
          <p:cNvSpPr/>
          <p:nvPr/>
        </p:nvSpPr>
        <p:spPr>
          <a:xfrm>
            <a:off x="5316500" y="2061169"/>
            <a:ext cx="20889" cy="20917"/>
          </a:xfrm>
          <a:custGeom>
            <a:avLst/>
            <a:gdLst/>
            <a:ahLst/>
            <a:cxnLst/>
            <a:rect l="l" t="t" r="r" b="b"/>
            <a:pathLst>
              <a:path w="742" h="743" extrusionOk="0">
                <a:moveTo>
                  <a:pt x="742" y="400"/>
                </a:moveTo>
                <a:cubicBezTo>
                  <a:pt x="628" y="742"/>
                  <a:pt x="114" y="742"/>
                  <a:pt x="0" y="400"/>
                </a:cubicBezTo>
                <a:cubicBezTo>
                  <a:pt x="114" y="0"/>
                  <a:pt x="628" y="0"/>
                  <a:pt x="742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15"/>
          <p:cNvSpPr/>
          <p:nvPr/>
        </p:nvSpPr>
        <p:spPr>
          <a:xfrm>
            <a:off x="4783066" y="1249814"/>
            <a:ext cx="20917" cy="20889"/>
          </a:xfrm>
          <a:custGeom>
            <a:avLst/>
            <a:gdLst/>
            <a:ahLst/>
            <a:cxnLst/>
            <a:rect l="l" t="t" r="r" b="b"/>
            <a:pathLst>
              <a:path w="743" h="742" extrusionOk="0">
                <a:moveTo>
                  <a:pt x="743" y="400"/>
                </a:moveTo>
                <a:cubicBezTo>
                  <a:pt x="743" y="571"/>
                  <a:pt x="571" y="742"/>
                  <a:pt x="400" y="742"/>
                </a:cubicBezTo>
                <a:cubicBezTo>
                  <a:pt x="172" y="742"/>
                  <a:pt x="1" y="571"/>
                  <a:pt x="1" y="400"/>
                </a:cubicBezTo>
                <a:cubicBezTo>
                  <a:pt x="1" y="171"/>
                  <a:pt x="172" y="0"/>
                  <a:pt x="400" y="0"/>
                </a:cubicBezTo>
                <a:cubicBezTo>
                  <a:pt x="571" y="0"/>
                  <a:pt x="743" y="171"/>
                  <a:pt x="743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15"/>
          <p:cNvSpPr/>
          <p:nvPr/>
        </p:nvSpPr>
        <p:spPr>
          <a:xfrm>
            <a:off x="5150991" y="1373516"/>
            <a:ext cx="19313" cy="22522"/>
          </a:xfrm>
          <a:custGeom>
            <a:avLst/>
            <a:gdLst/>
            <a:ahLst/>
            <a:cxnLst/>
            <a:rect l="l" t="t" r="r" b="b"/>
            <a:pathLst>
              <a:path w="686" h="800" extrusionOk="0">
                <a:moveTo>
                  <a:pt x="686" y="400"/>
                </a:moveTo>
                <a:cubicBezTo>
                  <a:pt x="629" y="799"/>
                  <a:pt x="58" y="799"/>
                  <a:pt x="1" y="400"/>
                </a:cubicBezTo>
                <a:cubicBezTo>
                  <a:pt x="58" y="0"/>
                  <a:pt x="629" y="0"/>
                  <a:pt x="686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15"/>
          <p:cNvSpPr/>
          <p:nvPr/>
        </p:nvSpPr>
        <p:spPr>
          <a:xfrm>
            <a:off x="5396819" y="1516503"/>
            <a:ext cx="27336" cy="25731"/>
          </a:xfrm>
          <a:custGeom>
            <a:avLst/>
            <a:gdLst/>
            <a:ahLst/>
            <a:cxnLst/>
            <a:rect l="l" t="t" r="r" b="b"/>
            <a:pathLst>
              <a:path w="971" h="914" extrusionOk="0">
                <a:moveTo>
                  <a:pt x="971" y="343"/>
                </a:moveTo>
                <a:cubicBezTo>
                  <a:pt x="971" y="914"/>
                  <a:pt x="1" y="1"/>
                  <a:pt x="571" y="1"/>
                </a:cubicBezTo>
                <a:cubicBezTo>
                  <a:pt x="800" y="1"/>
                  <a:pt x="971" y="172"/>
                  <a:pt x="971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15"/>
          <p:cNvSpPr/>
          <p:nvPr/>
        </p:nvSpPr>
        <p:spPr>
          <a:xfrm>
            <a:off x="5416104" y="1796057"/>
            <a:ext cx="19313" cy="19313"/>
          </a:xfrm>
          <a:custGeom>
            <a:avLst/>
            <a:gdLst/>
            <a:ahLst/>
            <a:cxnLst/>
            <a:rect l="l" t="t" r="r" b="b"/>
            <a:pathLst>
              <a:path w="686" h="686" extrusionOk="0">
                <a:moveTo>
                  <a:pt x="685" y="343"/>
                </a:moveTo>
                <a:cubicBezTo>
                  <a:pt x="685" y="514"/>
                  <a:pt x="571" y="686"/>
                  <a:pt x="343" y="686"/>
                </a:cubicBezTo>
                <a:cubicBezTo>
                  <a:pt x="172" y="686"/>
                  <a:pt x="0" y="571"/>
                  <a:pt x="0" y="343"/>
                </a:cubicBezTo>
                <a:cubicBezTo>
                  <a:pt x="0" y="115"/>
                  <a:pt x="172" y="1"/>
                  <a:pt x="343" y="1"/>
                </a:cubicBezTo>
                <a:cubicBezTo>
                  <a:pt x="571" y="1"/>
                  <a:pt x="685" y="115"/>
                  <a:pt x="685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15"/>
          <p:cNvSpPr/>
          <p:nvPr/>
        </p:nvSpPr>
        <p:spPr>
          <a:xfrm>
            <a:off x="5420918" y="2204156"/>
            <a:ext cx="20917" cy="20917"/>
          </a:xfrm>
          <a:custGeom>
            <a:avLst/>
            <a:gdLst/>
            <a:ahLst/>
            <a:cxnLst/>
            <a:rect l="l" t="t" r="r" b="b"/>
            <a:pathLst>
              <a:path w="743" h="743" extrusionOk="0">
                <a:moveTo>
                  <a:pt x="743" y="400"/>
                </a:moveTo>
                <a:cubicBezTo>
                  <a:pt x="743" y="571"/>
                  <a:pt x="628" y="742"/>
                  <a:pt x="400" y="742"/>
                </a:cubicBezTo>
                <a:cubicBezTo>
                  <a:pt x="1" y="685"/>
                  <a:pt x="1" y="115"/>
                  <a:pt x="400" y="0"/>
                </a:cubicBezTo>
                <a:cubicBezTo>
                  <a:pt x="571" y="0"/>
                  <a:pt x="743" y="172"/>
                  <a:pt x="743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15"/>
          <p:cNvSpPr/>
          <p:nvPr/>
        </p:nvSpPr>
        <p:spPr>
          <a:xfrm>
            <a:off x="5027289" y="2152749"/>
            <a:ext cx="25731" cy="25731"/>
          </a:xfrm>
          <a:custGeom>
            <a:avLst/>
            <a:gdLst/>
            <a:ahLst/>
            <a:cxnLst/>
            <a:rect l="l" t="t" r="r" b="b"/>
            <a:pathLst>
              <a:path w="914" h="914" extrusionOk="0">
                <a:moveTo>
                  <a:pt x="914" y="457"/>
                </a:moveTo>
                <a:cubicBezTo>
                  <a:pt x="914" y="685"/>
                  <a:pt x="685" y="913"/>
                  <a:pt x="457" y="913"/>
                </a:cubicBezTo>
                <a:cubicBezTo>
                  <a:pt x="229" y="913"/>
                  <a:pt x="0" y="685"/>
                  <a:pt x="0" y="457"/>
                </a:cubicBezTo>
                <a:cubicBezTo>
                  <a:pt x="0" y="229"/>
                  <a:pt x="229" y="0"/>
                  <a:pt x="457" y="0"/>
                </a:cubicBezTo>
                <a:cubicBezTo>
                  <a:pt x="685" y="0"/>
                  <a:pt x="914" y="229"/>
                  <a:pt x="914" y="4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15"/>
          <p:cNvSpPr/>
          <p:nvPr/>
        </p:nvSpPr>
        <p:spPr>
          <a:xfrm>
            <a:off x="4908401" y="2554401"/>
            <a:ext cx="28941" cy="28941"/>
          </a:xfrm>
          <a:custGeom>
            <a:avLst/>
            <a:gdLst/>
            <a:ahLst/>
            <a:cxnLst/>
            <a:rect l="l" t="t" r="r" b="b"/>
            <a:pathLst>
              <a:path w="1028" h="1028" extrusionOk="0">
                <a:moveTo>
                  <a:pt x="970" y="514"/>
                </a:moveTo>
                <a:cubicBezTo>
                  <a:pt x="856" y="1028"/>
                  <a:pt x="114" y="1028"/>
                  <a:pt x="57" y="514"/>
                </a:cubicBezTo>
                <a:cubicBezTo>
                  <a:pt x="0" y="1"/>
                  <a:pt x="1028" y="1"/>
                  <a:pt x="970" y="5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15"/>
          <p:cNvSpPr/>
          <p:nvPr/>
        </p:nvSpPr>
        <p:spPr>
          <a:xfrm>
            <a:off x="6501243" y="-241930"/>
            <a:ext cx="3238" cy="1633"/>
          </a:xfrm>
          <a:custGeom>
            <a:avLst/>
            <a:gdLst/>
            <a:ahLst/>
            <a:cxnLst/>
            <a:rect l="l" t="t" r="r" b="b"/>
            <a:pathLst>
              <a:path w="115" h="58" extrusionOk="0">
                <a:moveTo>
                  <a:pt x="57" y="0"/>
                </a:moveTo>
                <a:cubicBezTo>
                  <a:pt x="114" y="0"/>
                  <a:pt x="114" y="57"/>
                  <a:pt x="57" y="57"/>
                </a:cubicBezTo>
                <a:cubicBezTo>
                  <a:pt x="0" y="57"/>
                  <a:pt x="0" y="0"/>
                  <a:pt x="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15"/>
          <p:cNvSpPr/>
          <p:nvPr/>
        </p:nvSpPr>
        <p:spPr>
          <a:xfrm>
            <a:off x="6433761" y="553350"/>
            <a:ext cx="27336" cy="27364"/>
          </a:xfrm>
          <a:custGeom>
            <a:avLst/>
            <a:gdLst/>
            <a:ahLst/>
            <a:cxnLst/>
            <a:rect l="l" t="t" r="r" b="b"/>
            <a:pathLst>
              <a:path w="971" h="972" extrusionOk="0">
                <a:moveTo>
                  <a:pt x="913" y="457"/>
                </a:moveTo>
                <a:cubicBezTo>
                  <a:pt x="856" y="971"/>
                  <a:pt x="171" y="971"/>
                  <a:pt x="114" y="457"/>
                </a:cubicBezTo>
                <a:cubicBezTo>
                  <a:pt x="0" y="1"/>
                  <a:pt x="970" y="1"/>
                  <a:pt x="913" y="4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15"/>
          <p:cNvSpPr/>
          <p:nvPr/>
        </p:nvSpPr>
        <p:spPr>
          <a:xfrm>
            <a:off x="6398402" y="418387"/>
            <a:ext cx="24127" cy="24155"/>
          </a:xfrm>
          <a:custGeom>
            <a:avLst/>
            <a:gdLst/>
            <a:ahLst/>
            <a:cxnLst/>
            <a:rect l="l" t="t" r="r" b="b"/>
            <a:pathLst>
              <a:path w="857" h="858" extrusionOk="0">
                <a:moveTo>
                  <a:pt x="857" y="458"/>
                </a:moveTo>
                <a:cubicBezTo>
                  <a:pt x="857" y="686"/>
                  <a:pt x="685" y="857"/>
                  <a:pt x="457" y="857"/>
                </a:cubicBezTo>
                <a:cubicBezTo>
                  <a:pt x="229" y="857"/>
                  <a:pt x="1" y="686"/>
                  <a:pt x="1" y="458"/>
                </a:cubicBezTo>
                <a:cubicBezTo>
                  <a:pt x="1" y="172"/>
                  <a:pt x="229" y="1"/>
                  <a:pt x="457" y="1"/>
                </a:cubicBezTo>
                <a:cubicBezTo>
                  <a:pt x="685" y="1"/>
                  <a:pt x="857" y="172"/>
                  <a:pt x="857" y="4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15"/>
          <p:cNvSpPr/>
          <p:nvPr/>
        </p:nvSpPr>
        <p:spPr>
          <a:xfrm>
            <a:off x="5413515" y="468217"/>
            <a:ext cx="30545" cy="30545"/>
          </a:xfrm>
          <a:custGeom>
            <a:avLst/>
            <a:gdLst/>
            <a:ahLst/>
            <a:cxnLst/>
            <a:rect l="l" t="t" r="r" b="b"/>
            <a:pathLst>
              <a:path w="1085" h="1085" extrusionOk="0">
                <a:moveTo>
                  <a:pt x="1085" y="400"/>
                </a:moveTo>
                <a:cubicBezTo>
                  <a:pt x="1085" y="1084"/>
                  <a:pt x="1" y="0"/>
                  <a:pt x="628" y="0"/>
                </a:cubicBezTo>
                <a:cubicBezTo>
                  <a:pt x="857" y="0"/>
                  <a:pt x="1085" y="171"/>
                  <a:pt x="1085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15"/>
          <p:cNvSpPr/>
          <p:nvPr/>
        </p:nvSpPr>
        <p:spPr>
          <a:xfrm>
            <a:off x="5889095" y="955934"/>
            <a:ext cx="16075" cy="16103"/>
          </a:xfrm>
          <a:custGeom>
            <a:avLst/>
            <a:gdLst/>
            <a:ahLst/>
            <a:cxnLst/>
            <a:rect l="l" t="t" r="r" b="b"/>
            <a:pathLst>
              <a:path w="571" h="572" extrusionOk="0">
                <a:moveTo>
                  <a:pt x="571" y="229"/>
                </a:moveTo>
                <a:cubicBezTo>
                  <a:pt x="571" y="571"/>
                  <a:pt x="0" y="0"/>
                  <a:pt x="343" y="0"/>
                </a:cubicBezTo>
                <a:cubicBezTo>
                  <a:pt x="514" y="0"/>
                  <a:pt x="571" y="115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15"/>
          <p:cNvSpPr/>
          <p:nvPr/>
        </p:nvSpPr>
        <p:spPr>
          <a:xfrm>
            <a:off x="5461712" y="574239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1" y="229"/>
                </a:moveTo>
                <a:cubicBezTo>
                  <a:pt x="571" y="571"/>
                  <a:pt x="1" y="1"/>
                  <a:pt x="343" y="1"/>
                </a:cubicBezTo>
                <a:cubicBezTo>
                  <a:pt x="457" y="1"/>
                  <a:pt x="571" y="58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15"/>
          <p:cNvSpPr/>
          <p:nvPr/>
        </p:nvSpPr>
        <p:spPr>
          <a:xfrm>
            <a:off x="6515685" y="134018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1" y="229"/>
                </a:moveTo>
                <a:cubicBezTo>
                  <a:pt x="571" y="571"/>
                  <a:pt x="1" y="1"/>
                  <a:pt x="343" y="1"/>
                </a:cubicBezTo>
                <a:cubicBezTo>
                  <a:pt x="457" y="1"/>
                  <a:pt x="571" y="58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15"/>
          <p:cNvSpPr/>
          <p:nvPr/>
        </p:nvSpPr>
        <p:spPr>
          <a:xfrm>
            <a:off x="5064874" y="381451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1" y="229"/>
                </a:moveTo>
                <a:cubicBezTo>
                  <a:pt x="571" y="571"/>
                  <a:pt x="0" y="0"/>
                  <a:pt x="343" y="0"/>
                </a:cubicBezTo>
                <a:cubicBezTo>
                  <a:pt x="514" y="0"/>
                  <a:pt x="571" y="115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15"/>
          <p:cNvSpPr/>
          <p:nvPr/>
        </p:nvSpPr>
        <p:spPr>
          <a:xfrm>
            <a:off x="5911589" y="483563"/>
            <a:ext cx="12866" cy="16103"/>
          </a:xfrm>
          <a:custGeom>
            <a:avLst/>
            <a:gdLst/>
            <a:ahLst/>
            <a:cxnLst/>
            <a:rect l="l" t="t" r="r" b="b"/>
            <a:pathLst>
              <a:path w="457" h="572" extrusionOk="0">
                <a:moveTo>
                  <a:pt x="457" y="286"/>
                </a:moveTo>
                <a:cubicBezTo>
                  <a:pt x="457" y="572"/>
                  <a:pt x="0" y="572"/>
                  <a:pt x="0" y="286"/>
                </a:cubicBezTo>
                <a:cubicBezTo>
                  <a:pt x="0" y="1"/>
                  <a:pt x="457" y="1"/>
                  <a:pt x="457" y="2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15"/>
          <p:cNvSpPr/>
          <p:nvPr/>
        </p:nvSpPr>
        <p:spPr>
          <a:xfrm>
            <a:off x="6150969" y="931835"/>
            <a:ext cx="14499" cy="12866"/>
          </a:xfrm>
          <a:custGeom>
            <a:avLst/>
            <a:gdLst/>
            <a:ahLst/>
            <a:cxnLst/>
            <a:rect l="l" t="t" r="r" b="b"/>
            <a:pathLst>
              <a:path w="515" h="457" extrusionOk="0">
                <a:moveTo>
                  <a:pt x="514" y="229"/>
                </a:moveTo>
                <a:cubicBezTo>
                  <a:pt x="514" y="343"/>
                  <a:pt x="400" y="457"/>
                  <a:pt x="286" y="457"/>
                </a:cubicBezTo>
                <a:cubicBezTo>
                  <a:pt x="1" y="457"/>
                  <a:pt x="1" y="0"/>
                  <a:pt x="286" y="0"/>
                </a:cubicBezTo>
                <a:cubicBezTo>
                  <a:pt x="400" y="0"/>
                  <a:pt x="514" y="115"/>
                  <a:pt x="514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15"/>
          <p:cNvSpPr/>
          <p:nvPr/>
        </p:nvSpPr>
        <p:spPr>
          <a:xfrm>
            <a:off x="6099563" y="448232"/>
            <a:ext cx="17708" cy="16103"/>
          </a:xfrm>
          <a:custGeom>
            <a:avLst/>
            <a:gdLst/>
            <a:ahLst/>
            <a:cxnLst/>
            <a:rect l="l" t="t" r="r" b="b"/>
            <a:pathLst>
              <a:path w="629" h="572" extrusionOk="0">
                <a:moveTo>
                  <a:pt x="571" y="229"/>
                </a:moveTo>
                <a:cubicBezTo>
                  <a:pt x="628" y="571"/>
                  <a:pt x="0" y="0"/>
                  <a:pt x="400" y="0"/>
                </a:cubicBezTo>
                <a:cubicBezTo>
                  <a:pt x="514" y="0"/>
                  <a:pt x="571" y="115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15"/>
          <p:cNvSpPr/>
          <p:nvPr/>
        </p:nvSpPr>
        <p:spPr>
          <a:xfrm>
            <a:off x="6719734" y="190267"/>
            <a:ext cx="16103" cy="14470"/>
          </a:xfrm>
          <a:custGeom>
            <a:avLst/>
            <a:gdLst/>
            <a:ahLst/>
            <a:cxnLst/>
            <a:rect l="l" t="t" r="r" b="b"/>
            <a:pathLst>
              <a:path w="572" h="514" extrusionOk="0">
                <a:moveTo>
                  <a:pt x="571" y="171"/>
                </a:moveTo>
                <a:cubicBezTo>
                  <a:pt x="571" y="514"/>
                  <a:pt x="1" y="0"/>
                  <a:pt x="343" y="0"/>
                </a:cubicBezTo>
                <a:cubicBezTo>
                  <a:pt x="457" y="0"/>
                  <a:pt x="571" y="57"/>
                  <a:pt x="571" y="1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15"/>
          <p:cNvSpPr/>
          <p:nvPr/>
        </p:nvSpPr>
        <p:spPr>
          <a:xfrm>
            <a:off x="4876900" y="534093"/>
            <a:ext cx="12866" cy="17680"/>
          </a:xfrm>
          <a:custGeom>
            <a:avLst/>
            <a:gdLst/>
            <a:ahLst/>
            <a:cxnLst/>
            <a:rect l="l" t="t" r="r" b="b"/>
            <a:pathLst>
              <a:path w="457" h="628" extrusionOk="0">
                <a:moveTo>
                  <a:pt x="457" y="285"/>
                </a:moveTo>
                <a:cubicBezTo>
                  <a:pt x="457" y="628"/>
                  <a:pt x="0" y="628"/>
                  <a:pt x="0" y="285"/>
                </a:cubicBezTo>
                <a:cubicBezTo>
                  <a:pt x="0" y="0"/>
                  <a:pt x="457" y="0"/>
                  <a:pt x="457" y="2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15"/>
          <p:cNvSpPr/>
          <p:nvPr/>
        </p:nvSpPr>
        <p:spPr>
          <a:xfrm>
            <a:off x="4703368" y="373427"/>
            <a:ext cx="12894" cy="16075"/>
          </a:xfrm>
          <a:custGeom>
            <a:avLst/>
            <a:gdLst/>
            <a:ahLst/>
            <a:cxnLst/>
            <a:rect l="l" t="t" r="r" b="b"/>
            <a:pathLst>
              <a:path w="458" h="571" extrusionOk="0">
                <a:moveTo>
                  <a:pt x="457" y="285"/>
                </a:moveTo>
                <a:cubicBezTo>
                  <a:pt x="457" y="571"/>
                  <a:pt x="1" y="571"/>
                  <a:pt x="1" y="285"/>
                </a:cubicBezTo>
                <a:cubicBezTo>
                  <a:pt x="1" y="0"/>
                  <a:pt x="457" y="0"/>
                  <a:pt x="457" y="2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15"/>
          <p:cNvSpPr/>
          <p:nvPr/>
        </p:nvSpPr>
        <p:spPr>
          <a:xfrm>
            <a:off x="4814232" y="505153"/>
            <a:ext cx="12866" cy="14499"/>
          </a:xfrm>
          <a:custGeom>
            <a:avLst/>
            <a:gdLst/>
            <a:ahLst/>
            <a:cxnLst/>
            <a:rect l="l" t="t" r="r" b="b"/>
            <a:pathLst>
              <a:path w="457" h="515" extrusionOk="0">
                <a:moveTo>
                  <a:pt x="457" y="229"/>
                </a:moveTo>
                <a:cubicBezTo>
                  <a:pt x="457" y="514"/>
                  <a:pt x="0" y="514"/>
                  <a:pt x="0" y="229"/>
                </a:cubicBezTo>
                <a:cubicBezTo>
                  <a:pt x="0" y="115"/>
                  <a:pt x="115" y="1"/>
                  <a:pt x="229" y="1"/>
                </a:cubicBezTo>
                <a:cubicBezTo>
                  <a:pt x="343" y="1"/>
                  <a:pt x="457" y="115"/>
                  <a:pt x="457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15"/>
          <p:cNvSpPr/>
          <p:nvPr/>
        </p:nvSpPr>
        <p:spPr>
          <a:xfrm>
            <a:off x="5983884" y="393616"/>
            <a:ext cx="14499" cy="11261"/>
          </a:xfrm>
          <a:custGeom>
            <a:avLst/>
            <a:gdLst/>
            <a:ahLst/>
            <a:cxnLst/>
            <a:rect l="l" t="t" r="r" b="b"/>
            <a:pathLst>
              <a:path w="515" h="400" extrusionOk="0">
                <a:moveTo>
                  <a:pt x="514" y="228"/>
                </a:moveTo>
                <a:cubicBezTo>
                  <a:pt x="514" y="342"/>
                  <a:pt x="400" y="400"/>
                  <a:pt x="286" y="400"/>
                </a:cubicBezTo>
                <a:cubicBezTo>
                  <a:pt x="0" y="400"/>
                  <a:pt x="0" y="0"/>
                  <a:pt x="286" y="0"/>
                </a:cubicBezTo>
                <a:cubicBezTo>
                  <a:pt x="400" y="0"/>
                  <a:pt x="514" y="57"/>
                  <a:pt x="514" y="2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15"/>
          <p:cNvSpPr/>
          <p:nvPr/>
        </p:nvSpPr>
        <p:spPr>
          <a:xfrm>
            <a:off x="4701763" y="193476"/>
            <a:ext cx="25731" cy="28941"/>
          </a:xfrm>
          <a:custGeom>
            <a:avLst/>
            <a:gdLst/>
            <a:ahLst/>
            <a:cxnLst/>
            <a:rect l="l" t="t" r="r" b="b"/>
            <a:pathLst>
              <a:path w="914" h="1028" extrusionOk="0">
                <a:moveTo>
                  <a:pt x="914" y="514"/>
                </a:moveTo>
                <a:cubicBezTo>
                  <a:pt x="914" y="742"/>
                  <a:pt x="742" y="970"/>
                  <a:pt x="514" y="970"/>
                </a:cubicBezTo>
                <a:cubicBezTo>
                  <a:pt x="1" y="1027"/>
                  <a:pt x="1" y="0"/>
                  <a:pt x="514" y="57"/>
                </a:cubicBezTo>
                <a:cubicBezTo>
                  <a:pt x="742" y="57"/>
                  <a:pt x="914" y="286"/>
                  <a:pt x="914" y="5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15"/>
          <p:cNvSpPr/>
          <p:nvPr/>
        </p:nvSpPr>
        <p:spPr>
          <a:xfrm>
            <a:off x="4844750" y="-261215"/>
            <a:ext cx="19313" cy="20917"/>
          </a:xfrm>
          <a:custGeom>
            <a:avLst/>
            <a:gdLst/>
            <a:ahLst/>
            <a:cxnLst/>
            <a:rect l="l" t="t" r="r" b="b"/>
            <a:pathLst>
              <a:path w="686" h="743" extrusionOk="0">
                <a:moveTo>
                  <a:pt x="686" y="286"/>
                </a:moveTo>
                <a:cubicBezTo>
                  <a:pt x="686" y="742"/>
                  <a:pt x="1" y="0"/>
                  <a:pt x="457" y="58"/>
                </a:cubicBezTo>
                <a:cubicBezTo>
                  <a:pt x="571" y="58"/>
                  <a:pt x="686" y="172"/>
                  <a:pt x="686" y="2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15"/>
          <p:cNvSpPr/>
          <p:nvPr/>
        </p:nvSpPr>
        <p:spPr>
          <a:xfrm>
            <a:off x="6155783" y="226503"/>
            <a:ext cx="17708" cy="17708"/>
          </a:xfrm>
          <a:custGeom>
            <a:avLst/>
            <a:gdLst/>
            <a:ahLst/>
            <a:cxnLst/>
            <a:rect l="l" t="t" r="r" b="b"/>
            <a:pathLst>
              <a:path w="629" h="629" extrusionOk="0">
                <a:moveTo>
                  <a:pt x="572" y="343"/>
                </a:moveTo>
                <a:cubicBezTo>
                  <a:pt x="629" y="629"/>
                  <a:pt x="1" y="629"/>
                  <a:pt x="58" y="343"/>
                </a:cubicBezTo>
                <a:cubicBezTo>
                  <a:pt x="58" y="1"/>
                  <a:pt x="515" y="1"/>
                  <a:pt x="572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15"/>
          <p:cNvSpPr/>
          <p:nvPr/>
        </p:nvSpPr>
        <p:spPr>
          <a:xfrm>
            <a:off x="6498005" y="-82869"/>
            <a:ext cx="30574" cy="30545"/>
          </a:xfrm>
          <a:custGeom>
            <a:avLst/>
            <a:gdLst/>
            <a:ahLst/>
            <a:cxnLst/>
            <a:rect l="l" t="t" r="r" b="b"/>
            <a:pathLst>
              <a:path w="1086" h="1085" extrusionOk="0">
                <a:moveTo>
                  <a:pt x="1085" y="400"/>
                </a:moveTo>
                <a:cubicBezTo>
                  <a:pt x="1028" y="1085"/>
                  <a:pt x="1" y="0"/>
                  <a:pt x="629" y="0"/>
                </a:cubicBezTo>
                <a:cubicBezTo>
                  <a:pt x="857" y="0"/>
                  <a:pt x="1085" y="171"/>
                  <a:pt x="1085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15"/>
          <p:cNvSpPr/>
          <p:nvPr/>
        </p:nvSpPr>
        <p:spPr>
          <a:xfrm>
            <a:off x="6710106" y="-229093"/>
            <a:ext cx="38569" cy="40202"/>
          </a:xfrm>
          <a:custGeom>
            <a:avLst/>
            <a:gdLst/>
            <a:ahLst/>
            <a:cxnLst/>
            <a:rect l="l" t="t" r="r" b="b"/>
            <a:pathLst>
              <a:path w="1370" h="1428" extrusionOk="0">
                <a:moveTo>
                  <a:pt x="1370" y="629"/>
                </a:moveTo>
                <a:cubicBezTo>
                  <a:pt x="1370" y="1142"/>
                  <a:pt x="742" y="1428"/>
                  <a:pt x="343" y="1028"/>
                </a:cubicBezTo>
                <a:cubicBezTo>
                  <a:pt x="0" y="686"/>
                  <a:pt x="228" y="1"/>
                  <a:pt x="799" y="1"/>
                </a:cubicBezTo>
                <a:cubicBezTo>
                  <a:pt x="1142" y="1"/>
                  <a:pt x="1370" y="286"/>
                  <a:pt x="1370" y="6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15"/>
          <p:cNvSpPr/>
          <p:nvPr/>
        </p:nvSpPr>
        <p:spPr>
          <a:xfrm>
            <a:off x="4912231" y="203104"/>
            <a:ext cx="25731" cy="27336"/>
          </a:xfrm>
          <a:custGeom>
            <a:avLst/>
            <a:gdLst/>
            <a:ahLst/>
            <a:cxnLst/>
            <a:rect l="l" t="t" r="r" b="b"/>
            <a:pathLst>
              <a:path w="914" h="971" extrusionOk="0">
                <a:moveTo>
                  <a:pt x="914" y="400"/>
                </a:moveTo>
                <a:cubicBezTo>
                  <a:pt x="914" y="971"/>
                  <a:pt x="1" y="1"/>
                  <a:pt x="571" y="1"/>
                </a:cubicBezTo>
                <a:cubicBezTo>
                  <a:pt x="743" y="1"/>
                  <a:pt x="914" y="172"/>
                  <a:pt x="914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15"/>
          <p:cNvSpPr/>
          <p:nvPr/>
        </p:nvSpPr>
        <p:spPr>
          <a:xfrm>
            <a:off x="4949195" y="481054"/>
            <a:ext cx="19313" cy="22522"/>
          </a:xfrm>
          <a:custGeom>
            <a:avLst/>
            <a:gdLst/>
            <a:ahLst/>
            <a:cxnLst/>
            <a:rect l="l" t="t" r="r" b="b"/>
            <a:pathLst>
              <a:path w="686" h="800" extrusionOk="0">
                <a:moveTo>
                  <a:pt x="685" y="400"/>
                </a:moveTo>
                <a:cubicBezTo>
                  <a:pt x="628" y="800"/>
                  <a:pt x="57" y="800"/>
                  <a:pt x="0" y="400"/>
                </a:cubicBezTo>
                <a:cubicBezTo>
                  <a:pt x="57" y="1"/>
                  <a:pt x="628" y="1"/>
                  <a:pt x="685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15"/>
          <p:cNvSpPr/>
          <p:nvPr/>
        </p:nvSpPr>
        <p:spPr>
          <a:xfrm>
            <a:off x="4669641" y="36019"/>
            <a:ext cx="20917" cy="20917"/>
          </a:xfrm>
          <a:custGeom>
            <a:avLst/>
            <a:gdLst/>
            <a:ahLst/>
            <a:cxnLst/>
            <a:rect l="l" t="t" r="r" b="b"/>
            <a:pathLst>
              <a:path w="743" h="743" extrusionOk="0">
                <a:moveTo>
                  <a:pt x="742" y="343"/>
                </a:moveTo>
                <a:cubicBezTo>
                  <a:pt x="742" y="571"/>
                  <a:pt x="571" y="742"/>
                  <a:pt x="400" y="742"/>
                </a:cubicBezTo>
                <a:cubicBezTo>
                  <a:pt x="0" y="628"/>
                  <a:pt x="0" y="115"/>
                  <a:pt x="400" y="0"/>
                </a:cubicBezTo>
                <a:cubicBezTo>
                  <a:pt x="571" y="0"/>
                  <a:pt x="742" y="172"/>
                  <a:pt x="742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15"/>
          <p:cNvSpPr/>
          <p:nvPr/>
        </p:nvSpPr>
        <p:spPr>
          <a:xfrm>
            <a:off x="4849564" y="-945"/>
            <a:ext cx="25760" cy="25731"/>
          </a:xfrm>
          <a:custGeom>
            <a:avLst/>
            <a:gdLst/>
            <a:ahLst/>
            <a:cxnLst/>
            <a:rect l="l" t="t" r="r" b="b"/>
            <a:pathLst>
              <a:path w="915" h="914" extrusionOk="0">
                <a:moveTo>
                  <a:pt x="914" y="343"/>
                </a:moveTo>
                <a:cubicBezTo>
                  <a:pt x="914" y="914"/>
                  <a:pt x="1" y="1"/>
                  <a:pt x="572" y="1"/>
                </a:cubicBezTo>
                <a:cubicBezTo>
                  <a:pt x="800" y="1"/>
                  <a:pt x="914" y="172"/>
                  <a:pt x="914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15"/>
          <p:cNvSpPr/>
          <p:nvPr/>
        </p:nvSpPr>
        <p:spPr>
          <a:xfrm>
            <a:off x="5943711" y="189567"/>
            <a:ext cx="25731" cy="22522"/>
          </a:xfrm>
          <a:custGeom>
            <a:avLst/>
            <a:gdLst/>
            <a:ahLst/>
            <a:cxnLst/>
            <a:rect l="l" t="t" r="r" b="b"/>
            <a:pathLst>
              <a:path w="914" h="800" extrusionOk="0">
                <a:moveTo>
                  <a:pt x="800" y="343"/>
                </a:moveTo>
                <a:cubicBezTo>
                  <a:pt x="914" y="799"/>
                  <a:pt x="1" y="799"/>
                  <a:pt x="115" y="343"/>
                </a:cubicBezTo>
                <a:cubicBezTo>
                  <a:pt x="172" y="0"/>
                  <a:pt x="743" y="0"/>
                  <a:pt x="800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15"/>
          <p:cNvSpPr/>
          <p:nvPr/>
        </p:nvSpPr>
        <p:spPr>
          <a:xfrm>
            <a:off x="5177343" y="167773"/>
            <a:ext cx="33755" cy="33755"/>
          </a:xfrm>
          <a:custGeom>
            <a:avLst/>
            <a:gdLst/>
            <a:ahLst/>
            <a:cxnLst/>
            <a:rect l="l" t="t" r="r" b="b"/>
            <a:pathLst>
              <a:path w="1199" h="1199" extrusionOk="0">
                <a:moveTo>
                  <a:pt x="1199" y="457"/>
                </a:moveTo>
                <a:cubicBezTo>
                  <a:pt x="1199" y="1199"/>
                  <a:pt x="0" y="0"/>
                  <a:pt x="685" y="0"/>
                </a:cubicBezTo>
                <a:cubicBezTo>
                  <a:pt x="970" y="0"/>
                  <a:pt x="1199" y="171"/>
                  <a:pt x="1199" y="4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15"/>
          <p:cNvSpPr/>
          <p:nvPr/>
        </p:nvSpPr>
        <p:spPr>
          <a:xfrm>
            <a:off x="4981317" y="363771"/>
            <a:ext cx="16103" cy="14499"/>
          </a:xfrm>
          <a:custGeom>
            <a:avLst/>
            <a:gdLst/>
            <a:ahLst/>
            <a:cxnLst/>
            <a:rect l="l" t="t" r="r" b="b"/>
            <a:pathLst>
              <a:path w="572" h="515" extrusionOk="0">
                <a:moveTo>
                  <a:pt x="571" y="172"/>
                </a:moveTo>
                <a:cubicBezTo>
                  <a:pt x="571" y="514"/>
                  <a:pt x="1" y="1"/>
                  <a:pt x="343" y="1"/>
                </a:cubicBezTo>
                <a:cubicBezTo>
                  <a:pt x="457" y="1"/>
                  <a:pt x="571" y="58"/>
                  <a:pt x="571" y="1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15"/>
          <p:cNvSpPr/>
          <p:nvPr/>
        </p:nvSpPr>
        <p:spPr>
          <a:xfrm>
            <a:off x="4640700" y="-58770"/>
            <a:ext cx="16103" cy="16075"/>
          </a:xfrm>
          <a:custGeom>
            <a:avLst/>
            <a:gdLst/>
            <a:ahLst/>
            <a:cxnLst/>
            <a:rect l="l" t="t" r="r" b="b"/>
            <a:pathLst>
              <a:path w="572" h="571" extrusionOk="0">
                <a:moveTo>
                  <a:pt x="572" y="229"/>
                </a:moveTo>
                <a:cubicBezTo>
                  <a:pt x="572" y="571"/>
                  <a:pt x="1" y="0"/>
                  <a:pt x="343" y="0"/>
                </a:cubicBezTo>
                <a:cubicBezTo>
                  <a:pt x="457" y="0"/>
                  <a:pt x="572" y="114"/>
                  <a:pt x="572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15"/>
          <p:cNvSpPr/>
          <p:nvPr/>
        </p:nvSpPr>
        <p:spPr>
          <a:xfrm>
            <a:off x="4875295" y="-143931"/>
            <a:ext cx="16075" cy="16103"/>
          </a:xfrm>
          <a:custGeom>
            <a:avLst/>
            <a:gdLst/>
            <a:ahLst/>
            <a:cxnLst/>
            <a:rect l="l" t="t" r="r" b="b"/>
            <a:pathLst>
              <a:path w="571" h="572" extrusionOk="0">
                <a:moveTo>
                  <a:pt x="571" y="229"/>
                </a:moveTo>
                <a:cubicBezTo>
                  <a:pt x="571" y="571"/>
                  <a:pt x="0" y="1"/>
                  <a:pt x="400" y="1"/>
                </a:cubicBezTo>
                <a:cubicBezTo>
                  <a:pt x="514" y="1"/>
                  <a:pt x="571" y="58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15"/>
          <p:cNvSpPr/>
          <p:nvPr/>
        </p:nvSpPr>
        <p:spPr>
          <a:xfrm>
            <a:off x="4987736" y="21549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2" y="229"/>
                </a:moveTo>
                <a:cubicBezTo>
                  <a:pt x="572" y="571"/>
                  <a:pt x="1" y="1"/>
                  <a:pt x="343" y="1"/>
                </a:cubicBezTo>
                <a:cubicBezTo>
                  <a:pt x="458" y="1"/>
                  <a:pt x="572" y="115"/>
                  <a:pt x="572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15"/>
          <p:cNvSpPr/>
          <p:nvPr/>
        </p:nvSpPr>
        <p:spPr>
          <a:xfrm>
            <a:off x="5310702" y="493920"/>
            <a:ext cx="20889" cy="20917"/>
          </a:xfrm>
          <a:custGeom>
            <a:avLst/>
            <a:gdLst/>
            <a:ahLst/>
            <a:cxnLst/>
            <a:rect l="l" t="t" r="r" b="b"/>
            <a:pathLst>
              <a:path w="742" h="743" extrusionOk="0">
                <a:moveTo>
                  <a:pt x="742" y="400"/>
                </a:moveTo>
                <a:cubicBezTo>
                  <a:pt x="628" y="742"/>
                  <a:pt x="114" y="742"/>
                  <a:pt x="0" y="400"/>
                </a:cubicBezTo>
                <a:cubicBezTo>
                  <a:pt x="114" y="0"/>
                  <a:pt x="628" y="0"/>
                  <a:pt x="742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15"/>
          <p:cNvSpPr/>
          <p:nvPr/>
        </p:nvSpPr>
        <p:spPr>
          <a:xfrm>
            <a:off x="4777268" y="-317435"/>
            <a:ext cx="20917" cy="20889"/>
          </a:xfrm>
          <a:custGeom>
            <a:avLst/>
            <a:gdLst/>
            <a:ahLst/>
            <a:cxnLst/>
            <a:rect l="l" t="t" r="r" b="b"/>
            <a:pathLst>
              <a:path w="743" h="742" extrusionOk="0">
                <a:moveTo>
                  <a:pt x="743" y="400"/>
                </a:moveTo>
                <a:cubicBezTo>
                  <a:pt x="743" y="571"/>
                  <a:pt x="571" y="742"/>
                  <a:pt x="400" y="742"/>
                </a:cubicBezTo>
                <a:cubicBezTo>
                  <a:pt x="172" y="742"/>
                  <a:pt x="1" y="571"/>
                  <a:pt x="1" y="400"/>
                </a:cubicBezTo>
                <a:cubicBezTo>
                  <a:pt x="1" y="171"/>
                  <a:pt x="172" y="0"/>
                  <a:pt x="400" y="0"/>
                </a:cubicBezTo>
                <a:cubicBezTo>
                  <a:pt x="571" y="0"/>
                  <a:pt x="743" y="171"/>
                  <a:pt x="743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15"/>
          <p:cNvSpPr/>
          <p:nvPr/>
        </p:nvSpPr>
        <p:spPr>
          <a:xfrm>
            <a:off x="5145193" y="-193733"/>
            <a:ext cx="19313" cy="22522"/>
          </a:xfrm>
          <a:custGeom>
            <a:avLst/>
            <a:gdLst/>
            <a:ahLst/>
            <a:cxnLst/>
            <a:rect l="l" t="t" r="r" b="b"/>
            <a:pathLst>
              <a:path w="686" h="800" extrusionOk="0">
                <a:moveTo>
                  <a:pt x="686" y="400"/>
                </a:moveTo>
                <a:cubicBezTo>
                  <a:pt x="629" y="799"/>
                  <a:pt x="58" y="799"/>
                  <a:pt x="1" y="400"/>
                </a:cubicBezTo>
                <a:cubicBezTo>
                  <a:pt x="58" y="0"/>
                  <a:pt x="629" y="0"/>
                  <a:pt x="686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15"/>
          <p:cNvSpPr/>
          <p:nvPr/>
        </p:nvSpPr>
        <p:spPr>
          <a:xfrm>
            <a:off x="5391021" y="-50747"/>
            <a:ext cx="27336" cy="25731"/>
          </a:xfrm>
          <a:custGeom>
            <a:avLst/>
            <a:gdLst/>
            <a:ahLst/>
            <a:cxnLst/>
            <a:rect l="l" t="t" r="r" b="b"/>
            <a:pathLst>
              <a:path w="971" h="914" extrusionOk="0">
                <a:moveTo>
                  <a:pt x="971" y="343"/>
                </a:moveTo>
                <a:cubicBezTo>
                  <a:pt x="971" y="914"/>
                  <a:pt x="1" y="1"/>
                  <a:pt x="571" y="1"/>
                </a:cubicBezTo>
                <a:cubicBezTo>
                  <a:pt x="800" y="1"/>
                  <a:pt x="971" y="172"/>
                  <a:pt x="971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15"/>
          <p:cNvSpPr/>
          <p:nvPr/>
        </p:nvSpPr>
        <p:spPr>
          <a:xfrm>
            <a:off x="5410305" y="228808"/>
            <a:ext cx="19313" cy="19313"/>
          </a:xfrm>
          <a:custGeom>
            <a:avLst/>
            <a:gdLst/>
            <a:ahLst/>
            <a:cxnLst/>
            <a:rect l="l" t="t" r="r" b="b"/>
            <a:pathLst>
              <a:path w="686" h="686" extrusionOk="0">
                <a:moveTo>
                  <a:pt x="685" y="343"/>
                </a:moveTo>
                <a:cubicBezTo>
                  <a:pt x="685" y="514"/>
                  <a:pt x="571" y="686"/>
                  <a:pt x="343" y="686"/>
                </a:cubicBezTo>
                <a:cubicBezTo>
                  <a:pt x="172" y="686"/>
                  <a:pt x="0" y="571"/>
                  <a:pt x="0" y="343"/>
                </a:cubicBezTo>
                <a:cubicBezTo>
                  <a:pt x="0" y="115"/>
                  <a:pt x="172" y="1"/>
                  <a:pt x="343" y="1"/>
                </a:cubicBezTo>
                <a:cubicBezTo>
                  <a:pt x="571" y="1"/>
                  <a:pt x="685" y="115"/>
                  <a:pt x="685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5"/>
          <p:cNvSpPr/>
          <p:nvPr/>
        </p:nvSpPr>
        <p:spPr>
          <a:xfrm>
            <a:off x="5021491" y="585500"/>
            <a:ext cx="25731" cy="25731"/>
          </a:xfrm>
          <a:custGeom>
            <a:avLst/>
            <a:gdLst/>
            <a:ahLst/>
            <a:cxnLst/>
            <a:rect l="l" t="t" r="r" b="b"/>
            <a:pathLst>
              <a:path w="914" h="914" extrusionOk="0">
                <a:moveTo>
                  <a:pt x="914" y="457"/>
                </a:moveTo>
                <a:cubicBezTo>
                  <a:pt x="914" y="685"/>
                  <a:pt x="685" y="913"/>
                  <a:pt x="457" y="913"/>
                </a:cubicBezTo>
                <a:cubicBezTo>
                  <a:pt x="229" y="913"/>
                  <a:pt x="0" y="685"/>
                  <a:pt x="0" y="457"/>
                </a:cubicBezTo>
                <a:cubicBezTo>
                  <a:pt x="0" y="229"/>
                  <a:pt x="229" y="0"/>
                  <a:pt x="457" y="0"/>
                </a:cubicBezTo>
                <a:cubicBezTo>
                  <a:pt x="685" y="0"/>
                  <a:pt x="914" y="229"/>
                  <a:pt x="914" y="4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15"/>
          <p:cNvSpPr/>
          <p:nvPr/>
        </p:nvSpPr>
        <p:spPr>
          <a:xfrm>
            <a:off x="8370111" y="4122038"/>
            <a:ext cx="27364" cy="27336"/>
          </a:xfrm>
          <a:custGeom>
            <a:avLst/>
            <a:gdLst/>
            <a:ahLst/>
            <a:cxnLst/>
            <a:rect l="l" t="t" r="r" b="b"/>
            <a:pathLst>
              <a:path w="972" h="971" extrusionOk="0">
                <a:moveTo>
                  <a:pt x="971" y="400"/>
                </a:moveTo>
                <a:cubicBezTo>
                  <a:pt x="971" y="971"/>
                  <a:pt x="1" y="1"/>
                  <a:pt x="629" y="1"/>
                </a:cubicBezTo>
                <a:cubicBezTo>
                  <a:pt x="800" y="1"/>
                  <a:pt x="971" y="172"/>
                  <a:pt x="971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15"/>
          <p:cNvSpPr/>
          <p:nvPr/>
        </p:nvSpPr>
        <p:spPr>
          <a:xfrm>
            <a:off x="8209445" y="4110805"/>
            <a:ext cx="27364" cy="25731"/>
          </a:xfrm>
          <a:custGeom>
            <a:avLst/>
            <a:gdLst/>
            <a:ahLst/>
            <a:cxnLst/>
            <a:rect l="l" t="t" r="r" b="b"/>
            <a:pathLst>
              <a:path w="972" h="914" extrusionOk="0">
                <a:moveTo>
                  <a:pt x="971" y="343"/>
                </a:moveTo>
                <a:cubicBezTo>
                  <a:pt x="971" y="913"/>
                  <a:pt x="1" y="0"/>
                  <a:pt x="572" y="0"/>
                </a:cubicBezTo>
                <a:cubicBezTo>
                  <a:pt x="800" y="0"/>
                  <a:pt x="971" y="114"/>
                  <a:pt x="971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15"/>
          <p:cNvSpPr/>
          <p:nvPr/>
        </p:nvSpPr>
        <p:spPr>
          <a:xfrm>
            <a:off x="8720385" y="4170235"/>
            <a:ext cx="80347" cy="80375"/>
          </a:xfrm>
          <a:custGeom>
            <a:avLst/>
            <a:gdLst/>
            <a:ahLst/>
            <a:cxnLst/>
            <a:rect l="l" t="t" r="r" b="b"/>
            <a:pathLst>
              <a:path w="2854" h="2855" extrusionOk="0">
                <a:moveTo>
                  <a:pt x="2854" y="1256"/>
                </a:moveTo>
                <a:cubicBezTo>
                  <a:pt x="2854" y="2284"/>
                  <a:pt x="1541" y="2854"/>
                  <a:pt x="799" y="2112"/>
                </a:cubicBezTo>
                <a:cubicBezTo>
                  <a:pt x="0" y="1314"/>
                  <a:pt x="571" y="1"/>
                  <a:pt x="1655" y="1"/>
                </a:cubicBezTo>
                <a:cubicBezTo>
                  <a:pt x="2283" y="1"/>
                  <a:pt x="2854" y="572"/>
                  <a:pt x="2854" y="12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15"/>
          <p:cNvSpPr/>
          <p:nvPr/>
        </p:nvSpPr>
        <p:spPr>
          <a:xfrm>
            <a:off x="8413494" y="4319669"/>
            <a:ext cx="59486" cy="57853"/>
          </a:xfrm>
          <a:custGeom>
            <a:avLst/>
            <a:gdLst/>
            <a:ahLst/>
            <a:cxnLst/>
            <a:rect l="l" t="t" r="r" b="b"/>
            <a:pathLst>
              <a:path w="2113" h="2055" extrusionOk="0">
                <a:moveTo>
                  <a:pt x="2112" y="856"/>
                </a:moveTo>
                <a:cubicBezTo>
                  <a:pt x="2112" y="1655"/>
                  <a:pt x="1142" y="2055"/>
                  <a:pt x="571" y="1484"/>
                </a:cubicBezTo>
                <a:cubicBezTo>
                  <a:pt x="1" y="971"/>
                  <a:pt x="400" y="0"/>
                  <a:pt x="1199" y="0"/>
                </a:cubicBezTo>
                <a:cubicBezTo>
                  <a:pt x="1713" y="0"/>
                  <a:pt x="2112" y="400"/>
                  <a:pt x="2112" y="8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15"/>
          <p:cNvSpPr/>
          <p:nvPr/>
        </p:nvSpPr>
        <p:spPr>
          <a:xfrm>
            <a:off x="8456877" y="3628806"/>
            <a:ext cx="8052" cy="6447"/>
          </a:xfrm>
          <a:custGeom>
            <a:avLst/>
            <a:gdLst/>
            <a:ahLst/>
            <a:cxnLst/>
            <a:rect l="l" t="t" r="r" b="b"/>
            <a:pathLst>
              <a:path w="286" h="229" extrusionOk="0">
                <a:moveTo>
                  <a:pt x="115" y="0"/>
                </a:moveTo>
                <a:cubicBezTo>
                  <a:pt x="1" y="0"/>
                  <a:pt x="1" y="229"/>
                  <a:pt x="115" y="229"/>
                </a:cubicBezTo>
                <a:cubicBezTo>
                  <a:pt x="286" y="229"/>
                  <a:pt x="286" y="0"/>
                  <a:pt x="1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15"/>
          <p:cNvSpPr/>
          <p:nvPr/>
        </p:nvSpPr>
        <p:spPr>
          <a:xfrm>
            <a:off x="8419941" y="2659994"/>
            <a:ext cx="3238" cy="1633"/>
          </a:xfrm>
          <a:custGeom>
            <a:avLst/>
            <a:gdLst/>
            <a:ahLst/>
            <a:cxnLst/>
            <a:rect l="l" t="t" r="r" b="b"/>
            <a:pathLst>
              <a:path w="115" h="58" extrusionOk="0">
                <a:moveTo>
                  <a:pt x="57" y="0"/>
                </a:moveTo>
                <a:cubicBezTo>
                  <a:pt x="114" y="0"/>
                  <a:pt x="114" y="57"/>
                  <a:pt x="57" y="57"/>
                </a:cubicBezTo>
                <a:cubicBezTo>
                  <a:pt x="0" y="57"/>
                  <a:pt x="0" y="0"/>
                  <a:pt x="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15"/>
          <p:cNvSpPr/>
          <p:nvPr/>
        </p:nvSpPr>
        <p:spPr>
          <a:xfrm>
            <a:off x="8352460" y="3455274"/>
            <a:ext cx="27336" cy="27364"/>
          </a:xfrm>
          <a:custGeom>
            <a:avLst/>
            <a:gdLst/>
            <a:ahLst/>
            <a:cxnLst/>
            <a:rect l="l" t="t" r="r" b="b"/>
            <a:pathLst>
              <a:path w="971" h="972" extrusionOk="0">
                <a:moveTo>
                  <a:pt x="913" y="457"/>
                </a:moveTo>
                <a:cubicBezTo>
                  <a:pt x="856" y="971"/>
                  <a:pt x="171" y="971"/>
                  <a:pt x="114" y="457"/>
                </a:cubicBezTo>
                <a:cubicBezTo>
                  <a:pt x="0" y="1"/>
                  <a:pt x="970" y="1"/>
                  <a:pt x="913" y="4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15"/>
          <p:cNvSpPr/>
          <p:nvPr/>
        </p:nvSpPr>
        <p:spPr>
          <a:xfrm>
            <a:off x="8464901" y="3890681"/>
            <a:ext cx="30574" cy="30574"/>
          </a:xfrm>
          <a:custGeom>
            <a:avLst/>
            <a:gdLst/>
            <a:ahLst/>
            <a:cxnLst/>
            <a:rect l="l" t="t" r="r" b="b"/>
            <a:pathLst>
              <a:path w="1086" h="1086" extrusionOk="0">
                <a:moveTo>
                  <a:pt x="1085" y="400"/>
                </a:moveTo>
                <a:cubicBezTo>
                  <a:pt x="1085" y="1085"/>
                  <a:pt x="1" y="1"/>
                  <a:pt x="686" y="1"/>
                </a:cubicBezTo>
                <a:cubicBezTo>
                  <a:pt x="914" y="1"/>
                  <a:pt x="1085" y="172"/>
                  <a:pt x="1085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15"/>
          <p:cNvSpPr/>
          <p:nvPr/>
        </p:nvSpPr>
        <p:spPr>
          <a:xfrm>
            <a:off x="8317100" y="3320311"/>
            <a:ext cx="24127" cy="24155"/>
          </a:xfrm>
          <a:custGeom>
            <a:avLst/>
            <a:gdLst/>
            <a:ahLst/>
            <a:cxnLst/>
            <a:rect l="l" t="t" r="r" b="b"/>
            <a:pathLst>
              <a:path w="857" h="858" extrusionOk="0">
                <a:moveTo>
                  <a:pt x="857" y="458"/>
                </a:moveTo>
                <a:cubicBezTo>
                  <a:pt x="857" y="686"/>
                  <a:pt x="685" y="857"/>
                  <a:pt x="457" y="857"/>
                </a:cubicBezTo>
                <a:cubicBezTo>
                  <a:pt x="229" y="857"/>
                  <a:pt x="1" y="686"/>
                  <a:pt x="1" y="458"/>
                </a:cubicBezTo>
                <a:cubicBezTo>
                  <a:pt x="1" y="172"/>
                  <a:pt x="229" y="1"/>
                  <a:pt x="457" y="1"/>
                </a:cubicBezTo>
                <a:cubicBezTo>
                  <a:pt x="685" y="1"/>
                  <a:pt x="857" y="172"/>
                  <a:pt x="857" y="4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15"/>
          <p:cNvSpPr/>
          <p:nvPr/>
        </p:nvSpPr>
        <p:spPr>
          <a:xfrm>
            <a:off x="7332213" y="3370141"/>
            <a:ext cx="30545" cy="30545"/>
          </a:xfrm>
          <a:custGeom>
            <a:avLst/>
            <a:gdLst/>
            <a:ahLst/>
            <a:cxnLst/>
            <a:rect l="l" t="t" r="r" b="b"/>
            <a:pathLst>
              <a:path w="1085" h="1085" extrusionOk="0">
                <a:moveTo>
                  <a:pt x="1085" y="400"/>
                </a:moveTo>
                <a:cubicBezTo>
                  <a:pt x="1085" y="1084"/>
                  <a:pt x="1" y="0"/>
                  <a:pt x="628" y="0"/>
                </a:cubicBezTo>
                <a:cubicBezTo>
                  <a:pt x="857" y="0"/>
                  <a:pt x="1085" y="171"/>
                  <a:pt x="1085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15"/>
          <p:cNvSpPr/>
          <p:nvPr/>
        </p:nvSpPr>
        <p:spPr>
          <a:xfrm>
            <a:off x="7807793" y="3400658"/>
            <a:ext cx="16075" cy="16103"/>
          </a:xfrm>
          <a:custGeom>
            <a:avLst/>
            <a:gdLst/>
            <a:ahLst/>
            <a:cxnLst/>
            <a:rect l="l" t="t" r="r" b="b"/>
            <a:pathLst>
              <a:path w="571" h="572" extrusionOk="0">
                <a:moveTo>
                  <a:pt x="571" y="229"/>
                </a:moveTo>
                <a:cubicBezTo>
                  <a:pt x="571" y="571"/>
                  <a:pt x="0" y="0"/>
                  <a:pt x="343" y="0"/>
                </a:cubicBezTo>
                <a:cubicBezTo>
                  <a:pt x="514" y="0"/>
                  <a:pt x="571" y="115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15"/>
          <p:cNvSpPr/>
          <p:nvPr/>
        </p:nvSpPr>
        <p:spPr>
          <a:xfrm>
            <a:off x="7892954" y="3689869"/>
            <a:ext cx="11261" cy="17680"/>
          </a:xfrm>
          <a:custGeom>
            <a:avLst/>
            <a:gdLst/>
            <a:ahLst/>
            <a:cxnLst/>
            <a:rect l="l" t="t" r="r" b="b"/>
            <a:pathLst>
              <a:path w="400" h="628" extrusionOk="0">
                <a:moveTo>
                  <a:pt x="400" y="342"/>
                </a:moveTo>
                <a:cubicBezTo>
                  <a:pt x="400" y="628"/>
                  <a:pt x="0" y="628"/>
                  <a:pt x="0" y="342"/>
                </a:cubicBezTo>
                <a:cubicBezTo>
                  <a:pt x="0" y="0"/>
                  <a:pt x="400" y="0"/>
                  <a:pt x="400" y="3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15"/>
          <p:cNvSpPr/>
          <p:nvPr/>
        </p:nvSpPr>
        <p:spPr>
          <a:xfrm>
            <a:off x="7015694" y="3550064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1" y="229"/>
                </a:moveTo>
                <a:cubicBezTo>
                  <a:pt x="514" y="572"/>
                  <a:pt x="1" y="1"/>
                  <a:pt x="343" y="1"/>
                </a:cubicBezTo>
                <a:cubicBezTo>
                  <a:pt x="457" y="1"/>
                  <a:pt x="571" y="115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15"/>
          <p:cNvSpPr/>
          <p:nvPr/>
        </p:nvSpPr>
        <p:spPr>
          <a:xfrm>
            <a:off x="7380410" y="3476163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1" y="229"/>
                </a:moveTo>
                <a:cubicBezTo>
                  <a:pt x="571" y="571"/>
                  <a:pt x="1" y="1"/>
                  <a:pt x="343" y="1"/>
                </a:cubicBezTo>
                <a:cubicBezTo>
                  <a:pt x="457" y="1"/>
                  <a:pt x="571" y="58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15"/>
          <p:cNvSpPr/>
          <p:nvPr/>
        </p:nvSpPr>
        <p:spPr>
          <a:xfrm>
            <a:off x="7303300" y="3776607"/>
            <a:ext cx="12866" cy="17708"/>
          </a:xfrm>
          <a:custGeom>
            <a:avLst/>
            <a:gdLst/>
            <a:ahLst/>
            <a:cxnLst/>
            <a:rect l="l" t="t" r="r" b="b"/>
            <a:pathLst>
              <a:path w="457" h="629" extrusionOk="0">
                <a:moveTo>
                  <a:pt x="457" y="343"/>
                </a:moveTo>
                <a:cubicBezTo>
                  <a:pt x="457" y="629"/>
                  <a:pt x="0" y="629"/>
                  <a:pt x="0" y="343"/>
                </a:cubicBezTo>
                <a:cubicBezTo>
                  <a:pt x="0" y="1"/>
                  <a:pt x="457" y="1"/>
                  <a:pt x="457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15"/>
          <p:cNvSpPr/>
          <p:nvPr/>
        </p:nvSpPr>
        <p:spPr>
          <a:xfrm>
            <a:off x="8434383" y="3035943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1" y="229"/>
                </a:moveTo>
                <a:cubicBezTo>
                  <a:pt x="571" y="571"/>
                  <a:pt x="1" y="1"/>
                  <a:pt x="343" y="1"/>
                </a:cubicBezTo>
                <a:cubicBezTo>
                  <a:pt x="457" y="1"/>
                  <a:pt x="571" y="58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15"/>
          <p:cNvSpPr/>
          <p:nvPr/>
        </p:nvSpPr>
        <p:spPr>
          <a:xfrm>
            <a:off x="6983572" y="3283375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1" y="229"/>
                </a:moveTo>
                <a:cubicBezTo>
                  <a:pt x="571" y="571"/>
                  <a:pt x="0" y="0"/>
                  <a:pt x="343" y="0"/>
                </a:cubicBezTo>
                <a:cubicBezTo>
                  <a:pt x="514" y="0"/>
                  <a:pt x="571" y="115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15"/>
          <p:cNvSpPr/>
          <p:nvPr/>
        </p:nvSpPr>
        <p:spPr>
          <a:xfrm>
            <a:off x="7830287" y="2928288"/>
            <a:ext cx="12866" cy="16103"/>
          </a:xfrm>
          <a:custGeom>
            <a:avLst/>
            <a:gdLst/>
            <a:ahLst/>
            <a:cxnLst/>
            <a:rect l="l" t="t" r="r" b="b"/>
            <a:pathLst>
              <a:path w="457" h="572" extrusionOk="0">
                <a:moveTo>
                  <a:pt x="457" y="286"/>
                </a:moveTo>
                <a:cubicBezTo>
                  <a:pt x="457" y="572"/>
                  <a:pt x="0" y="572"/>
                  <a:pt x="0" y="286"/>
                </a:cubicBezTo>
                <a:cubicBezTo>
                  <a:pt x="0" y="1"/>
                  <a:pt x="457" y="1"/>
                  <a:pt x="457" y="2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15"/>
          <p:cNvSpPr/>
          <p:nvPr/>
        </p:nvSpPr>
        <p:spPr>
          <a:xfrm>
            <a:off x="8069668" y="3376560"/>
            <a:ext cx="14499" cy="12866"/>
          </a:xfrm>
          <a:custGeom>
            <a:avLst/>
            <a:gdLst/>
            <a:ahLst/>
            <a:cxnLst/>
            <a:rect l="l" t="t" r="r" b="b"/>
            <a:pathLst>
              <a:path w="515" h="457" extrusionOk="0">
                <a:moveTo>
                  <a:pt x="514" y="229"/>
                </a:moveTo>
                <a:cubicBezTo>
                  <a:pt x="514" y="343"/>
                  <a:pt x="400" y="457"/>
                  <a:pt x="286" y="457"/>
                </a:cubicBezTo>
                <a:cubicBezTo>
                  <a:pt x="1" y="457"/>
                  <a:pt x="1" y="0"/>
                  <a:pt x="286" y="0"/>
                </a:cubicBezTo>
                <a:cubicBezTo>
                  <a:pt x="400" y="0"/>
                  <a:pt x="514" y="115"/>
                  <a:pt x="514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15"/>
          <p:cNvSpPr/>
          <p:nvPr/>
        </p:nvSpPr>
        <p:spPr>
          <a:xfrm>
            <a:off x="8018261" y="2892956"/>
            <a:ext cx="17708" cy="16103"/>
          </a:xfrm>
          <a:custGeom>
            <a:avLst/>
            <a:gdLst/>
            <a:ahLst/>
            <a:cxnLst/>
            <a:rect l="l" t="t" r="r" b="b"/>
            <a:pathLst>
              <a:path w="629" h="572" extrusionOk="0">
                <a:moveTo>
                  <a:pt x="571" y="229"/>
                </a:moveTo>
                <a:cubicBezTo>
                  <a:pt x="628" y="571"/>
                  <a:pt x="0" y="0"/>
                  <a:pt x="400" y="0"/>
                </a:cubicBezTo>
                <a:cubicBezTo>
                  <a:pt x="514" y="0"/>
                  <a:pt x="571" y="115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15"/>
          <p:cNvSpPr/>
          <p:nvPr/>
        </p:nvSpPr>
        <p:spPr>
          <a:xfrm>
            <a:off x="8638433" y="3092192"/>
            <a:ext cx="16103" cy="14470"/>
          </a:xfrm>
          <a:custGeom>
            <a:avLst/>
            <a:gdLst/>
            <a:ahLst/>
            <a:cxnLst/>
            <a:rect l="l" t="t" r="r" b="b"/>
            <a:pathLst>
              <a:path w="572" h="514" extrusionOk="0">
                <a:moveTo>
                  <a:pt x="571" y="171"/>
                </a:moveTo>
                <a:cubicBezTo>
                  <a:pt x="571" y="514"/>
                  <a:pt x="1" y="0"/>
                  <a:pt x="343" y="0"/>
                </a:cubicBezTo>
                <a:cubicBezTo>
                  <a:pt x="457" y="0"/>
                  <a:pt x="571" y="57"/>
                  <a:pt x="571" y="1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15"/>
          <p:cNvSpPr/>
          <p:nvPr/>
        </p:nvSpPr>
        <p:spPr>
          <a:xfrm>
            <a:off x="7557151" y="3529203"/>
            <a:ext cx="12866" cy="16075"/>
          </a:xfrm>
          <a:custGeom>
            <a:avLst/>
            <a:gdLst/>
            <a:ahLst/>
            <a:cxnLst/>
            <a:rect l="l" t="t" r="r" b="b"/>
            <a:pathLst>
              <a:path w="457" h="571" extrusionOk="0">
                <a:moveTo>
                  <a:pt x="457" y="285"/>
                </a:moveTo>
                <a:cubicBezTo>
                  <a:pt x="457" y="571"/>
                  <a:pt x="0" y="571"/>
                  <a:pt x="0" y="285"/>
                </a:cubicBezTo>
                <a:cubicBezTo>
                  <a:pt x="0" y="0"/>
                  <a:pt x="457" y="0"/>
                  <a:pt x="457" y="2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15"/>
          <p:cNvSpPr/>
          <p:nvPr/>
        </p:nvSpPr>
        <p:spPr>
          <a:xfrm>
            <a:off x="7713004" y="3776607"/>
            <a:ext cx="12866" cy="17708"/>
          </a:xfrm>
          <a:custGeom>
            <a:avLst/>
            <a:gdLst/>
            <a:ahLst/>
            <a:cxnLst/>
            <a:rect l="l" t="t" r="r" b="b"/>
            <a:pathLst>
              <a:path w="457" h="629" extrusionOk="0">
                <a:moveTo>
                  <a:pt x="457" y="343"/>
                </a:moveTo>
                <a:cubicBezTo>
                  <a:pt x="457" y="629"/>
                  <a:pt x="0" y="629"/>
                  <a:pt x="0" y="343"/>
                </a:cubicBezTo>
                <a:cubicBezTo>
                  <a:pt x="0" y="1"/>
                  <a:pt x="457" y="1"/>
                  <a:pt x="457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15"/>
          <p:cNvSpPr/>
          <p:nvPr/>
        </p:nvSpPr>
        <p:spPr>
          <a:xfrm>
            <a:off x="6795598" y="3436018"/>
            <a:ext cx="12866" cy="17680"/>
          </a:xfrm>
          <a:custGeom>
            <a:avLst/>
            <a:gdLst/>
            <a:ahLst/>
            <a:cxnLst/>
            <a:rect l="l" t="t" r="r" b="b"/>
            <a:pathLst>
              <a:path w="457" h="628" extrusionOk="0">
                <a:moveTo>
                  <a:pt x="457" y="285"/>
                </a:moveTo>
                <a:cubicBezTo>
                  <a:pt x="457" y="628"/>
                  <a:pt x="0" y="628"/>
                  <a:pt x="0" y="285"/>
                </a:cubicBezTo>
                <a:cubicBezTo>
                  <a:pt x="0" y="0"/>
                  <a:pt x="457" y="0"/>
                  <a:pt x="457" y="2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15"/>
          <p:cNvSpPr/>
          <p:nvPr/>
        </p:nvSpPr>
        <p:spPr>
          <a:xfrm>
            <a:off x="6622066" y="3275352"/>
            <a:ext cx="12894" cy="16075"/>
          </a:xfrm>
          <a:custGeom>
            <a:avLst/>
            <a:gdLst/>
            <a:ahLst/>
            <a:cxnLst/>
            <a:rect l="l" t="t" r="r" b="b"/>
            <a:pathLst>
              <a:path w="458" h="571" extrusionOk="0">
                <a:moveTo>
                  <a:pt x="457" y="285"/>
                </a:moveTo>
                <a:cubicBezTo>
                  <a:pt x="457" y="571"/>
                  <a:pt x="1" y="571"/>
                  <a:pt x="1" y="285"/>
                </a:cubicBezTo>
                <a:cubicBezTo>
                  <a:pt x="1" y="0"/>
                  <a:pt x="457" y="0"/>
                  <a:pt x="457" y="2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7" name="Google Shape;1767;p15"/>
          <p:cNvSpPr/>
          <p:nvPr/>
        </p:nvSpPr>
        <p:spPr>
          <a:xfrm>
            <a:off x="6732931" y="3407077"/>
            <a:ext cx="12866" cy="14499"/>
          </a:xfrm>
          <a:custGeom>
            <a:avLst/>
            <a:gdLst/>
            <a:ahLst/>
            <a:cxnLst/>
            <a:rect l="l" t="t" r="r" b="b"/>
            <a:pathLst>
              <a:path w="457" h="515" extrusionOk="0">
                <a:moveTo>
                  <a:pt x="457" y="229"/>
                </a:moveTo>
                <a:cubicBezTo>
                  <a:pt x="457" y="514"/>
                  <a:pt x="0" y="514"/>
                  <a:pt x="0" y="229"/>
                </a:cubicBezTo>
                <a:cubicBezTo>
                  <a:pt x="0" y="115"/>
                  <a:pt x="115" y="1"/>
                  <a:pt x="229" y="1"/>
                </a:cubicBezTo>
                <a:cubicBezTo>
                  <a:pt x="343" y="1"/>
                  <a:pt x="457" y="115"/>
                  <a:pt x="457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8" name="Google Shape;1768;p15"/>
          <p:cNvSpPr/>
          <p:nvPr/>
        </p:nvSpPr>
        <p:spPr>
          <a:xfrm>
            <a:off x="7902583" y="2838340"/>
            <a:ext cx="14499" cy="11261"/>
          </a:xfrm>
          <a:custGeom>
            <a:avLst/>
            <a:gdLst/>
            <a:ahLst/>
            <a:cxnLst/>
            <a:rect l="l" t="t" r="r" b="b"/>
            <a:pathLst>
              <a:path w="515" h="400" extrusionOk="0">
                <a:moveTo>
                  <a:pt x="514" y="228"/>
                </a:moveTo>
                <a:cubicBezTo>
                  <a:pt x="514" y="342"/>
                  <a:pt x="400" y="400"/>
                  <a:pt x="286" y="400"/>
                </a:cubicBezTo>
                <a:cubicBezTo>
                  <a:pt x="0" y="400"/>
                  <a:pt x="0" y="0"/>
                  <a:pt x="286" y="0"/>
                </a:cubicBezTo>
                <a:cubicBezTo>
                  <a:pt x="400" y="0"/>
                  <a:pt x="514" y="57"/>
                  <a:pt x="514" y="2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15"/>
          <p:cNvSpPr/>
          <p:nvPr/>
        </p:nvSpPr>
        <p:spPr>
          <a:xfrm>
            <a:off x="8749297" y="2533055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1" y="229"/>
                </a:moveTo>
                <a:cubicBezTo>
                  <a:pt x="571" y="571"/>
                  <a:pt x="0" y="1"/>
                  <a:pt x="400" y="1"/>
                </a:cubicBezTo>
                <a:cubicBezTo>
                  <a:pt x="514" y="1"/>
                  <a:pt x="571" y="115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0" name="Google Shape;1770;p15"/>
          <p:cNvSpPr/>
          <p:nvPr/>
        </p:nvSpPr>
        <p:spPr>
          <a:xfrm>
            <a:off x="6620461" y="3095401"/>
            <a:ext cx="25731" cy="28941"/>
          </a:xfrm>
          <a:custGeom>
            <a:avLst/>
            <a:gdLst/>
            <a:ahLst/>
            <a:cxnLst/>
            <a:rect l="l" t="t" r="r" b="b"/>
            <a:pathLst>
              <a:path w="914" h="1028" extrusionOk="0">
                <a:moveTo>
                  <a:pt x="914" y="514"/>
                </a:moveTo>
                <a:cubicBezTo>
                  <a:pt x="914" y="742"/>
                  <a:pt x="742" y="970"/>
                  <a:pt x="514" y="970"/>
                </a:cubicBezTo>
                <a:cubicBezTo>
                  <a:pt x="1" y="1027"/>
                  <a:pt x="1" y="0"/>
                  <a:pt x="514" y="57"/>
                </a:cubicBezTo>
                <a:cubicBezTo>
                  <a:pt x="742" y="57"/>
                  <a:pt x="914" y="286"/>
                  <a:pt x="914" y="5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1" name="Google Shape;1771;p15"/>
          <p:cNvSpPr/>
          <p:nvPr/>
        </p:nvSpPr>
        <p:spPr>
          <a:xfrm>
            <a:off x="7656755" y="2539502"/>
            <a:ext cx="25731" cy="25731"/>
          </a:xfrm>
          <a:custGeom>
            <a:avLst/>
            <a:gdLst/>
            <a:ahLst/>
            <a:cxnLst/>
            <a:rect l="l" t="t" r="r" b="b"/>
            <a:pathLst>
              <a:path w="914" h="914" extrusionOk="0">
                <a:moveTo>
                  <a:pt x="914" y="457"/>
                </a:moveTo>
                <a:cubicBezTo>
                  <a:pt x="914" y="685"/>
                  <a:pt x="686" y="913"/>
                  <a:pt x="457" y="913"/>
                </a:cubicBezTo>
                <a:cubicBezTo>
                  <a:pt x="229" y="913"/>
                  <a:pt x="1" y="685"/>
                  <a:pt x="1" y="457"/>
                </a:cubicBezTo>
                <a:cubicBezTo>
                  <a:pt x="1" y="228"/>
                  <a:pt x="172" y="0"/>
                  <a:pt x="457" y="0"/>
                </a:cubicBezTo>
                <a:cubicBezTo>
                  <a:pt x="686" y="0"/>
                  <a:pt x="914" y="228"/>
                  <a:pt x="914" y="4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2" name="Google Shape;1772;p15"/>
          <p:cNvSpPr/>
          <p:nvPr/>
        </p:nvSpPr>
        <p:spPr>
          <a:xfrm>
            <a:off x="6763448" y="2640710"/>
            <a:ext cx="19313" cy="20917"/>
          </a:xfrm>
          <a:custGeom>
            <a:avLst/>
            <a:gdLst/>
            <a:ahLst/>
            <a:cxnLst/>
            <a:rect l="l" t="t" r="r" b="b"/>
            <a:pathLst>
              <a:path w="686" h="743" extrusionOk="0">
                <a:moveTo>
                  <a:pt x="686" y="286"/>
                </a:moveTo>
                <a:cubicBezTo>
                  <a:pt x="686" y="742"/>
                  <a:pt x="1" y="0"/>
                  <a:pt x="457" y="58"/>
                </a:cubicBezTo>
                <a:cubicBezTo>
                  <a:pt x="571" y="58"/>
                  <a:pt x="686" y="172"/>
                  <a:pt x="686" y="2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3" name="Google Shape;1773;p15"/>
          <p:cNvSpPr/>
          <p:nvPr/>
        </p:nvSpPr>
        <p:spPr>
          <a:xfrm>
            <a:off x="8074482" y="2671227"/>
            <a:ext cx="17708" cy="17708"/>
          </a:xfrm>
          <a:custGeom>
            <a:avLst/>
            <a:gdLst/>
            <a:ahLst/>
            <a:cxnLst/>
            <a:rect l="l" t="t" r="r" b="b"/>
            <a:pathLst>
              <a:path w="629" h="629" extrusionOk="0">
                <a:moveTo>
                  <a:pt x="572" y="343"/>
                </a:moveTo>
                <a:cubicBezTo>
                  <a:pt x="629" y="629"/>
                  <a:pt x="1" y="629"/>
                  <a:pt x="58" y="343"/>
                </a:cubicBezTo>
                <a:cubicBezTo>
                  <a:pt x="58" y="1"/>
                  <a:pt x="515" y="1"/>
                  <a:pt x="572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15"/>
          <p:cNvSpPr/>
          <p:nvPr/>
        </p:nvSpPr>
        <p:spPr>
          <a:xfrm>
            <a:off x="8792680" y="3513128"/>
            <a:ext cx="24127" cy="22522"/>
          </a:xfrm>
          <a:custGeom>
            <a:avLst/>
            <a:gdLst/>
            <a:ahLst/>
            <a:cxnLst/>
            <a:rect l="l" t="t" r="r" b="b"/>
            <a:pathLst>
              <a:path w="857" h="800" extrusionOk="0">
                <a:moveTo>
                  <a:pt x="799" y="400"/>
                </a:moveTo>
                <a:cubicBezTo>
                  <a:pt x="685" y="799"/>
                  <a:pt x="171" y="799"/>
                  <a:pt x="57" y="400"/>
                </a:cubicBezTo>
                <a:cubicBezTo>
                  <a:pt x="0" y="0"/>
                  <a:pt x="856" y="0"/>
                  <a:pt x="799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5" name="Google Shape;1775;p15"/>
          <p:cNvSpPr/>
          <p:nvPr/>
        </p:nvSpPr>
        <p:spPr>
          <a:xfrm>
            <a:off x="8416704" y="2819056"/>
            <a:ext cx="30574" cy="30545"/>
          </a:xfrm>
          <a:custGeom>
            <a:avLst/>
            <a:gdLst/>
            <a:ahLst/>
            <a:cxnLst/>
            <a:rect l="l" t="t" r="r" b="b"/>
            <a:pathLst>
              <a:path w="1086" h="1085" extrusionOk="0">
                <a:moveTo>
                  <a:pt x="1085" y="400"/>
                </a:moveTo>
                <a:cubicBezTo>
                  <a:pt x="1028" y="1085"/>
                  <a:pt x="1" y="0"/>
                  <a:pt x="629" y="0"/>
                </a:cubicBezTo>
                <a:cubicBezTo>
                  <a:pt x="857" y="0"/>
                  <a:pt x="1085" y="171"/>
                  <a:pt x="1085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15"/>
          <p:cNvSpPr/>
          <p:nvPr/>
        </p:nvSpPr>
        <p:spPr>
          <a:xfrm>
            <a:off x="8628804" y="2672832"/>
            <a:ext cx="38569" cy="40202"/>
          </a:xfrm>
          <a:custGeom>
            <a:avLst/>
            <a:gdLst/>
            <a:ahLst/>
            <a:cxnLst/>
            <a:rect l="l" t="t" r="r" b="b"/>
            <a:pathLst>
              <a:path w="1370" h="1428" extrusionOk="0">
                <a:moveTo>
                  <a:pt x="1370" y="629"/>
                </a:moveTo>
                <a:cubicBezTo>
                  <a:pt x="1370" y="1142"/>
                  <a:pt x="742" y="1428"/>
                  <a:pt x="343" y="1028"/>
                </a:cubicBezTo>
                <a:cubicBezTo>
                  <a:pt x="0" y="686"/>
                  <a:pt x="228" y="1"/>
                  <a:pt x="799" y="1"/>
                </a:cubicBezTo>
                <a:cubicBezTo>
                  <a:pt x="1142" y="1"/>
                  <a:pt x="1370" y="286"/>
                  <a:pt x="1370" y="6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7" name="Google Shape;1777;p15"/>
          <p:cNvSpPr/>
          <p:nvPr/>
        </p:nvSpPr>
        <p:spPr>
          <a:xfrm>
            <a:off x="8162852" y="3652905"/>
            <a:ext cx="33783" cy="45016"/>
          </a:xfrm>
          <a:custGeom>
            <a:avLst/>
            <a:gdLst/>
            <a:ahLst/>
            <a:cxnLst/>
            <a:rect l="l" t="t" r="r" b="b"/>
            <a:pathLst>
              <a:path w="1200" h="1599" extrusionOk="0">
                <a:moveTo>
                  <a:pt x="1199" y="799"/>
                </a:moveTo>
                <a:cubicBezTo>
                  <a:pt x="1199" y="1598"/>
                  <a:pt x="1" y="1598"/>
                  <a:pt x="1" y="799"/>
                </a:cubicBezTo>
                <a:cubicBezTo>
                  <a:pt x="1" y="0"/>
                  <a:pt x="1199" y="0"/>
                  <a:pt x="1199" y="7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8" name="Google Shape;1778;p15"/>
          <p:cNvSpPr/>
          <p:nvPr/>
        </p:nvSpPr>
        <p:spPr>
          <a:xfrm>
            <a:off x="8175718" y="2505747"/>
            <a:ext cx="40202" cy="40202"/>
          </a:xfrm>
          <a:custGeom>
            <a:avLst/>
            <a:gdLst/>
            <a:ahLst/>
            <a:cxnLst/>
            <a:rect l="l" t="t" r="r" b="b"/>
            <a:pathLst>
              <a:path w="1428" h="1428" extrusionOk="0">
                <a:moveTo>
                  <a:pt x="1427" y="628"/>
                </a:moveTo>
                <a:cubicBezTo>
                  <a:pt x="1427" y="1142"/>
                  <a:pt x="799" y="1427"/>
                  <a:pt x="400" y="1028"/>
                </a:cubicBezTo>
                <a:cubicBezTo>
                  <a:pt x="0" y="685"/>
                  <a:pt x="286" y="1"/>
                  <a:pt x="799" y="1"/>
                </a:cubicBezTo>
                <a:cubicBezTo>
                  <a:pt x="1142" y="1"/>
                  <a:pt x="1427" y="286"/>
                  <a:pt x="1427" y="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9" name="Google Shape;1779;p15"/>
          <p:cNvSpPr/>
          <p:nvPr/>
        </p:nvSpPr>
        <p:spPr>
          <a:xfrm>
            <a:off x="6830930" y="3105029"/>
            <a:ext cx="25731" cy="27336"/>
          </a:xfrm>
          <a:custGeom>
            <a:avLst/>
            <a:gdLst/>
            <a:ahLst/>
            <a:cxnLst/>
            <a:rect l="l" t="t" r="r" b="b"/>
            <a:pathLst>
              <a:path w="914" h="971" extrusionOk="0">
                <a:moveTo>
                  <a:pt x="914" y="400"/>
                </a:moveTo>
                <a:cubicBezTo>
                  <a:pt x="914" y="971"/>
                  <a:pt x="1" y="1"/>
                  <a:pt x="571" y="1"/>
                </a:cubicBezTo>
                <a:cubicBezTo>
                  <a:pt x="743" y="1"/>
                  <a:pt x="914" y="172"/>
                  <a:pt x="914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0" name="Google Shape;1780;p15"/>
          <p:cNvSpPr/>
          <p:nvPr/>
        </p:nvSpPr>
        <p:spPr>
          <a:xfrm>
            <a:off x="6867894" y="3382979"/>
            <a:ext cx="19313" cy="22522"/>
          </a:xfrm>
          <a:custGeom>
            <a:avLst/>
            <a:gdLst/>
            <a:ahLst/>
            <a:cxnLst/>
            <a:rect l="l" t="t" r="r" b="b"/>
            <a:pathLst>
              <a:path w="686" h="800" extrusionOk="0">
                <a:moveTo>
                  <a:pt x="685" y="400"/>
                </a:moveTo>
                <a:cubicBezTo>
                  <a:pt x="628" y="800"/>
                  <a:pt x="57" y="800"/>
                  <a:pt x="0" y="400"/>
                </a:cubicBezTo>
                <a:cubicBezTo>
                  <a:pt x="57" y="1"/>
                  <a:pt x="628" y="1"/>
                  <a:pt x="685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1" name="Google Shape;1781;p15"/>
          <p:cNvSpPr/>
          <p:nvPr/>
        </p:nvSpPr>
        <p:spPr>
          <a:xfrm>
            <a:off x="6588339" y="2937944"/>
            <a:ext cx="20917" cy="20917"/>
          </a:xfrm>
          <a:custGeom>
            <a:avLst/>
            <a:gdLst/>
            <a:ahLst/>
            <a:cxnLst/>
            <a:rect l="l" t="t" r="r" b="b"/>
            <a:pathLst>
              <a:path w="743" h="743" extrusionOk="0">
                <a:moveTo>
                  <a:pt x="742" y="343"/>
                </a:moveTo>
                <a:cubicBezTo>
                  <a:pt x="742" y="571"/>
                  <a:pt x="571" y="742"/>
                  <a:pt x="400" y="742"/>
                </a:cubicBezTo>
                <a:cubicBezTo>
                  <a:pt x="0" y="628"/>
                  <a:pt x="0" y="115"/>
                  <a:pt x="400" y="0"/>
                </a:cubicBezTo>
                <a:cubicBezTo>
                  <a:pt x="571" y="0"/>
                  <a:pt x="742" y="172"/>
                  <a:pt x="742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2" name="Google Shape;1782;p15"/>
          <p:cNvSpPr/>
          <p:nvPr/>
        </p:nvSpPr>
        <p:spPr>
          <a:xfrm>
            <a:off x="6768262" y="2900980"/>
            <a:ext cx="25760" cy="25731"/>
          </a:xfrm>
          <a:custGeom>
            <a:avLst/>
            <a:gdLst/>
            <a:ahLst/>
            <a:cxnLst/>
            <a:rect l="l" t="t" r="r" b="b"/>
            <a:pathLst>
              <a:path w="915" h="914" extrusionOk="0">
                <a:moveTo>
                  <a:pt x="914" y="343"/>
                </a:moveTo>
                <a:cubicBezTo>
                  <a:pt x="914" y="914"/>
                  <a:pt x="1" y="1"/>
                  <a:pt x="572" y="1"/>
                </a:cubicBezTo>
                <a:cubicBezTo>
                  <a:pt x="800" y="1"/>
                  <a:pt x="914" y="172"/>
                  <a:pt x="914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3" name="Google Shape;1783;p15"/>
          <p:cNvSpPr/>
          <p:nvPr/>
        </p:nvSpPr>
        <p:spPr>
          <a:xfrm>
            <a:off x="7862409" y="2634291"/>
            <a:ext cx="25731" cy="22522"/>
          </a:xfrm>
          <a:custGeom>
            <a:avLst/>
            <a:gdLst/>
            <a:ahLst/>
            <a:cxnLst/>
            <a:rect l="l" t="t" r="r" b="b"/>
            <a:pathLst>
              <a:path w="914" h="800" extrusionOk="0">
                <a:moveTo>
                  <a:pt x="800" y="343"/>
                </a:moveTo>
                <a:cubicBezTo>
                  <a:pt x="914" y="799"/>
                  <a:pt x="1" y="799"/>
                  <a:pt x="115" y="343"/>
                </a:cubicBezTo>
                <a:cubicBezTo>
                  <a:pt x="172" y="0"/>
                  <a:pt x="743" y="0"/>
                  <a:pt x="800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15"/>
          <p:cNvSpPr/>
          <p:nvPr/>
        </p:nvSpPr>
        <p:spPr>
          <a:xfrm>
            <a:off x="6614043" y="3519546"/>
            <a:ext cx="19313" cy="22522"/>
          </a:xfrm>
          <a:custGeom>
            <a:avLst/>
            <a:gdLst/>
            <a:ahLst/>
            <a:cxnLst/>
            <a:rect l="l" t="t" r="r" b="b"/>
            <a:pathLst>
              <a:path w="686" h="800" extrusionOk="0">
                <a:moveTo>
                  <a:pt x="685" y="400"/>
                </a:moveTo>
                <a:cubicBezTo>
                  <a:pt x="628" y="800"/>
                  <a:pt x="57" y="800"/>
                  <a:pt x="0" y="400"/>
                </a:cubicBezTo>
                <a:cubicBezTo>
                  <a:pt x="57" y="1"/>
                  <a:pt x="628" y="1"/>
                  <a:pt x="685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15"/>
          <p:cNvSpPr/>
          <p:nvPr/>
        </p:nvSpPr>
        <p:spPr>
          <a:xfrm>
            <a:off x="6793993" y="3773398"/>
            <a:ext cx="19284" cy="22522"/>
          </a:xfrm>
          <a:custGeom>
            <a:avLst/>
            <a:gdLst/>
            <a:ahLst/>
            <a:cxnLst/>
            <a:rect l="l" t="t" r="r" b="b"/>
            <a:pathLst>
              <a:path w="685" h="800" extrusionOk="0">
                <a:moveTo>
                  <a:pt x="685" y="400"/>
                </a:moveTo>
                <a:cubicBezTo>
                  <a:pt x="628" y="800"/>
                  <a:pt x="57" y="800"/>
                  <a:pt x="0" y="400"/>
                </a:cubicBezTo>
                <a:cubicBezTo>
                  <a:pt x="57" y="1"/>
                  <a:pt x="628" y="1"/>
                  <a:pt x="685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15"/>
          <p:cNvSpPr/>
          <p:nvPr/>
        </p:nvSpPr>
        <p:spPr>
          <a:xfrm>
            <a:off x="6631694" y="3762165"/>
            <a:ext cx="20917" cy="20917"/>
          </a:xfrm>
          <a:custGeom>
            <a:avLst/>
            <a:gdLst/>
            <a:ahLst/>
            <a:cxnLst/>
            <a:rect l="l" t="t" r="r" b="b"/>
            <a:pathLst>
              <a:path w="743" h="743" extrusionOk="0">
                <a:moveTo>
                  <a:pt x="743" y="343"/>
                </a:moveTo>
                <a:cubicBezTo>
                  <a:pt x="743" y="571"/>
                  <a:pt x="572" y="742"/>
                  <a:pt x="400" y="742"/>
                </a:cubicBezTo>
                <a:cubicBezTo>
                  <a:pt x="172" y="742"/>
                  <a:pt x="1" y="571"/>
                  <a:pt x="1" y="343"/>
                </a:cubicBezTo>
                <a:cubicBezTo>
                  <a:pt x="1" y="171"/>
                  <a:pt x="172" y="0"/>
                  <a:pt x="400" y="0"/>
                </a:cubicBezTo>
                <a:cubicBezTo>
                  <a:pt x="572" y="0"/>
                  <a:pt x="743" y="171"/>
                  <a:pt x="743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15"/>
          <p:cNvSpPr/>
          <p:nvPr/>
        </p:nvSpPr>
        <p:spPr>
          <a:xfrm>
            <a:off x="6941794" y="2480044"/>
            <a:ext cx="20917" cy="19313"/>
          </a:xfrm>
          <a:custGeom>
            <a:avLst/>
            <a:gdLst/>
            <a:ahLst/>
            <a:cxnLst/>
            <a:rect l="l" t="t" r="r" b="b"/>
            <a:pathLst>
              <a:path w="743" h="686" extrusionOk="0">
                <a:moveTo>
                  <a:pt x="742" y="343"/>
                </a:moveTo>
                <a:cubicBezTo>
                  <a:pt x="742" y="571"/>
                  <a:pt x="571" y="685"/>
                  <a:pt x="400" y="685"/>
                </a:cubicBezTo>
                <a:cubicBezTo>
                  <a:pt x="1" y="628"/>
                  <a:pt x="1" y="58"/>
                  <a:pt x="400" y="0"/>
                </a:cubicBezTo>
                <a:cubicBezTo>
                  <a:pt x="571" y="0"/>
                  <a:pt x="742" y="172"/>
                  <a:pt x="742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8" name="Google Shape;1788;p15"/>
          <p:cNvSpPr/>
          <p:nvPr/>
        </p:nvSpPr>
        <p:spPr>
          <a:xfrm>
            <a:off x="8087347" y="3786263"/>
            <a:ext cx="56249" cy="65905"/>
          </a:xfrm>
          <a:custGeom>
            <a:avLst/>
            <a:gdLst/>
            <a:ahLst/>
            <a:cxnLst/>
            <a:rect l="l" t="t" r="r" b="b"/>
            <a:pathLst>
              <a:path w="1998" h="2341" extrusionOk="0">
                <a:moveTo>
                  <a:pt x="1884" y="1313"/>
                </a:moveTo>
                <a:cubicBezTo>
                  <a:pt x="1770" y="2340"/>
                  <a:pt x="229" y="2340"/>
                  <a:pt x="115" y="1313"/>
                </a:cubicBezTo>
                <a:cubicBezTo>
                  <a:pt x="1" y="0"/>
                  <a:pt x="1998" y="0"/>
                  <a:pt x="1884" y="13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9" name="Google Shape;1789;p15"/>
          <p:cNvSpPr/>
          <p:nvPr/>
        </p:nvSpPr>
        <p:spPr>
          <a:xfrm>
            <a:off x="7865618" y="4187915"/>
            <a:ext cx="57882" cy="57882"/>
          </a:xfrm>
          <a:custGeom>
            <a:avLst/>
            <a:gdLst/>
            <a:ahLst/>
            <a:cxnLst/>
            <a:rect l="l" t="t" r="r" b="b"/>
            <a:pathLst>
              <a:path w="2056" h="2056" extrusionOk="0">
                <a:moveTo>
                  <a:pt x="2055" y="914"/>
                </a:moveTo>
                <a:cubicBezTo>
                  <a:pt x="2055" y="1656"/>
                  <a:pt x="1085" y="2055"/>
                  <a:pt x="514" y="1542"/>
                </a:cubicBezTo>
                <a:cubicBezTo>
                  <a:pt x="1" y="971"/>
                  <a:pt x="400" y="1"/>
                  <a:pt x="1199" y="1"/>
                </a:cubicBezTo>
                <a:cubicBezTo>
                  <a:pt x="1656" y="1"/>
                  <a:pt x="2055" y="400"/>
                  <a:pt x="2055" y="9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15"/>
          <p:cNvSpPr/>
          <p:nvPr/>
        </p:nvSpPr>
        <p:spPr>
          <a:xfrm>
            <a:off x="8688234" y="3890681"/>
            <a:ext cx="72324" cy="72324"/>
          </a:xfrm>
          <a:custGeom>
            <a:avLst/>
            <a:gdLst/>
            <a:ahLst/>
            <a:cxnLst/>
            <a:rect l="l" t="t" r="r" b="b"/>
            <a:pathLst>
              <a:path w="2569" h="2569" extrusionOk="0">
                <a:moveTo>
                  <a:pt x="2569" y="1085"/>
                </a:moveTo>
                <a:cubicBezTo>
                  <a:pt x="2512" y="2055"/>
                  <a:pt x="1370" y="2569"/>
                  <a:pt x="686" y="1884"/>
                </a:cubicBezTo>
                <a:cubicBezTo>
                  <a:pt x="1" y="1199"/>
                  <a:pt x="457" y="1"/>
                  <a:pt x="1427" y="1"/>
                </a:cubicBezTo>
                <a:cubicBezTo>
                  <a:pt x="2055" y="1"/>
                  <a:pt x="2569" y="514"/>
                  <a:pt x="2569" y="10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1" name="Google Shape;1791;p15"/>
          <p:cNvSpPr/>
          <p:nvPr/>
        </p:nvSpPr>
        <p:spPr>
          <a:xfrm>
            <a:off x="7137820" y="3823199"/>
            <a:ext cx="78743" cy="78771"/>
          </a:xfrm>
          <a:custGeom>
            <a:avLst/>
            <a:gdLst/>
            <a:ahLst/>
            <a:cxnLst/>
            <a:rect l="l" t="t" r="r" b="b"/>
            <a:pathLst>
              <a:path w="2797" h="2798" extrusionOk="0">
                <a:moveTo>
                  <a:pt x="2797" y="1199"/>
                </a:moveTo>
                <a:cubicBezTo>
                  <a:pt x="2797" y="2284"/>
                  <a:pt x="1484" y="2797"/>
                  <a:pt x="742" y="2055"/>
                </a:cubicBezTo>
                <a:cubicBezTo>
                  <a:pt x="0" y="1313"/>
                  <a:pt x="514" y="1"/>
                  <a:pt x="1598" y="1"/>
                </a:cubicBezTo>
                <a:cubicBezTo>
                  <a:pt x="2283" y="1"/>
                  <a:pt x="2797" y="514"/>
                  <a:pt x="2797" y="11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2" name="Google Shape;1792;p15"/>
          <p:cNvSpPr/>
          <p:nvPr/>
        </p:nvSpPr>
        <p:spPr>
          <a:xfrm>
            <a:off x="6830930" y="3971028"/>
            <a:ext cx="57882" cy="57853"/>
          </a:xfrm>
          <a:custGeom>
            <a:avLst/>
            <a:gdLst/>
            <a:ahLst/>
            <a:cxnLst/>
            <a:rect l="l" t="t" r="r" b="b"/>
            <a:pathLst>
              <a:path w="2056" h="2055" extrusionOk="0">
                <a:moveTo>
                  <a:pt x="2055" y="913"/>
                </a:moveTo>
                <a:cubicBezTo>
                  <a:pt x="2055" y="1655"/>
                  <a:pt x="1085" y="2055"/>
                  <a:pt x="514" y="1541"/>
                </a:cubicBezTo>
                <a:cubicBezTo>
                  <a:pt x="1" y="970"/>
                  <a:pt x="400" y="0"/>
                  <a:pt x="1142" y="0"/>
                </a:cubicBezTo>
                <a:cubicBezTo>
                  <a:pt x="1656" y="0"/>
                  <a:pt x="2055" y="400"/>
                  <a:pt x="2055" y="9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3" name="Google Shape;1793;p15"/>
          <p:cNvSpPr/>
          <p:nvPr/>
        </p:nvSpPr>
        <p:spPr>
          <a:xfrm>
            <a:off x="7145843" y="4118829"/>
            <a:ext cx="64300" cy="65905"/>
          </a:xfrm>
          <a:custGeom>
            <a:avLst/>
            <a:gdLst/>
            <a:ahLst/>
            <a:cxnLst/>
            <a:rect l="l" t="t" r="r" b="b"/>
            <a:pathLst>
              <a:path w="2284" h="2341" extrusionOk="0">
                <a:moveTo>
                  <a:pt x="2283" y="1028"/>
                </a:moveTo>
                <a:cubicBezTo>
                  <a:pt x="2283" y="1941"/>
                  <a:pt x="1256" y="2341"/>
                  <a:pt x="628" y="1713"/>
                </a:cubicBezTo>
                <a:cubicBezTo>
                  <a:pt x="0" y="1085"/>
                  <a:pt x="457" y="1"/>
                  <a:pt x="1370" y="58"/>
                </a:cubicBezTo>
                <a:cubicBezTo>
                  <a:pt x="1884" y="58"/>
                  <a:pt x="2283" y="514"/>
                  <a:pt x="2283" y="10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4" name="Google Shape;1794;p15"/>
          <p:cNvSpPr/>
          <p:nvPr/>
        </p:nvSpPr>
        <p:spPr>
          <a:xfrm>
            <a:off x="6797203" y="4181496"/>
            <a:ext cx="35360" cy="36964"/>
          </a:xfrm>
          <a:custGeom>
            <a:avLst/>
            <a:gdLst/>
            <a:ahLst/>
            <a:cxnLst/>
            <a:rect l="l" t="t" r="r" b="b"/>
            <a:pathLst>
              <a:path w="1256" h="1313" extrusionOk="0">
                <a:moveTo>
                  <a:pt x="1256" y="571"/>
                </a:moveTo>
                <a:cubicBezTo>
                  <a:pt x="1256" y="1028"/>
                  <a:pt x="685" y="1313"/>
                  <a:pt x="343" y="971"/>
                </a:cubicBezTo>
                <a:cubicBezTo>
                  <a:pt x="0" y="628"/>
                  <a:pt x="228" y="0"/>
                  <a:pt x="742" y="0"/>
                </a:cubicBezTo>
                <a:cubicBezTo>
                  <a:pt x="1027" y="0"/>
                  <a:pt x="1256" y="286"/>
                  <a:pt x="1256" y="5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5" name="Google Shape;1795;p15"/>
          <p:cNvSpPr/>
          <p:nvPr/>
        </p:nvSpPr>
        <p:spPr>
          <a:xfrm>
            <a:off x="6819697" y="4528532"/>
            <a:ext cx="43411" cy="43411"/>
          </a:xfrm>
          <a:custGeom>
            <a:avLst/>
            <a:gdLst/>
            <a:ahLst/>
            <a:cxnLst/>
            <a:rect l="l" t="t" r="r" b="b"/>
            <a:pathLst>
              <a:path w="1542" h="1542" extrusionOk="0">
                <a:moveTo>
                  <a:pt x="799" y="0"/>
                </a:moveTo>
                <a:cubicBezTo>
                  <a:pt x="343" y="0"/>
                  <a:pt x="0" y="343"/>
                  <a:pt x="0" y="799"/>
                </a:cubicBezTo>
                <a:cubicBezTo>
                  <a:pt x="0" y="1199"/>
                  <a:pt x="343" y="1541"/>
                  <a:pt x="799" y="1541"/>
                </a:cubicBezTo>
                <a:cubicBezTo>
                  <a:pt x="1199" y="1541"/>
                  <a:pt x="1541" y="1199"/>
                  <a:pt x="1541" y="799"/>
                </a:cubicBezTo>
                <a:cubicBezTo>
                  <a:pt x="1541" y="343"/>
                  <a:pt x="1199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6" name="Google Shape;1796;p15"/>
          <p:cNvSpPr/>
          <p:nvPr/>
        </p:nvSpPr>
        <p:spPr>
          <a:xfrm>
            <a:off x="7137820" y="4523718"/>
            <a:ext cx="65877" cy="64300"/>
          </a:xfrm>
          <a:custGeom>
            <a:avLst/>
            <a:gdLst/>
            <a:ahLst/>
            <a:cxnLst/>
            <a:rect l="l" t="t" r="r" b="b"/>
            <a:pathLst>
              <a:path w="2340" h="2284" extrusionOk="0">
                <a:moveTo>
                  <a:pt x="2340" y="970"/>
                </a:moveTo>
                <a:cubicBezTo>
                  <a:pt x="2340" y="1826"/>
                  <a:pt x="1256" y="2283"/>
                  <a:pt x="628" y="1655"/>
                </a:cubicBezTo>
                <a:cubicBezTo>
                  <a:pt x="0" y="1028"/>
                  <a:pt x="457" y="0"/>
                  <a:pt x="1370" y="0"/>
                </a:cubicBezTo>
                <a:cubicBezTo>
                  <a:pt x="1883" y="0"/>
                  <a:pt x="2340" y="400"/>
                  <a:pt x="2340" y="9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7" name="Google Shape;1797;p15"/>
          <p:cNvSpPr/>
          <p:nvPr/>
        </p:nvSpPr>
        <p:spPr>
          <a:xfrm>
            <a:off x="7096042" y="3069698"/>
            <a:ext cx="33755" cy="33755"/>
          </a:xfrm>
          <a:custGeom>
            <a:avLst/>
            <a:gdLst/>
            <a:ahLst/>
            <a:cxnLst/>
            <a:rect l="l" t="t" r="r" b="b"/>
            <a:pathLst>
              <a:path w="1199" h="1199" extrusionOk="0">
                <a:moveTo>
                  <a:pt x="1199" y="457"/>
                </a:moveTo>
                <a:cubicBezTo>
                  <a:pt x="1199" y="1199"/>
                  <a:pt x="0" y="0"/>
                  <a:pt x="685" y="0"/>
                </a:cubicBezTo>
                <a:cubicBezTo>
                  <a:pt x="970" y="0"/>
                  <a:pt x="1199" y="171"/>
                  <a:pt x="1199" y="4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8" name="Google Shape;1798;p15"/>
          <p:cNvSpPr/>
          <p:nvPr/>
        </p:nvSpPr>
        <p:spPr>
          <a:xfrm>
            <a:off x="6900016" y="3265695"/>
            <a:ext cx="16103" cy="14499"/>
          </a:xfrm>
          <a:custGeom>
            <a:avLst/>
            <a:gdLst/>
            <a:ahLst/>
            <a:cxnLst/>
            <a:rect l="l" t="t" r="r" b="b"/>
            <a:pathLst>
              <a:path w="572" h="515" extrusionOk="0">
                <a:moveTo>
                  <a:pt x="571" y="172"/>
                </a:moveTo>
                <a:cubicBezTo>
                  <a:pt x="571" y="514"/>
                  <a:pt x="1" y="1"/>
                  <a:pt x="343" y="1"/>
                </a:cubicBezTo>
                <a:cubicBezTo>
                  <a:pt x="457" y="1"/>
                  <a:pt x="571" y="58"/>
                  <a:pt x="571" y="1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9" name="Google Shape;1799;p15"/>
          <p:cNvSpPr/>
          <p:nvPr/>
        </p:nvSpPr>
        <p:spPr>
          <a:xfrm>
            <a:off x="6559399" y="2843155"/>
            <a:ext cx="16103" cy="16075"/>
          </a:xfrm>
          <a:custGeom>
            <a:avLst/>
            <a:gdLst/>
            <a:ahLst/>
            <a:cxnLst/>
            <a:rect l="l" t="t" r="r" b="b"/>
            <a:pathLst>
              <a:path w="572" h="571" extrusionOk="0">
                <a:moveTo>
                  <a:pt x="572" y="229"/>
                </a:moveTo>
                <a:cubicBezTo>
                  <a:pt x="572" y="571"/>
                  <a:pt x="1" y="0"/>
                  <a:pt x="343" y="0"/>
                </a:cubicBezTo>
                <a:cubicBezTo>
                  <a:pt x="457" y="0"/>
                  <a:pt x="572" y="114"/>
                  <a:pt x="572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0" name="Google Shape;1800;p15"/>
          <p:cNvSpPr/>
          <p:nvPr/>
        </p:nvSpPr>
        <p:spPr>
          <a:xfrm>
            <a:off x="6793993" y="2757993"/>
            <a:ext cx="16075" cy="16103"/>
          </a:xfrm>
          <a:custGeom>
            <a:avLst/>
            <a:gdLst/>
            <a:ahLst/>
            <a:cxnLst/>
            <a:rect l="l" t="t" r="r" b="b"/>
            <a:pathLst>
              <a:path w="571" h="572" extrusionOk="0">
                <a:moveTo>
                  <a:pt x="571" y="229"/>
                </a:moveTo>
                <a:cubicBezTo>
                  <a:pt x="571" y="571"/>
                  <a:pt x="0" y="1"/>
                  <a:pt x="400" y="1"/>
                </a:cubicBezTo>
                <a:cubicBezTo>
                  <a:pt x="514" y="1"/>
                  <a:pt x="571" y="58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1" name="Google Shape;1801;p15"/>
          <p:cNvSpPr/>
          <p:nvPr/>
        </p:nvSpPr>
        <p:spPr>
          <a:xfrm>
            <a:off x="7087990" y="2533055"/>
            <a:ext cx="14499" cy="12894"/>
          </a:xfrm>
          <a:custGeom>
            <a:avLst/>
            <a:gdLst/>
            <a:ahLst/>
            <a:cxnLst/>
            <a:rect l="l" t="t" r="r" b="b"/>
            <a:pathLst>
              <a:path w="515" h="458" extrusionOk="0">
                <a:moveTo>
                  <a:pt x="515" y="229"/>
                </a:moveTo>
                <a:cubicBezTo>
                  <a:pt x="515" y="343"/>
                  <a:pt x="400" y="457"/>
                  <a:pt x="286" y="457"/>
                </a:cubicBezTo>
                <a:cubicBezTo>
                  <a:pt x="1" y="457"/>
                  <a:pt x="1" y="1"/>
                  <a:pt x="286" y="1"/>
                </a:cubicBezTo>
                <a:cubicBezTo>
                  <a:pt x="400" y="1"/>
                  <a:pt x="515" y="115"/>
                  <a:pt x="515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2" name="Google Shape;1802;p15"/>
          <p:cNvSpPr/>
          <p:nvPr/>
        </p:nvSpPr>
        <p:spPr>
          <a:xfrm>
            <a:off x="6906435" y="2923474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2" y="229"/>
                </a:moveTo>
                <a:cubicBezTo>
                  <a:pt x="572" y="571"/>
                  <a:pt x="1" y="1"/>
                  <a:pt x="343" y="1"/>
                </a:cubicBezTo>
                <a:cubicBezTo>
                  <a:pt x="458" y="1"/>
                  <a:pt x="572" y="115"/>
                  <a:pt x="572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15"/>
          <p:cNvSpPr/>
          <p:nvPr/>
        </p:nvSpPr>
        <p:spPr>
          <a:xfrm>
            <a:off x="7007671" y="3837670"/>
            <a:ext cx="33755" cy="38597"/>
          </a:xfrm>
          <a:custGeom>
            <a:avLst/>
            <a:gdLst/>
            <a:ahLst/>
            <a:cxnLst/>
            <a:rect l="l" t="t" r="r" b="b"/>
            <a:pathLst>
              <a:path w="1199" h="1371" extrusionOk="0">
                <a:moveTo>
                  <a:pt x="1199" y="628"/>
                </a:moveTo>
                <a:cubicBezTo>
                  <a:pt x="1085" y="1370"/>
                  <a:pt x="57" y="1370"/>
                  <a:pt x="0" y="628"/>
                </a:cubicBezTo>
                <a:cubicBezTo>
                  <a:pt x="0" y="286"/>
                  <a:pt x="229" y="0"/>
                  <a:pt x="571" y="0"/>
                </a:cubicBezTo>
                <a:cubicBezTo>
                  <a:pt x="914" y="0"/>
                  <a:pt x="1199" y="286"/>
                  <a:pt x="1199" y="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15"/>
          <p:cNvSpPr/>
          <p:nvPr/>
        </p:nvSpPr>
        <p:spPr>
          <a:xfrm>
            <a:off x="6572264" y="3738066"/>
            <a:ext cx="20917" cy="19284"/>
          </a:xfrm>
          <a:custGeom>
            <a:avLst/>
            <a:gdLst/>
            <a:ahLst/>
            <a:cxnLst/>
            <a:rect l="l" t="t" r="r" b="b"/>
            <a:pathLst>
              <a:path w="743" h="685" extrusionOk="0">
                <a:moveTo>
                  <a:pt x="742" y="343"/>
                </a:moveTo>
                <a:cubicBezTo>
                  <a:pt x="742" y="571"/>
                  <a:pt x="571" y="685"/>
                  <a:pt x="400" y="685"/>
                </a:cubicBezTo>
                <a:cubicBezTo>
                  <a:pt x="172" y="685"/>
                  <a:pt x="0" y="571"/>
                  <a:pt x="0" y="343"/>
                </a:cubicBezTo>
                <a:cubicBezTo>
                  <a:pt x="0" y="114"/>
                  <a:pt x="172" y="0"/>
                  <a:pt x="400" y="0"/>
                </a:cubicBezTo>
                <a:cubicBezTo>
                  <a:pt x="571" y="0"/>
                  <a:pt x="742" y="171"/>
                  <a:pt x="742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5" name="Google Shape;1805;p15"/>
          <p:cNvSpPr/>
          <p:nvPr/>
        </p:nvSpPr>
        <p:spPr>
          <a:xfrm>
            <a:off x="7356311" y="3848903"/>
            <a:ext cx="6447" cy="19313"/>
          </a:xfrm>
          <a:custGeom>
            <a:avLst/>
            <a:gdLst/>
            <a:ahLst/>
            <a:cxnLst/>
            <a:rect l="l" t="t" r="r" b="b"/>
            <a:pathLst>
              <a:path w="229" h="686" extrusionOk="0">
                <a:moveTo>
                  <a:pt x="229" y="686"/>
                </a:moveTo>
                <a:cubicBezTo>
                  <a:pt x="1" y="515"/>
                  <a:pt x="1" y="172"/>
                  <a:pt x="22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6" name="Google Shape;1806;p15"/>
          <p:cNvSpPr/>
          <p:nvPr/>
        </p:nvSpPr>
        <p:spPr>
          <a:xfrm>
            <a:off x="7229400" y="3395844"/>
            <a:ext cx="20889" cy="20917"/>
          </a:xfrm>
          <a:custGeom>
            <a:avLst/>
            <a:gdLst/>
            <a:ahLst/>
            <a:cxnLst/>
            <a:rect l="l" t="t" r="r" b="b"/>
            <a:pathLst>
              <a:path w="742" h="743" extrusionOk="0">
                <a:moveTo>
                  <a:pt x="742" y="400"/>
                </a:moveTo>
                <a:cubicBezTo>
                  <a:pt x="628" y="742"/>
                  <a:pt x="114" y="742"/>
                  <a:pt x="0" y="400"/>
                </a:cubicBezTo>
                <a:cubicBezTo>
                  <a:pt x="114" y="0"/>
                  <a:pt x="628" y="0"/>
                  <a:pt x="742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7" name="Google Shape;1807;p15"/>
          <p:cNvSpPr/>
          <p:nvPr/>
        </p:nvSpPr>
        <p:spPr>
          <a:xfrm>
            <a:off x="6695966" y="2584489"/>
            <a:ext cx="20917" cy="20889"/>
          </a:xfrm>
          <a:custGeom>
            <a:avLst/>
            <a:gdLst/>
            <a:ahLst/>
            <a:cxnLst/>
            <a:rect l="l" t="t" r="r" b="b"/>
            <a:pathLst>
              <a:path w="743" h="742" extrusionOk="0">
                <a:moveTo>
                  <a:pt x="743" y="400"/>
                </a:moveTo>
                <a:cubicBezTo>
                  <a:pt x="743" y="571"/>
                  <a:pt x="571" y="742"/>
                  <a:pt x="400" y="742"/>
                </a:cubicBezTo>
                <a:cubicBezTo>
                  <a:pt x="172" y="742"/>
                  <a:pt x="1" y="571"/>
                  <a:pt x="1" y="400"/>
                </a:cubicBezTo>
                <a:cubicBezTo>
                  <a:pt x="1" y="171"/>
                  <a:pt x="172" y="0"/>
                  <a:pt x="400" y="0"/>
                </a:cubicBezTo>
                <a:cubicBezTo>
                  <a:pt x="571" y="0"/>
                  <a:pt x="743" y="171"/>
                  <a:pt x="743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8" name="Google Shape;1808;p15"/>
          <p:cNvSpPr/>
          <p:nvPr/>
        </p:nvSpPr>
        <p:spPr>
          <a:xfrm>
            <a:off x="7063891" y="2708191"/>
            <a:ext cx="19313" cy="22522"/>
          </a:xfrm>
          <a:custGeom>
            <a:avLst/>
            <a:gdLst/>
            <a:ahLst/>
            <a:cxnLst/>
            <a:rect l="l" t="t" r="r" b="b"/>
            <a:pathLst>
              <a:path w="686" h="800" extrusionOk="0">
                <a:moveTo>
                  <a:pt x="686" y="400"/>
                </a:moveTo>
                <a:cubicBezTo>
                  <a:pt x="629" y="799"/>
                  <a:pt x="58" y="799"/>
                  <a:pt x="1" y="400"/>
                </a:cubicBezTo>
                <a:cubicBezTo>
                  <a:pt x="58" y="0"/>
                  <a:pt x="629" y="0"/>
                  <a:pt x="686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9" name="Google Shape;1809;p15"/>
          <p:cNvSpPr/>
          <p:nvPr/>
        </p:nvSpPr>
        <p:spPr>
          <a:xfrm>
            <a:off x="7309719" y="2851178"/>
            <a:ext cx="27336" cy="25731"/>
          </a:xfrm>
          <a:custGeom>
            <a:avLst/>
            <a:gdLst/>
            <a:ahLst/>
            <a:cxnLst/>
            <a:rect l="l" t="t" r="r" b="b"/>
            <a:pathLst>
              <a:path w="971" h="914" extrusionOk="0">
                <a:moveTo>
                  <a:pt x="971" y="343"/>
                </a:moveTo>
                <a:cubicBezTo>
                  <a:pt x="971" y="914"/>
                  <a:pt x="1" y="1"/>
                  <a:pt x="571" y="1"/>
                </a:cubicBezTo>
                <a:cubicBezTo>
                  <a:pt x="800" y="1"/>
                  <a:pt x="971" y="172"/>
                  <a:pt x="971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0" name="Google Shape;1810;p15"/>
          <p:cNvSpPr/>
          <p:nvPr/>
        </p:nvSpPr>
        <p:spPr>
          <a:xfrm>
            <a:off x="7329004" y="3130732"/>
            <a:ext cx="19313" cy="19313"/>
          </a:xfrm>
          <a:custGeom>
            <a:avLst/>
            <a:gdLst/>
            <a:ahLst/>
            <a:cxnLst/>
            <a:rect l="l" t="t" r="r" b="b"/>
            <a:pathLst>
              <a:path w="686" h="686" extrusionOk="0">
                <a:moveTo>
                  <a:pt x="685" y="343"/>
                </a:moveTo>
                <a:cubicBezTo>
                  <a:pt x="685" y="514"/>
                  <a:pt x="571" y="686"/>
                  <a:pt x="343" y="686"/>
                </a:cubicBezTo>
                <a:cubicBezTo>
                  <a:pt x="172" y="686"/>
                  <a:pt x="0" y="571"/>
                  <a:pt x="0" y="343"/>
                </a:cubicBezTo>
                <a:cubicBezTo>
                  <a:pt x="0" y="115"/>
                  <a:pt x="172" y="1"/>
                  <a:pt x="343" y="1"/>
                </a:cubicBezTo>
                <a:cubicBezTo>
                  <a:pt x="571" y="1"/>
                  <a:pt x="685" y="115"/>
                  <a:pt x="685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1" name="Google Shape;1811;p15"/>
          <p:cNvSpPr/>
          <p:nvPr/>
        </p:nvSpPr>
        <p:spPr>
          <a:xfrm>
            <a:off x="7333818" y="3538831"/>
            <a:ext cx="20917" cy="20917"/>
          </a:xfrm>
          <a:custGeom>
            <a:avLst/>
            <a:gdLst/>
            <a:ahLst/>
            <a:cxnLst/>
            <a:rect l="l" t="t" r="r" b="b"/>
            <a:pathLst>
              <a:path w="743" h="743" extrusionOk="0">
                <a:moveTo>
                  <a:pt x="743" y="400"/>
                </a:moveTo>
                <a:cubicBezTo>
                  <a:pt x="743" y="571"/>
                  <a:pt x="628" y="742"/>
                  <a:pt x="400" y="742"/>
                </a:cubicBezTo>
                <a:cubicBezTo>
                  <a:pt x="1" y="685"/>
                  <a:pt x="1" y="115"/>
                  <a:pt x="400" y="0"/>
                </a:cubicBezTo>
                <a:cubicBezTo>
                  <a:pt x="571" y="0"/>
                  <a:pt x="743" y="172"/>
                  <a:pt x="743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2" name="Google Shape;1812;p15"/>
          <p:cNvSpPr/>
          <p:nvPr/>
        </p:nvSpPr>
        <p:spPr>
          <a:xfrm>
            <a:off x="6940189" y="3487424"/>
            <a:ext cx="25731" cy="25731"/>
          </a:xfrm>
          <a:custGeom>
            <a:avLst/>
            <a:gdLst/>
            <a:ahLst/>
            <a:cxnLst/>
            <a:rect l="l" t="t" r="r" b="b"/>
            <a:pathLst>
              <a:path w="914" h="914" extrusionOk="0">
                <a:moveTo>
                  <a:pt x="914" y="457"/>
                </a:moveTo>
                <a:cubicBezTo>
                  <a:pt x="914" y="685"/>
                  <a:pt x="685" y="913"/>
                  <a:pt x="457" y="913"/>
                </a:cubicBezTo>
                <a:cubicBezTo>
                  <a:pt x="229" y="913"/>
                  <a:pt x="0" y="685"/>
                  <a:pt x="0" y="457"/>
                </a:cubicBezTo>
                <a:cubicBezTo>
                  <a:pt x="0" y="229"/>
                  <a:pt x="229" y="0"/>
                  <a:pt x="457" y="0"/>
                </a:cubicBezTo>
                <a:cubicBezTo>
                  <a:pt x="685" y="0"/>
                  <a:pt x="914" y="229"/>
                  <a:pt x="914" y="4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3" name="Google Shape;1813;p15"/>
          <p:cNvSpPr/>
          <p:nvPr/>
        </p:nvSpPr>
        <p:spPr>
          <a:xfrm>
            <a:off x="6821301" y="3889076"/>
            <a:ext cx="28941" cy="28941"/>
          </a:xfrm>
          <a:custGeom>
            <a:avLst/>
            <a:gdLst/>
            <a:ahLst/>
            <a:cxnLst/>
            <a:rect l="l" t="t" r="r" b="b"/>
            <a:pathLst>
              <a:path w="1028" h="1028" extrusionOk="0">
                <a:moveTo>
                  <a:pt x="970" y="514"/>
                </a:moveTo>
                <a:cubicBezTo>
                  <a:pt x="856" y="1028"/>
                  <a:pt x="114" y="1028"/>
                  <a:pt x="57" y="514"/>
                </a:cubicBezTo>
                <a:cubicBezTo>
                  <a:pt x="0" y="1"/>
                  <a:pt x="1028" y="1"/>
                  <a:pt x="970" y="5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4" name="Google Shape;1814;p15"/>
          <p:cNvSpPr/>
          <p:nvPr/>
        </p:nvSpPr>
        <p:spPr>
          <a:xfrm>
            <a:off x="8370111" y="2793888"/>
            <a:ext cx="27364" cy="27336"/>
          </a:xfrm>
          <a:custGeom>
            <a:avLst/>
            <a:gdLst/>
            <a:ahLst/>
            <a:cxnLst/>
            <a:rect l="l" t="t" r="r" b="b"/>
            <a:pathLst>
              <a:path w="972" h="971" extrusionOk="0">
                <a:moveTo>
                  <a:pt x="971" y="400"/>
                </a:moveTo>
                <a:cubicBezTo>
                  <a:pt x="971" y="971"/>
                  <a:pt x="1" y="1"/>
                  <a:pt x="629" y="1"/>
                </a:cubicBezTo>
                <a:cubicBezTo>
                  <a:pt x="800" y="1"/>
                  <a:pt x="971" y="172"/>
                  <a:pt x="971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5" name="Google Shape;1815;p15"/>
          <p:cNvSpPr/>
          <p:nvPr/>
        </p:nvSpPr>
        <p:spPr>
          <a:xfrm>
            <a:off x="8209445" y="2782655"/>
            <a:ext cx="27364" cy="25731"/>
          </a:xfrm>
          <a:custGeom>
            <a:avLst/>
            <a:gdLst/>
            <a:ahLst/>
            <a:cxnLst/>
            <a:rect l="l" t="t" r="r" b="b"/>
            <a:pathLst>
              <a:path w="972" h="914" extrusionOk="0">
                <a:moveTo>
                  <a:pt x="971" y="343"/>
                </a:moveTo>
                <a:cubicBezTo>
                  <a:pt x="971" y="913"/>
                  <a:pt x="1" y="0"/>
                  <a:pt x="572" y="0"/>
                </a:cubicBezTo>
                <a:cubicBezTo>
                  <a:pt x="800" y="0"/>
                  <a:pt x="971" y="114"/>
                  <a:pt x="971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6" name="Google Shape;1816;p15"/>
          <p:cNvSpPr/>
          <p:nvPr/>
        </p:nvSpPr>
        <p:spPr>
          <a:xfrm>
            <a:off x="8456877" y="2300656"/>
            <a:ext cx="8052" cy="6447"/>
          </a:xfrm>
          <a:custGeom>
            <a:avLst/>
            <a:gdLst/>
            <a:ahLst/>
            <a:cxnLst/>
            <a:rect l="l" t="t" r="r" b="b"/>
            <a:pathLst>
              <a:path w="286" h="229" extrusionOk="0">
                <a:moveTo>
                  <a:pt x="115" y="0"/>
                </a:moveTo>
                <a:cubicBezTo>
                  <a:pt x="1" y="0"/>
                  <a:pt x="1" y="229"/>
                  <a:pt x="115" y="229"/>
                </a:cubicBezTo>
                <a:cubicBezTo>
                  <a:pt x="286" y="229"/>
                  <a:pt x="286" y="0"/>
                  <a:pt x="1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15"/>
          <p:cNvSpPr/>
          <p:nvPr/>
        </p:nvSpPr>
        <p:spPr>
          <a:xfrm>
            <a:off x="8419941" y="1331844"/>
            <a:ext cx="3238" cy="1633"/>
          </a:xfrm>
          <a:custGeom>
            <a:avLst/>
            <a:gdLst/>
            <a:ahLst/>
            <a:cxnLst/>
            <a:rect l="l" t="t" r="r" b="b"/>
            <a:pathLst>
              <a:path w="115" h="58" extrusionOk="0">
                <a:moveTo>
                  <a:pt x="57" y="0"/>
                </a:moveTo>
                <a:cubicBezTo>
                  <a:pt x="114" y="0"/>
                  <a:pt x="114" y="57"/>
                  <a:pt x="57" y="57"/>
                </a:cubicBezTo>
                <a:cubicBezTo>
                  <a:pt x="0" y="57"/>
                  <a:pt x="0" y="0"/>
                  <a:pt x="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15"/>
          <p:cNvSpPr/>
          <p:nvPr/>
        </p:nvSpPr>
        <p:spPr>
          <a:xfrm>
            <a:off x="8352460" y="2127124"/>
            <a:ext cx="27336" cy="27364"/>
          </a:xfrm>
          <a:custGeom>
            <a:avLst/>
            <a:gdLst/>
            <a:ahLst/>
            <a:cxnLst/>
            <a:rect l="l" t="t" r="r" b="b"/>
            <a:pathLst>
              <a:path w="971" h="972" extrusionOk="0">
                <a:moveTo>
                  <a:pt x="913" y="457"/>
                </a:moveTo>
                <a:cubicBezTo>
                  <a:pt x="856" y="971"/>
                  <a:pt x="171" y="971"/>
                  <a:pt x="114" y="457"/>
                </a:cubicBezTo>
                <a:cubicBezTo>
                  <a:pt x="0" y="1"/>
                  <a:pt x="970" y="1"/>
                  <a:pt x="913" y="4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15"/>
          <p:cNvSpPr/>
          <p:nvPr/>
        </p:nvSpPr>
        <p:spPr>
          <a:xfrm>
            <a:off x="8464901" y="2562531"/>
            <a:ext cx="30574" cy="30574"/>
          </a:xfrm>
          <a:custGeom>
            <a:avLst/>
            <a:gdLst/>
            <a:ahLst/>
            <a:cxnLst/>
            <a:rect l="l" t="t" r="r" b="b"/>
            <a:pathLst>
              <a:path w="1086" h="1086" extrusionOk="0">
                <a:moveTo>
                  <a:pt x="1085" y="400"/>
                </a:moveTo>
                <a:cubicBezTo>
                  <a:pt x="1085" y="1085"/>
                  <a:pt x="1" y="1"/>
                  <a:pt x="686" y="1"/>
                </a:cubicBezTo>
                <a:cubicBezTo>
                  <a:pt x="914" y="1"/>
                  <a:pt x="1085" y="172"/>
                  <a:pt x="1085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p15"/>
          <p:cNvSpPr/>
          <p:nvPr/>
        </p:nvSpPr>
        <p:spPr>
          <a:xfrm>
            <a:off x="8317100" y="1992161"/>
            <a:ext cx="24127" cy="24155"/>
          </a:xfrm>
          <a:custGeom>
            <a:avLst/>
            <a:gdLst/>
            <a:ahLst/>
            <a:cxnLst/>
            <a:rect l="l" t="t" r="r" b="b"/>
            <a:pathLst>
              <a:path w="857" h="858" extrusionOk="0">
                <a:moveTo>
                  <a:pt x="857" y="458"/>
                </a:moveTo>
                <a:cubicBezTo>
                  <a:pt x="857" y="686"/>
                  <a:pt x="685" y="857"/>
                  <a:pt x="457" y="857"/>
                </a:cubicBezTo>
                <a:cubicBezTo>
                  <a:pt x="229" y="857"/>
                  <a:pt x="1" y="686"/>
                  <a:pt x="1" y="458"/>
                </a:cubicBezTo>
                <a:cubicBezTo>
                  <a:pt x="1" y="172"/>
                  <a:pt x="229" y="1"/>
                  <a:pt x="457" y="1"/>
                </a:cubicBezTo>
                <a:cubicBezTo>
                  <a:pt x="685" y="1"/>
                  <a:pt x="857" y="172"/>
                  <a:pt x="857" y="4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15"/>
          <p:cNvSpPr/>
          <p:nvPr/>
        </p:nvSpPr>
        <p:spPr>
          <a:xfrm>
            <a:off x="7332213" y="2041991"/>
            <a:ext cx="30545" cy="30545"/>
          </a:xfrm>
          <a:custGeom>
            <a:avLst/>
            <a:gdLst/>
            <a:ahLst/>
            <a:cxnLst/>
            <a:rect l="l" t="t" r="r" b="b"/>
            <a:pathLst>
              <a:path w="1085" h="1085" extrusionOk="0">
                <a:moveTo>
                  <a:pt x="1085" y="400"/>
                </a:moveTo>
                <a:cubicBezTo>
                  <a:pt x="1085" y="1084"/>
                  <a:pt x="1" y="0"/>
                  <a:pt x="628" y="0"/>
                </a:cubicBezTo>
                <a:cubicBezTo>
                  <a:pt x="857" y="0"/>
                  <a:pt x="1085" y="171"/>
                  <a:pt x="1085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15"/>
          <p:cNvSpPr/>
          <p:nvPr/>
        </p:nvSpPr>
        <p:spPr>
          <a:xfrm>
            <a:off x="7807793" y="2072508"/>
            <a:ext cx="16075" cy="16103"/>
          </a:xfrm>
          <a:custGeom>
            <a:avLst/>
            <a:gdLst/>
            <a:ahLst/>
            <a:cxnLst/>
            <a:rect l="l" t="t" r="r" b="b"/>
            <a:pathLst>
              <a:path w="571" h="572" extrusionOk="0">
                <a:moveTo>
                  <a:pt x="571" y="229"/>
                </a:moveTo>
                <a:cubicBezTo>
                  <a:pt x="571" y="571"/>
                  <a:pt x="0" y="0"/>
                  <a:pt x="343" y="0"/>
                </a:cubicBezTo>
                <a:cubicBezTo>
                  <a:pt x="514" y="0"/>
                  <a:pt x="571" y="115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15"/>
          <p:cNvSpPr/>
          <p:nvPr/>
        </p:nvSpPr>
        <p:spPr>
          <a:xfrm>
            <a:off x="7892954" y="2361719"/>
            <a:ext cx="11261" cy="17680"/>
          </a:xfrm>
          <a:custGeom>
            <a:avLst/>
            <a:gdLst/>
            <a:ahLst/>
            <a:cxnLst/>
            <a:rect l="l" t="t" r="r" b="b"/>
            <a:pathLst>
              <a:path w="400" h="628" extrusionOk="0">
                <a:moveTo>
                  <a:pt x="400" y="342"/>
                </a:moveTo>
                <a:cubicBezTo>
                  <a:pt x="400" y="628"/>
                  <a:pt x="0" y="628"/>
                  <a:pt x="0" y="342"/>
                </a:cubicBezTo>
                <a:cubicBezTo>
                  <a:pt x="0" y="0"/>
                  <a:pt x="400" y="0"/>
                  <a:pt x="400" y="3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4" name="Google Shape;1824;p15"/>
          <p:cNvSpPr/>
          <p:nvPr/>
        </p:nvSpPr>
        <p:spPr>
          <a:xfrm>
            <a:off x="7015694" y="2221914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1" y="229"/>
                </a:moveTo>
                <a:cubicBezTo>
                  <a:pt x="514" y="572"/>
                  <a:pt x="1" y="1"/>
                  <a:pt x="343" y="1"/>
                </a:cubicBezTo>
                <a:cubicBezTo>
                  <a:pt x="457" y="1"/>
                  <a:pt x="571" y="115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5" name="Google Shape;1825;p15"/>
          <p:cNvSpPr/>
          <p:nvPr/>
        </p:nvSpPr>
        <p:spPr>
          <a:xfrm>
            <a:off x="7380410" y="2148013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1" y="229"/>
                </a:moveTo>
                <a:cubicBezTo>
                  <a:pt x="571" y="571"/>
                  <a:pt x="1" y="1"/>
                  <a:pt x="343" y="1"/>
                </a:cubicBezTo>
                <a:cubicBezTo>
                  <a:pt x="457" y="1"/>
                  <a:pt x="571" y="58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6" name="Google Shape;1826;p15"/>
          <p:cNvSpPr/>
          <p:nvPr/>
        </p:nvSpPr>
        <p:spPr>
          <a:xfrm>
            <a:off x="7303300" y="2448457"/>
            <a:ext cx="12866" cy="17708"/>
          </a:xfrm>
          <a:custGeom>
            <a:avLst/>
            <a:gdLst/>
            <a:ahLst/>
            <a:cxnLst/>
            <a:rect l="l" t="t" r="r" b="b"/>
            <a:pathLst>
              <a:path w="457" h="629" extrusionOk="0">
                <a:moveTo>
                  <a:pt x="457" y="343"/>
                </a:moveTo>
                <a:cubicBezTo>
                  <a:pt x="457" y="629"/>
                  <a:pt x="0" y="629"/>
                  <a:pt x="0" y="343"/>
                </a:cubicBezTo>
                <a:cubicBezTo>
                  <a:pt x="0" y="1"/>
                  <a:pt x="457" y="1"/>
                  <a:pt x="457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7" name="Google Shape;1827;p15"/>
          <p:cNvSpPr/>
          <p:nvPr/>
        </p:nvSpPr>
        <p:spPr>
          <a:xfrm>
            <a:off x="8434383" y="1707793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1" y="229"/>
                </a:moveTo>
                <a:cubicBezTo>
                  <a:pt x="571" y="571"/>
                  <a:pt x="1" y="1"/>
                  <a:pt x="343" y="1"/>
                </a:cubicBezTo>
                <a:cubicBezTo>
                  <a:pt x="457" y="1"/>
                  <a:pt x="571" y="58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8" name="Google Shape;1828;p15"/>
          <p:cNvSpPr/>
          <p:nvPr/>
        </p:nvSpPr>
        <p:spPr>
          <a:xfrm>
            <a:off x="6983572" y="1955225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1" y="229"/>
                </a:moveTo>
                <a:cubicBezTo>
                  <a:pt x="571" y="571"/>
                  <a:pt x="0" y="0"/>
                  <a:pt x="343" y="0"/>
                </a:cubicBezTo>
                <a:cubicBezTo>
                  <a:pt x="514" y="0"/>
                  <a:pt x="571" y="115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9" name="Google Shape;1829;p15"/>
          <p:cNvSpPr/>
          <p:nvPr/>
        </p:nvSpPr>
        <p:spPr>
          <a:xfrm>
            <a:off x="7830287" y="1600138"/>
            <a:ext cx="12866" cy="16103"/>
          </a:xfrm>
          <a:custGeom>
            <a:avLst/>
            <a:gdLst/>
            <a:ahLst/>
            <a:cxnLst/>
            <a:rect l="l" t="t" r="r" b="b"/>
            <a:pathLst>
              <a:path w="457" h="572" extrusionOk="0">
                <a:moveTo>
                  <a:pt x="457" y="286"/>
                </a:moveTo>
                <a:cubicBezTo>
                  <a:pt x="457" y="572"/>
                  <a:pt x="0" y="572"/>
                  <a:pt x="0" y="286"/>
                </a:cubicBezTo>
                <a:cubicBezTo>
                  <a:pt x="0" y="1"/>
                  <a:pt x="457" y="1"/>
                  <a:pt x="457" y="2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0" name="Google Shape;1830;p15"/>
          <p:cNvSpPr/>
          <p:nvPr/>
        </p:nvSpPr>
        <p:spPr>
          <a:xfrm>
            <a:off x="8069668" y="2048410"/>
            <a:ext cx="14499" cy="12866"/>
          </a:xfrm>
          <a:custGeom>
            <a:avLst/>
            <a:gdLst/>
            <a:ahLst/>
            <a:cxnLst/>
            <a:rect l="l" t="t" r="r" b="b"/>
            <a:pathLst>
              <a:path w="515" h="457" extrusionOk="0">
                <a:moveTo>
                  <a:pt x="514" y="229"/>
                </a:moveTo>
                <a:cubicBezTo>
                  <a:pt x="514" y="343"/>
                  <a:pt x="400" y="457"/>
                  <a:pt x="286" y="457"/>
                </a:cubicBezTo>
                <a:cubicBezTo>
                  <a:pt x="1" y="457"/>
                  <a:pt x="1" y="0"/>
                  <a:pt x="286" y="0"/>
                </a:cubicBezTo>
                <a:cubicBezTo>
                  <a:pt x="400" y="0"/>
                  <a:pt x="514" y="115"/>
                  <a:pt x="514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1" name="Google Shape;1831;p15"/>
          <p:cNvSpPr/>
          <p:nvPr/>
        </p:nvSpPr>
        <p:spPr>
          <a:xfrm>
            <a:off x="8018261" y="1564806"/>
            <a:ext cx="17708" cy="16103"/>
          </a:xfrm>
          <a:custGeom>
            <a:avLst/>
            <a:gdLst/>
            <a:ahLst/>
            <a:cxnLst/>
            <a:rect l="l" t="t" r="r" b="b"/>
            <a:pathLst>
              <a:path w="629" h="572" extrusionOk="0">
                <a:moveTo>
                  <a:pt x="571" y="229"/>
                </a:moveTo>
                <a:cubicBezTo>
                  <a:pt x="628" y="571"/>
                  <a:pt x="0" y="0"/>
                  <a:pt x="400" y="0"/>
                </a:cubicBezTo>
                <a:cubicBezTo>
                  <a:pt x="514" y="0"/>
                  <a:pt x="571" y="115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15"/>
          <p:cNvSpPr/>
          <p:nvPr/>
        </p:nvSpPr>
        <p:spPr>
          <a:xfrm>
            <a:off x="8638433" y="1764042"/>
            <a:ext cx="16103" cy="14470"/>
          </a:xfrm>
          <a:custGeom>
            <a:avLst/>
            <a:gdLst/>
            <a:ahLst/>
            <a:cxnLst/>
            <a:rect l="l" t="t" r="r" b="b"/>
            <a:pathLst>
              <a:path w="572" h="514" extrusionOk="0">
                <a:moveTo>
                  <a:pt x="571" y="171"/>
                </a:moveTo>
                <a:cubicBezTo>
                  <a:pt x="571" y="514"/>
                  <a:pt x="1" y="0"/>
                  <a:pt x="343" y="0"/>
                </a:cubicBezTo>
                <a:cubicBezTo>
                  <a:pt x="457" y="0"/>
                  <a:pt x="571" y="57"/>
                  <a:pt x="571" y="1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3" name="Google Shape;1833;p15"/>
          <p:cNvSpPr/>
          <p:nvPr/>
        </p:nvSpPr>
        <p:spPr>
          <a:xfrm>
            <a:off x="7557151" y="2201053"/>
            <a:ext cx="12866" cy="16075"/>
          </a:xfrm>
          <a:custGeom>
            <a:avLst/>
            <a:gdLst/>
            <a:ahLst/>
            <a:cxnLst/>
            <a:rect l="l" t="t" r="r" b="b"/>
            <a:pathLst>
              <a:path w="457" h="571" extrusionOk="0">
                <a:moveTo>
                  <a:pt x="457" y="285"/>
                </a:moveTo>
                <a:cubicBezTo>
                  <a:pt x="457" y="571"/>
                  <a:pt x="0" y="571"/>
                  <a:pt x="0" y="285"/>
                </a:cubicBezTo>
                <a:cubicBezTo>
                  <a:pt x="0" y="0"/>
                  <a:pt x="457" y="0"/>
                  <a:pt x="457" y="2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4" name="Google Shape;1834;p15"/>
          <p:cNvSpPr/>
          <p:nvPr/>
        </p:nvSpPr>
        <p:spPr>
          <a:xfrm>
            <a:off x="7713004" y="2448457"/>
            <a:ext cx="12866" cy="17708"/>
          </a:xfrm>
          <a:custGeom>
            <a:avLst/>
            <a:gdLst/>
            <a:ahLst/>
            <a:cxnLst/>
            <a:rect l="l" t="t" r="r" b="b"/>
            <a:pathLst>
              <a:path w="457" h="629" extrusionOk="0">
                <a:moveTo>
                  <a:pt x="457" y="343"/>
                </a:moveTo>
                <a:cubicBezTo>
                  <a:pt x="457" y="629"/>
                  <a:pt x="0" y="629"/>
                  <a:pt x="0" y="343"/>
                </a:cubicBezTo>
                <a:cubicBezTo>
                  <a:pt x="0" y="1"/>
                  <a:pt x="457" y="1"/>
                  <a:pt x="457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15"/>
          <p:cNvSpPr/>
          <p:nvPr/>
        </p:nvSpPr>
        <p:spPr>
          <a:xfrm>
            <a:off x="6795598" y="2107868"/>
            <a:ext cx="12866" cy="17680"/>
          </a:xfrm>
          <a:custGeom>
            <a:avLst/>
            <a:gdLst/>
            <a:ahLst/>
            <a:cxnLst/>
            <a:rect l="l" t="t" r="r" b="b"/>
            <a:pathLst>
              <a:path w="457" h="628" extrusionOk="0">
                <a:moveTo>
                  <a:pt x="457" y="285"/>
                </a:moveTo>
                <a:cubicBezTo>
                  <a:pt x="457" y="628"/>
                  <a:pt x="0" y="628"/>
                  <a:pt x="0" y="285"/>
                </a:cubicBezTo>
                <a:cubicBezTo>
                  <a:pt x="0" y="0"/>
                  <a:pt x="457" y="0"/>
                  <a:pt x="457" y="2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15"/>
          <p:cNvSpPr/>
          <p:nvPr/>
        </p:nvSpPr>
        <p:spPr>
          <a:xfrm>
            <a:off x="6622066" y="1947202"/>
            <a:ext cx="12894" cy="16075"/>
          </a:xfrm>
          <a:custGeom>
            <a:avLst/>
            <a:gdLst/>
            <a:ahLst/>
            <a:cxnLst/>
            <a:rect l="l" t="t" r="r" b="b"/>
            <a:pathLst>
              <a:path w="458" h="571" extrusionOk="0">
                <a:moveTo>
                  <a:pt x="457" y="285"/>
                </a:moveTo>
                <a:cubicBezTo>
                  <a:pt x="457" y="571"/>
                  <a:pt x="1" y="571"/>
                  <a:pt x="1" y="285"/>
                </a:cubicBezTo>
                <a:cubicBezTo>
                  <a:pt x="1" y="0"/>
                  <a:pt x="457" y="0"/>
                  <a:pt x="457" y="2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7" name="Google Shape;1837;p15"/>
          <p:cNvSpPr/>
          <p:nvPr/>
        </p:nvSpPr>
        <p:spPr>
          <a:xfrm>
            <a:off x="6732931" y="2078927"/>
            <a:ext cx="12866" cy="14499"/>
          </a:xfrm>
          <a:custGeom>
            <a:avLst/>
            <a:gdLst/>
            <a:ahLst/>
            <a:cxnLst/>
            <a:rect l="l" t="t" r="r" b="b"/>
            <a:pathLst>
              <a:path w="457" h="515" extrusionOk="0">
                <a:moveTo>
                  <a:pt x="457" y="229"/>
                </a:moveTo>
                <a:cubicBezTo>
                  <a:pt x="457" y="514"/>
                  <a:pt x="0" y="514"/>
                  <a:pt x="0" y="229"/>
                </a:cubicBezTo>
                <a:cubicBezTo>
                  <a:pt x="0" y="115"/>
                  <a:pt x="115" y="1"/>
                  <a:pt x="229" y="1"/>
                </a:cubicBezTo>
                <a:cubicBezTo>
                  <a:pt x="343" y="1"/>
                  <a:pt x="457" y="115"/>
                  <a:pt x="457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8" name="Google Shape;1838;p15"/>
          <p:cNvSpPr/>
          <p:nvPr/>
        </p:nvSpPr>
        <p:spPr>
          <a:xfrm>
            <a:off x="7902583" y="1510190"/>
            <a:ext cx="14499" cy="11261"/>
          </a:xfrm>
          <a:custGeom>
            <a:avLst/>
            <a:gdLst/>
            <a:ahLst/>
            <a:cxnLst/>
            <a:rect l="l" t="t" r="r" b="b"/>
            <a:pathLst>
              <a:path w="515" h="400" extrusionOk="0">
                <a:moveTo>
                  <a:pt x="514" y="228"/>
                </a:moveTo>
                <a:cubicBezTo>
                  <a:pt x="514" y="342"/>
                  <a:pt x="400" y="400"/>
                  <a:pt x="286" y="400"/>
                </a:cubicBezTo>
                <a:cubicBezTo>
                  <a:pt x="0" y="400"/>
                  <a:pt x="0" y="0"/>
                  <a:pt x="286" y="0"/>
                </a:cubicBezTo>
                <a:cubicBezTo>
                  <a:pt x="400" y="0"/>
                  <a:pt x="514" y="57"/>
                  <a:pt x="514" y="2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15"/>
          <p:cNvSpPr/>
          <p:nvPr/>
        </p:nvSpPr>
        <p:spPr>
          <a:xfrm>
            <a:off x="8749297" y="1204905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1" y="229"/>
                </a:moveTo>
                <a:cubicBezTo>
                  <a:pt x="571" y="571"/>
                  <a:pt x="0" y="1"/>
                  <a:pt x="400" y="1"/>
                </a:cubicBezTo>
                <a:cubicBezTo>
                  <a:pt x="514" y="1"/>
                  <a:pt x="571" y="115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15"/>
          <p:cNvSpPr/>
          <p:nvPr/>
        </p:nvSpPr>
        <p:spPr>
          <a:xfrm>
            <a:off x="6620461" y="1767251"/>
            <a:ext cx="25731" cy="28941"/>
          </a:xfrm>
          <a:custGeom>
            <a:avLst/>
            <a:gdLst/>
            <a:ahLst/>
            <a:cxnLst/>
            <a:rect l="l" t="t" r="r" b="b"/>
            <a:pathLst>
              <a:path w="914" h="1028" extrusionOk="0">
                <a:moveTo>
                  <a:pt x="914" y="514"/>
                </a:moveTo>
                <a:cubicBezTo>
                  <a:pt x="914" y="742"/>
                  <a:pt x="742" y="970"/>
                  <a:pt x="514" y="970"/>
                </a:cubicBezTo>
                <a:cubicBezTo>
                  <a:pt x="1" y="1027"/>
                  <a:pt x="1" y="0"/>
                  <a:pt x="514" y="57"/>
                </a:cubicBezTo>
                <a:cubicBezTo>
                  <a:pt x="742" y="57"/>
                  <a:pt x="914" y="286"/>
                  <a:pt x="914" y="5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15"/>
          <p:cNvSpPr/>
          <p:nvPr/>
        </p:nvSpPr>
        <p:spPr>
          <a:xfrm>
            <a:off x="7656755" y="1211352"/>
            <a:ext cx="25731" cy="25731"/>
          </a:xfrm>
          <a:custGeom>
            <a:avLst/>
            <a:gdLst/>
            <a:ahLst/>
            <a:cxnLst/>
            <a:rect l="l" t="t" r="r" b="b"/>
            <a:pathLst>
              <a:path w="914" h="914" extrusionOk="0">
                <a:moveTo>
                  <a:pt x="914" y="457"/>
                </a:moveTo>
                <a:cubicBezTo>
                  <a:pt x="914" y="685"/>
                  <a:pt x="686" y="913"/>
                  <a:pt x="457" y="913"/>
                </a:cubicBezTo>
                <a:cubicBezTo>
                  <a:pt x="229" y="913"/>
                  <a:pt x="1" y="685"/>
                  <a:pt x="1" y="457"/>
                </a:cubicBezTo>
                <a:cubicBezTo>
                  <a:pt x="1" y="228"/>
                  <a:pt x="172" y="0"/>
                  <a:pt x="457" y="0"/>
                </a:cubicBezTo>
                <a:cubicBezTo>
                  <a:pt x="686" y="0"/>
                  <a:pt x="914" y="228"/>
                  <a:pt x="914" y="4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2" name="Google Shape;1842;p15"/>
          <p:cNvSpPr/>
          <p:nvPr/>
        </p:nvSpPr>
        <p:spPr>
          <a:xfrm>
            <a:off x="6763448" y="1312560"/>
            <a:ext cx="19313" cy="20917"/>
          </a:xfrm>
          <a:custGeom>
            <a:avLst/>
            <a:gdLst/>
            <a:ahLst/>
            <a:cxnLst/>
            <a:rect l="l" t="t" r="r" b="b"/>
            <a:pathLst>
              <a:path w="686" h="743" extrusionOk="0">
                <a:moveTo>
                  <a:pt x="686" y="286"/>
                </a:moveTo>
                <a:cubicBezTo>
                  <a:pt x="686" y="742"/>
                  <a:pt x="1" y="0"/>
                  <a:pt x="457" y="58"/>
                </a:cubicBezTo>
                <a:cubicBezTo>
                  <a:pt x="571" y="58"/>
                  <a:pt x="686" y="172"/>
                  <a:pt x="686" y="2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3" name="Google Shape;1843;p15"/>
          <p:cNvSpPr/>
          <p:nvPr/>
        </p:nvSpPr>
        <p:spPr>
          <a:xfrm>
            <a:off x="8074482" y="1343077"/>
            <a:ext cx="17708" cy="17708"/>
          </a:xfrm>
          <a:custGeom>
            <a:avLst/>
            <a:gdLst/>
            <a:ahLst/>
            <a:cxnLst/>
            <a:rect l="l" t="t" r="r" b="b"/>
            <a:pathLst>
              <a:path w="629" h="629" extrusionOk="0">
                <a:moveTo>
                  <a:pt x="572" y="343"/>
                </a:moveTo>
                <a:cubicBezTo>
                  <a:pt x="629" y="629"/>
                  <a:pt x="1" y="629"/>
                  <a:pt x="58" y="343"/>
                </a:cubicBezTo>
                <a:cubicBezTo>
                  <a:pt x="58" y="1"/>
                  <a:pt x="515" y="1"/>
                  <a:pt x="572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15"/>
          <p:cNvSpPr/>
          <p:nvPr/>
        </p:nvSpPr>
        <p:spPr>
          <a:xfrm>
            <a:off x="8792680" y="2184978"/>
            <a:ext cx="24127" cy="22522"/>
          </a:xfrm>
          <a:custGeom>
            <a:avLst/>
            <a:gdLst/>
            <a:ahLst/>
            <a:cxnLst/>
            <a:rect l="l" t="t" r="r" b="b"/>
            <a:pathLst>
              <a:path w="857" h="800" extrusionOk="0">
                <a:moveTo>
                  <a:pt x="799" y="400"/>
                </a:moveTo>
                <a:cubicBezTo>
                  <a:pt x="685" y="799"/>
                  <a:pt x="171" y="799"/>
                  <a:pt x="57" y="400"/>
                </a:cubicBezTo>
                <a:cubicBezTo>
                  <a:pt x="0" y="0"/>
                  <a:pt x="856" y="0"/>
                  <a:pt x="799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5" name="Google Shape;1845;p15"/>
          <p:cNvSpPr/>
          <p:nvPr/>
        </p:nvSpPr>
        <p:spPr>
          <a:xfrm>
            <a:off x="8416704" y="1490906"/>
            <a:ext cx="30574" cy="30545"/>
          </a:xfrm>
          <a:custGeom>
            <a:avLst/>
            <a:gdLst/>
            <a:ahLst/>
            <a:cxnLst/>
            <a:rect l="l" t="t" r="r" b="b"/>
            <a:pathLst>
              <a:path w="1086" h="1085" extrusionOk="0">
                <a:moveTo>
                  <a:pt x="1085" y="400"/>
                </a:moveTo>
                <a:cubicBezTo>
                  <a:pt x="1028" y="1085"/>
                  <a:pt x="1" y="0"/>
                  <a:pt x="629" y="0"/>
                </a:cubicBezTo>
                <a:cubicBezTo>
                  <a:pt x="857" y="0"/>
                  <a:pt x="1085" y="171"/>
                  <a:pt x="1085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6" name="Google Shape;1846;p15"/>
          <p:cNvSpPr/>
          <p:nvPr/>
        </p:nvSpPr>
        <p:spPr>
          <a:xfrm>
            <a:off x="8628804" y="1344682"/>
            <a:ext cx="38569" cy="40202"/>
          </a:xfrm>
          <a:custGeom>
            <a:avLst/>
            <a:gdLst/>
            <a:ahLst/>
            <a:cxnLst/>
            <a:rect l="l" t="t" r="r" b="b"/>
            <a:pathLst>
              <a:path w="1370" h="1428" extrusionOk="0">
                <a:moveTo>
                  <a:pt x="1370" y="629"/>
                </a:moveTo>
                <a:cubicBezTo>
                  <a:pt x="1370" y="1142"/>
                  <a:pt x="742" y="1428"/>
                  <a:pt x="343" y="1028"/>
                </a:cubicBezTo>
                <a:cubicBezTo>
                  <a:pt x="0" y="686"/>
                  <a:pt x="228" y="1"/>
                  <a:pt x="799" y="1"/>
                </a:cubicBezTo>
                <a:cubicBezTo>
                  <a:pt x="1142" y="1"/>
                  <a:pt x="1370" y="286"/>
                  <a:pt x="1370" y="6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7" name="Google Shape;1847;p15"/>
          <p:cNvSpPr/>
          <p:nvPr/>
        </p:nvSpPr>
        <p:spPr>
          <a:xfrm>
            <a:off x="8162852" y="2324755"/>
            <a:ext cx="33783" cy="45016"/>
          </a:xfrm>
          <a:custGeom>
            <a:avLst/>
            <a:gdLst/>
            <a:ahLst/>
            <a:cxnLst/>
            <a:rect l="l" t="t" r="r" b="b"/>
            <a:pathLst>
              <a:path w="1200" h="1599" extrusionOk="0">
                <a:moveTo>
                  <a:pt x="1199" y="799"/>
                </a:moveTo>
                <a:cubicBezTo>
                  <a:pt x="1199" y="1598"/>
                  <a:pt x="1" y="1598"/>
                  <a:pt x="1" y="799"/>
                </a:cubicBezTo>
                <a:cubicBezTo>
                  <a:pt x="1" y="0"/>
                  <a:pt x="1199" y="0"/>
                  <a:pt x="1199" y="7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8" name="Google Shape;1848;p15"/>
          <p:cNvSpPr/>
          <p:nvPr/>
        </p:nvSpPr>
        <p:spPr>
          <a:xfrm>
            <a:off x="8175718" y="1177597"/>
            <a:ext cx="40202" cy="40202"/>
          </a:xfrm>
          <a:custGeom>
            <a:avLst/>
            <a:gdLst/>
            <a:ahLst/>
            <a:cxnLst/>
            <a:rect l="l" t="t" r="r" b="b"/>
            <a:pathLst>
              <a:path w="1428" h="1428" extrusionOk="0">
                <a:moveTo>
                  <a:pt x="1427" y="628"/>
                </a:moveTo>
                <a:cubicBezTo>
                  <a:pt x="1427" y="1142"/>
                  <a:pt x="799" y="1427"/>
                  <a:pt x="400" y="1028"/>
                </a:cubicBezTo>
                <a:cubicBezTo>
                  <a:pt x="0" y="685"/>
                  <a:pt x="286" y="1"/>
                  <a:pt x="799" y="1"/>
                </a:cubicBezTo>
                <a:cubicBezTo>
                  <a:pt x="1142" y="1"/>
                  <a:pt x="1427" y="286"/>
                  <a:pt x="1427" y="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9" name="Google Shape;1849;p15"/>
          <p:cNvSpPr/>
          <p:nvPr/>
        </p:nvSpPr>
        <p:spPr>
          <a:xfrm>
            <a:off x="6830930" y="1776879"/>
            <a:ext cx="25731" cy="27336"/>
          </a:xfrm>
          <a:custGeom>
            <a:avLst/>
            <a:gdLst/>
            <a:ahLst/>
            <a:cxnLst/>
            <a:rect l="l" t="t" r="r" b="b"/>
            <a:pathLst>
              <a:path w="914" h="971" extrusionOk="0">
                <a:moveTo>
                  <a:pt x="914" y="400"/>
                </a:moveTo>
                <a:cubicBezTo>
                  <a:pt x="914" y="971"/>
                  <a:pt x="1" y="1"/>
                  <a:pt x="571" y="1"/>
                </a:cubicBezTo>
                <a:cubicBezTo>
                  <a:pt x="743" y="1"/>
                  <a:pt x="914" y="172"/>
                  <a:pt x="914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0" name="Google Shape;1850;p15"/>
          <p:cNvSpPr/>
          <p:nvPr/>
        </p:nvSpPr>
        <p:spPr>
          <a:xfrm>
            <a:off x="6867894" y="2054829"/>
            <a:ext cx="19313" cy="22522"/>
          </a:xfrm>
          <a:custGeom>
            <a:avLst/>
            <a:gdLst/>
            <a:ahLst/>
            <a:cxnLst/>
            <a:rect l="l" t="t" r="r" b="b"/>
            <a:pathLst>
              <a:path w="686" h="800" extrusionOk="0">
                <a:moveTo>
                  <a:pt x="685" y="400"/>
                </a:moveTo>
                <a:cubicBezTo>
                  <a:pt x="628" y="800"/>
                  <a:pt x="57" y="800"/>
                  <a:pt x="0" y="400"/>
                </a:cubicBezTo>
                <a:cubicBezTo>
                  <a:pt x="57" y="1"/>
                  <a:pt x="628" y="1"/>
                  <a:pt x="685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1" name="Google Shape;1851;p15"/>
          <p:cNvSpPr/>
          <p:nvPr/>
        </p:nvSpPr>
        <p:spPr>
          <a:xfrm>
            <a:off x="6588339" y="1609794"/>
            <a:ext cx="20917" cy="20917"/>
          </a:xfrm>
          <a:custGeom>
            <a:avLst/>
            <a:gdLst/>
            <a:ahLst/>
            <a:cxnLst/>
            <a:rect l="l" t="t" r="r" b="b"/>
            <a:pathLst>
              <a:path w="743" h="743" extrusionOk="0">
                <a:moveTo>
                  <a:pt x="742" y="343"/>
                </a:moveTo>
                <a:cubicBezTo>
                  <a:pt x="742" y="571"/>
                  <a:pt x="571" y="742"/>
                  <a:pt x="400" y="742"/>
                </a:cubicBezTo>
                <a:cubicBezTo>
                  <a:pt x="0" y="628"/>
                  <a:pt x="0" y="115"/>
                  <a:pt x="400" y="0"/>
                </a:cubicBezTo>
                <a:cubicBezTo>
                  <a:pt x="571" y="0"/>
                  <a:pt x="742" y="172"/>
                  <a:pt x="742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2" name="Google Shape;1852;p15"/>
          <p:cNvSpPr/>
          <p:nvPr/>
        </p:nvSpPr>
        <p:spPr>
          <a:xfrm>
            <a:off x="6768262" y="1572830"/>
            <a:ext cx="25760" cy="25731"/>
          </a:xfrm>
          <a:custGeom>
            <a:avLst/>
            <a:gdLst/>
            <a:ahLst/>
            <a:cxnLst/>
            <a:rect l="l" t="t" r="r" b="b"/>
            <a:pathLst>
              <a:path w="915" h="914" extrusionOk="0">
                <a:moveTo>
                  <a:pt x="914" y="343"/>
                </a:moveTo>
                <a:cubicBezTo>
                  <a:pt x="914" y="914"/>
                  <a:pt x="1" y="1"/>
                  <a:pt x="572" y="1"/>
                </a:cubicBezTo>
                <a:cubicBezTo>
                  <a:pt x="800" y="1"/>
                  <a:pt x="914" y="172"/>
                  <a:pt x="914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3" name="Google Shape;1853;p15"/>
          <p:cNvSpPr/>
          <p:nvPr/>
        </p:nvSpPr>
        <p:spPr>
          <a:xfrm>
            <a:off x="7862409" y="1306141"/>
            <a:ext cx="25731" cy="22522"/>
          </a:xfrm>
          <a:custGeom>
            <a:avLst/>
            <a:gdLst/>
            <a:ahLst/>
            <a:cxnLst/>
            <a:rect l="l" t="t" r="r" b="b"/>
            <a:pathLst>
              <a:path w="914" h="800" extrusionOk="0">
                <a:moveTo>
                  <a:pt x="800" y="343"/>
                </a:moveTo>
                <a:cubicBezTo>
                  <a:pt x="914" y="799"/>
                  <a:pt x="1" y="799"/>
                  <a:pt x="115" y="343"/>
                </a:cubicBezTo>
                <a:cubicBezTo>
                  <a:pt x="172" y="0"/>
                  <a:pt x="743" y="0"/>
                  <a:pt x="800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4" name="Google Shape;1854;p15"/>
          <p:cNvSpPr/>
          <p:nvPr/>
        </p:nvSpPr>
        <p:spPr>
          <a:xfrm>
            <a:off x="6614043" y="2191396"/>
            <a:ext cx="19313" cy="22522"/>
          </a:xfrm>
          <a:custGeom>
            <a:avLst/>
            <a:gdLst/>
            <a:ahLst/>
            <a:cxnLst/>
            <a:rect l="l" t="t" r="r" b="b"/>
            <a:pathLst>
              <a:path w="686" h="800" extrusionOk="0">
                <a:moveTo>
                  <a:pt x="685" y="400"/>
                </a:moveTo>
                <a:cubicBezTo>
                  <a:pt x="628" y="800"/>
                  <a:pt x="57" y="800"/>
                  <a:pt x="0" y="400"/>
                </a:cubicBezTo>
                <a:cubicBezTo>
                  <a:pt x="57" y="1"/>
                  <a:pt x="628" y="1"/>
                  <a:pt x="685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5" name="Google Shape;1855;p15"/>
          <p:cNvSpPr/>
          <p:nvPr/>
        </p:nvSpPr>
        <p:spPr>
          <a:xfrm>
            <a:off x="6793993" y="2445248"/>
            <a:ext cx="19284" cy="22522"/>
          </a:xfrm>
          <a:custGeom>
            <a:avLst/>
            <a:gdLst/>
            <a:ahLst/>
            <a:cxnLst/>
            <a:rect l="l" t="t" r="r" b="b"/>
            <a:pathLst>
              <a:path w="685" h="800" extrusionOk="0">
                <a:moveTo>
                  <a:pt x="685" y="400"/>
                </a:moveTo>
                <a:cubicBezTo>
                  <a:pt x="628" y="800"/>
                  <a:pt x="57" y="800"/>
                  <a:pt x="0" y="400"/>
                </a:cubicBezTo>
                <a:cubicBezTo>
                  <a:pt x="57" y="1"/>
                  <a:pt x="628" y="1"/>
                  <a:pt x="685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6" name="Google Shape;1856;p15"/>
          <p:cNvSpPr/>
          <p:nvPr/>
        </p:nvSpPr>
        <p:spPr>
          <a:xfrm>
            <a:off x="6631694" y="2434015"/>
            <a:ext cx="20917" cy="20917"/>
          </a:xfrm>
          <a:custGeom>
            <a:avLst/>
            <a:gdLst/>
            <a:ahLst/>
            <a:cxnLst/>
            <a:rect l="l" t="t" r="r" b="b"/>
            <a:pathLst>
              <a:path w="743" h="743" extrusionOk="0">
                <a:moveTo>
                  <a:pt x="743" y="343"/>
                </a:moveTo>
                <a:cubicBezTo>
                  <a:pt x="743" y="571"/>
                  <a:pt x="572" y="742"/>
                  <a:pt x="400" y="742"/>
                </a:cubicBezTo>
                <a:cubicBezTo>
                  <a:pt x="172" y="742"/>
                  <a:pt x="1" y="571"/>
                  <a:pt x="1" y="343"/>
                </a:cubicBezTo>
                <a:cubicBezTo>
                  <a:pt x="1" y="171"/>
                  <a:pt x="172" y="0"/>
                  <a:pt x="400" y="0"/>
                </a:cubicBezTo>
                <a:cubicBezTo>
                  <a:pt x="572" y="0"/>
                  <a:pt x="743" y="171"/>
                  <a:pt x="743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7" name="Google Shape;1857;p15"/>
          <p:cNvSpPr/>
          <p:nvPr/>
        </p:nvSpPr>
        <p:spPr>
          <a:xfrm>
            <a:off x="6941794" y="1151894"/>
            <a:ext cx="20917" cy="19313"/>
          </a:xfrm>
          <a:custGeom>
            <a:avLst/>
            <a:gdLst/>
            <a:ahLst/>
            <a:cxnLst/>
            <a:rect l="l" t="t" r="r" b="b"/>
            <a:pathLst>
              <a:path w="743" h="686" extrusionOk="0">
                <a:moveTo>
                  <a:pt x="742" y="343"/>
                </a:moveTo>
                <a:cubicBezTo>
                  <a:pt x="742" y="571"/>
                  <a:pt x="571" y="685"/>
                  <a:pt x="400" y="685"/>
                </a:cubicBezTo>
                <a:cubicBezTo>
                  <a:pt x="1" y="628"/>
                  <a:pt x="1" y="58"/>
                  <a:pt x="400" y="0"/>
                </a:cubicBezTo>
                <a:cubicBezTo>
                  <a:pt x="571" y="0"/>
                  <a:pt x="742" y="172"/>
                  <a:pt x="742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8" name="Google Shape;1858;p15"/>
          <p:cNvSpPr/>
          <p:nvPr/>
        </p:nvSpPr>
        <p:spPr>
          <a:xfrm>
            <a:off x="6797203" y="2853346"/>
            <a:ext cx="35360" cy="36964"/>
          </a:xfrm>
          <a:custGeom>
            <a:avLst/>
            <a:gdLst/>
            <a:ahLst/>
            <a:cxnLst/>
            <a:rect l="l" t="t" r="r" b="b"/>
            <a:pathLst>
              <a:path w="1256" h="1313" extrusionOk="0">
                <a:moveTo>
                  <a:pt x="1256" y="571"/>
                </a:moveTo>
                <a:cubicBezTo>
                  <a:pt x="1256" y="1028"/>
                  <a:pt x="685" y="1313"/>
                  <a:pt x="343" y="971"/>
                </a:cubicBezTo>
                <a:cubicBezTo>
                  <a:pt x="0" y="628"/>
                  <a:pt x="228" y="0"/>
                  <a:pt x="742" y="0"/>
                </a:cubicBezTo>
                <a:cubicBezTo>
                  <a:pt x="1027" y="0"/>
                  <a:pt x="1256" y="286"/>
                  <a:pt x="1256" y="5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9" name="Google Shape;1859;p15"/>
          <p:cNvSpPr/>
          <p:nvPr/>
        </p:nvSpPr>
        <p:spPr>
          <a:xfrm>
            <a:off x="7096042" y="1741548"/>
            <a:ext cx="33755" cy="33755"/>
          </a:xfrm>
          <a:custGeom>
            <a:avLst/>
            <a:gdLst/>
            <a:ahLst/>
            <a:cxnLst/>
            <a:rect l="l" t="t" r="r" b="b"/>
            <a:pathLst>
              <a:path w="1199" h="1199" extrusionOk="0">
                <a:moveTo>
                  <a:pt x="1199" y="457"/>
                </a:moveTo>
                <a:cubicBezTo>
                  <a:pt x="1199" y="1199"/>
                  <a:pt x="0" y="0"/>
                  <a:pt x="685" y="0"/>
                </a:cubicBezTo>
                <a:cubicBezTo>
                  <a:pt x="970" y="0"/>
                  <a:pt x="1199" y="171"/>
                  <a:pt x="1199" y="4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0" name="Google Shape;1860;p15"/>
          <p:cNvSpPr/>
          <p:nvPr/>
        </p:nvSpPr>
        <p:spPr>
          <a:xfrm>
            <a:off x="6900016" y="1937545"/>
            <a:ext cx="16103" cy="14499"/>
          </a:xfrm>
          <a:custGeom>
            <a:avLst/>
            <a:gdLst/>
            <a:ahLst/>
            <a:cxnLst/>
            <a:rect l="l" t="t" r="r" b="b"/>
            <a:pathLst>
              <a:path w="572" h="515" extrusionOk="0">
                <a:moveTo>
                  <a:pt x="571" y="172"/>
                </a:moveTo>
                <a:cubicBezTo>
                  <a:pt x="571" y="514"/>
                  <a:pt x="1" y="1"/>
                  <a:pt x="343" y="1"/>
                </a:cubicBezTo>
                <a:cubicBezTo>
                  <a:pt x="457" y="1"/>
                  <a:pt x="571" y="58"/>
                  <a:pt x="571" y="1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1" name="Google Shape;1861;p15"/>
          <p:cNvSpPr/>
          <p:nvPr/>
        </p:nvSpPr>
        <p:spPr>
          <a:xfrm>
            <a:off x="6559399" y="1515005"/>
            <a:ext cx="16103" cy="16075"/>
          </a:xfrm>
          <a:custGeom>
            <a:avLst/>
            <a:gdLst/>
            <a:ahLst/>
            <a:cxnLst/>
            <a:rect l="l" t="t" r="r" b="b"/>
            <a:pathLst>
              <a:path w="572" h="571" extrusionOk="0">
                <a:moveTo>
                  <a:pt x="572" y="229"/>
                </a:moveTo>
                <a:cubicBezTo>
                  <a:pt x="572" y="571"/>
                  <a:pt x="1" y="0"/>
                  <a:pt x="343" y="0"/>
                </a:cubicBezTo>
                <a:cubicBezTo>
                  <a:pt x="457" y="0"/>
                  <a:pt x="572" y="114"/>
                  <a:pt x="572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2" name="Google Shape;1862;p15"/>
          <p:cNvSpPr/>
          <p:nvPr/>
        </p:nvSpPr>
        <p:spPr>
          <a:xfrm>
            <a:off x="6793993" y="1429843"/>
            <a:ext cx="16075" cy="16103"/>
          </a:xfrm>
          <a:custGeom>
            <a:avLst/>
            <a:gdLst/>
            <a:ahLst/>
            <a:cxnLst/>
            <a:rect l="l" t="t" r="r" b="b"/>
            <a:pathLst>
              <a:path w="571" h="572" extrusionOk="0">
                <a:moveTo>
                  <a:pt x="571" y="229"/>
                </a:moveTo>
                <a:cubicBezTo>
                  <a:pt x="571" y="571"/>
                  <a:pt x="0" y="1"/>
                  <a:pt x="400" y="1"/>
                </a:cubicBezTo>
                <a:cubicBezTo>
                  <a:pt x="514" y="1"/>
                  <a:pt x="571" y="58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3" name="Google Shape;1863;p15"/>
          <p:cNvSpPr/>
          <p:nvPr/>
        </p:nvSpPr>
        <p:spPr>
          <a:xfrm>
            <a:off x="7087990" y="1204905"/>
            <a:ext cx="14499" cy="12894"/>
          </a:xfrm>
          <a:custGeom>
            <a:avLst/>
            <a:gdLst/>
            <a:ahLst/>
            <a:cxnLst/>
            <a:rect l="l" t="t" r="r" b="b"/>
            <a:pathLst>
              <a:path w="515" h="458" extrusionOk="0">
                <a:moveTo>
                  <a:pt x="515" y="229"/>
                </a:moveTo>
                <a:cubicBezTo>
                  <a:pt x="515" y="343"/>
                  <a:pt x="400" y="457"/>
                  <a:pt x="286" y="457"/>
                </a:cubicBezTo>
                <a:cubicBezTo>
                  <a:pt x="1" y="457"/>
                  <a:pt x="1" y="1"/>
                  <a:pt x="286" y="1"/>
                </a:cubicBezTo>
                <a:cubicBezTo>
                  <a:pt x="400" y="1"/>
                  <a:pt x="515" y="115"/>
                  <a:pt x="515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4" name="Google Shape;1864;p15"/>
          <p:cNvSpPr/>
          <p:nvPr/>
        </p:nvSpPr>
        <p:spPr>
          <a:xfrm>
            <a:off x="6906435" y="1595324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2" y="229"/>
                </a:moveTo>
                <a:cubicBezTo>
                  <a:pt x="572" y="571"/>
                  <a:pt x="1" y="1"/>
                  <a:pt x="343" y="1"/>
                </a:cubicBezTo>
                <a:cubicBezTo>
                  <a:pt x="458" y="1"/>
                  <a:pt x="572" y="115"/>
                  <a:pt x="572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5" name="Google Shape;1865;p15"/>
          <p:cNvSpPr/>
          <p:nvPr/>
        </p:nvSpPr>
        <p:spPr>
          <a:xfrm>
            <a:off x="6572264" y="2409916"/>
            <a:ext cx="20917" cy="19284"/>
          </a:xfrm>
          <a:custGeom>
            <a:avLst/>
            <a:gdLst/>
            <a:ahLst/>
            <a:cxnLst/>
            <a:rect l="l" t="t" r="r" b="b"/>
            <a:pathLst>
              <a:path w="743" h="685" extrusionOk="0">
                <a:moveTo>
                  <a:pt x="742" y="343"/>
                </a:moveTo>
                <a:cubicBezTo>
                  <a:pt x="742" y="571"/>
                  <a:pt x="571" y="685"/>
                  <a:pt x="400" y="685"/>
                </a:cubicBezTo>
                <a:cubicBezTo>
                  <a:pt x="172" y="685"/>
                  <a:pt x="0" y="571"/>
                  <a:pt x="0" y="343"/>
                </a:cubicBezTo>
                <a:cubicBezTo>
                  <a:pt x="0" y="114"/>
                  <a:pt x="172" y="0"/>
                  <a:pt x="400" y="0"/>
                </a:cubicBezTo>
                <a:cubicBezTo>
                  <a:pt x="571" y="0"/>
                  <a:pt x="742" y="171"/>
                  <a:pt x="742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6" name="Google Shape;1866;p15"/>
          <p:cNvSpPr/>
          <p:nvPr/>
        </p:nvSpPr>
        <p:spPr>
          <a:xfrm>
            <a:off x="7356311" y="2520753"/>
            <a:ext cx="6447" cy="19313"/>
          </a:xfrm>
          <a:custGeom>
            <a:avLst/>
            <a:gdLst/>
            <a:ahLst/>
            <a:cxnLst/>
            <a:rect l="l" t="t" r="r" b="b"/>
            <a:pathLst>
              <a:path w="229" h="686" extrusionOk="0">
                <a:moveTo>
                  <a:pt x="229" y="686"/>
                </a:moveTo>
                <a:cubicBezTo>
                  <a:pt x="1" y="515"/>
                  <a:pt x="1" y="172"/>
                  <a:pt x="22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7" name="Google Shape;1867;p15"/>
          <p:cNvSpPr/>
          <p:nvPr/>
        </p:nvSpPr>
        <p:spPr>
          <a:xfrm>
            <a:off x="7229400" y="2067694"/>
            <a:ext cx="20889" cy="20917"/>
          </a:xfrm>
          <a:custGeom>
            <a:avLst/>
            <a:gdLst/>
            <a:ahLst/>
            <a:cxnLst/>
            <a:rect l="l" t="t" r="r" b="b"/>
            <a:pathLst>
              <a:path w="742" h="743" extrusionOk="0">
                <a:moveTo>
                  <a:pt x="742" y="400"/>
                </a:moveTo>
                <a:cubicBezTo>
                  <a:pt x="628" y="742"/>
                  <a:pt x="114" y="742"/>
                  <a:pt x="0" y="400"/>
                </a:cubicBezTo>
                <a:cubicBezTo>
                  <a:pt x="114" y="0"/>
                  <a:pt x="628" y="0"/>
                  <a:pt x="742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8" name="Google Shape;1868;p15"/>
          <p:cNvSpPr/>
          <p:nvPr/>
        </p:nvSpPr>
        <p:spPr>
          <a:xfrm>
            <a:off x="6695966" y="1256339"/>
            <a:ext cx="20917" cy="20889"/>
          </a:xfrm>
          <a:custGeom>
            <a:avLst/>
            <a:gdLst/>
            <a:ahLst/>
            <a:cxnLst/>
            <a:rect l="l" t="t" r="r" b="b"/>
            <a:pathLst>
              <a:path w="743" h="742" extrusionOk="0">
                <a:moveTo>
                  <a:pt x="743" y="400"/>
                </a:moveTo>
                <a:cubicBezTo>
                  <a:pt x="743" y="571"/>
                  <a:pt x="571" y="742"/>
                  <a:pt x="400" y="742"/>
                </a:cubicBezTo>
                <a:cubicBezTo>
                  <a:pt x="172" y="742"/>
                  <a:pt x="1" y="571"/>
                  <a:pt x="1" y="400"/>
                </a:cubicBezTo>
                <a:cubicBezTo>
                  <a:pt x="1" y="171"/>
                  <a:pt x="172" y="0"/>
                  <a:pt x="400" y="0"/>
                </a:cubicBezTo>
                <a:cubicBezTo>
                  <a:pt x="571" y="0"/>
                  <a:pt x="743" y="171"/>
                  <a:pt x="743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9" name="Google Shape;1869;p15"/>
          <p:cNvSpPr/>
          <p:nvPr/>
        </p:nvSpPr>
        <p:spPr>
          <a:xfrm>
            <a:off x="7063891" y="1380041"/>
            <a:ext cx="19313" cy="22522"/>
          </a:xfrm>
          <a:custGeom>
            <a:avLst/>
            <a:gdLst/>
            <a:ahLst/>
            <a:cxnLst/>
            <a:rect l="l" t="t" r="r" b="b"/>
            <a:pathLst>
              <a:path w="686" h="800" extrusionOk="0">
                <a:moveTo>
                  <a:pt x="686" y="400"/>
                </a:moveTo>
                <a:cubicBezTo>
                  <a:pt x="629" y="799"/>
                  <a:pt x="58" y="799"/>
                  <a:pt x="1" y="400"/>
                </a:cubicBezTo>
                <a:cubicBezTo>
                  <a:pt x="58" y="0"/>
                  <a:pt x="629" y="0"/>
                  <a:pt x="686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0" name="Google Shape;1870;p15"/>
          <p:cNvSpPr/>
          <p:nvPr/>
        </p:nvSpPr>
        <p:spPr>
          <a:xfrm>
            <a:off x="7309719" y="1523028"/>
            <a:ext cx="27336" cy="25731"/>
          </a:xfrm>
          <a:custGeom>
            <a:avLst/>
            <a:gdLst/>
            <a:ahLst/>
            <a:cxnLst/>
            <a:rect l="l" t="t" r="r" b="b"/>
            <a:pathLst>
              <a:path w="971" h="914" extrusionOk="0">
                <a:moveTo>
                  <a:pt x="971" y="343"/>
                </a:moveTo>
                <a:cubicBezTo>
                  <a:pt x="971" y="914"/>
                  <a:pt x="1" y="1"/>
                  <a:pt x="571" y="1"/>
                </a:cubicBezTo>
                <a:cubicBezTo>
                  <a:pt x="800" y="1"/>
                  <a:pt x="971" y="172"/>
                  <a:pt x="971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1" name="Google Shape;1871;p15"/>
          <p:cNvSpPr/>
          <p:nvPr/>
        </p:nvSpPr>
        <p:spPr>
          <a:xfrm>
            <a:off x="7329004" y="1802582"/>
            <a:ext cx="19313" cy="19313"/>
          </a:xfrm>
          <a:custGeom>
            <a:avLst/>
            <a:gdLst/>
            <a:ahLst/>
            <a:cxnLst/>
            <a:rect l="l" t="t" r="r" b="b"/>
            <a:pathLst>
              <a:path w="686" h="686" extrusionOk="0">
                <a:moveTo>
                  <a:pt x="685" y="343"/>
                </a:moveTo>
                <a:cubicBezTo>
                  <a:pt x="685" y="514"/>
                  <a:pt x="571" y="686"/>
                  <a:pt x="343" y="686"/>
                </a:cubicBezTo>
                <a:cubicBezTo>
                  <a:pt x="172" y="686"/>
                  <a:pt x="0" y="571"/>
                  <a:pt x="0" y="343"/>
                </a:cubicBezTo>
                <a:cubicBezTo>
                  <a:pt x="0" y="115"/>
                  <a:pt x="172" y="1"/>
                  <a:pt x="343" y="1"/>
                </a:cubicBezTo>
                <a:cubicBezTo>
                  <a:pt x="571" y="1"/>
                  <a:pt x="685" y="115"/>
                  <a:pt x="685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2" name="Google Shape;1872;p15"/>
          <p:cNvSpPr/>
          <p:nvPr/>
        </p:nvSpPr>
        <p:spPr>
          <a:xfrm>
            <a:off x="7333818" y="2210681"/>
            <a:ext cx="20917" cy="20917"/>
          </a:xfrm>
          <a:custGeom>
            <a:avLst/>
            <a:gdLst/>
            <a:ahLst/>
            <a:cxnLst/>
            <a:rect l="l" t="t" r="r" b="b"/>
            <a:pathLst>
              <a:path w="743" h="743" extrusionOk="0">
                <a:moveTo>
                  <a:pt x="743" y="400"/>
                </a:moveTo>
                <a:cubicBezTo>
                  <a:pt x="743" y="571"/>
                  <a:pt x="628" y="742"/>
                  <a:pt x="400" y="742"/>
                </a:cubicBezTo>
                <a:cubicBezTo>
                  <a:pt x="1" y="685"/>
                  <a:pt x="1" y="115"/>
                  <a:pt x="400" y="0"/>
                </a:cubicBezTo>
                <a:cubicBezTo>
                  <a:pt x="571" y="0"/>
                  <a:pt x="743" y="172"/>
                  <a:pt x="743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3" name="Google Shape;1873;p15"/>
          <p:cNvSpPr/>
          <p:nvPr/>
        </p:nvSpPr>
        <p:spPr>
          <a:xfrm>
            <a:off x="6940189" y="2159274"/>
            <a:ext cx="25731" cy="25731"/>
          </a:xfrm>
          <a:custGeom>
            <a:avLst/>
            <a:gdLst/>
            <a:ahLst/>
            <a:cxnLst/>
            <a:rect l="l" t="t" r="r" b="b"/>
            <a:pathLst>
              <a:path w="914" h="914" extrusionOk="0">
                <a:moveTo>
                  <a:pt x="914" y="457"/>
                </a:moveTo>
                <a:cubicBezTo>
                  <a:pt x="914" y="685"/>
                  <a:pt x="685" y="913"/>
                  <a:pt x="457" y="913"/>
                </a:cubicBezTo>
                <a:cubicBezTo>
                  <a:pt x="229" y="913"/>
                  <a:pt x="0" y="685"/>
                  <a:pt x="0" y="457"/>
                </a:cubicBezTo>
                <a:cubicBezTo>
                  <a:pt x="0" y="229"/>
                  <a:pt x="229" y="0"/>
                  <a:pt x="457" y="0"/>
                </a:cubicBezTo>
                <a:cubicBezTo>
                  <a:pt x="685" y="0"/>
                  <a:pt x="914" y="229"/>
                  <a:pt x="914" y="4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4" name="Google Shape;1874;p15"/>
          <p:cNvSpPr/>
          <p:nvPr/>
        </p:nvSpPr>
        <p:spPr>
          <a:xfrm>
            <a:off x="6821301" y="2560926"/>
            <a:ext cx="28941" cy="28941"/>
          </a:xfrm>
          <a:custGeom>
            <a:avLst/>
            <a:gdLst/>
            <a:ahLst/>
            <a:cxnLst/>
            <a:rect l="l" t="t" r="r" b="b"/>
            <a:pathLst>
              <a:path w="1028" h="1028" extrusionOk="0">
                <a:moveTo>
                  <a:pt x="970" y="514"/>
                </a:moveTo>
                <a:cubicBezTo>
                  <a:pt x="856" y="1028"/>
                  <a:pt x="114" y="1028"/>
                  <a:pt x="57" y="514"/>
                </a:cubicBezTo>
                <a:cubicBezTo>
                  <a:pt x="0" y="1"/>
                  <a:pt x="1028" y="1"/>
                  <a:pt x="970" y="5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5" name="Google Shape;1875;p15"/>
          <p:cNvSpPr/>
          <p:nvPr/>
        </p:nvSpPr>
        <p:spPr>
          <a:xfrm>
            <a:off x="8414143" y="221795"/>
            <a:ext cx="3238" cy="1633"/>
          </a:xfrm>
          <a:custGeom>
            <a:avLst/>
            <a:gdLst/>
            <a:ahLst/>
            <a:cxnLst/>
            <a:rect l="l" t="t" r="r" b="b"/>
            <a:pathLst>
              <a:path w="115" h="58" extrusionOk="0">
                <a:moveTo>
                  <a:pt x="57" y="0"/>
                </a:moveTo>
                <a:cubicBezTo>
                  <a:pt x="114" y="0"/>
                  <a:pt x="114" y="57"/>
                  <a:pt x="57" y="57"/>
                </a:cubicBezTo>
                <a:cubicBezTo>
                  <a:pt x="0" y="57"/>
                  <a:pt x="0" y="0"/>
                  <a:pt x="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6" name="Google Shape;1876;p15"/>
          <p:cNvSpPr/>
          <p:nvPr/>
        </p:nvSpPr>
        <p:spPr>
          <a:xfrm>
            <a:off x="8346661" y="1017075"/>
            <a:ext cx="27336" cy="27364"/>
          </a:xfrm>
          <a:custGeom>
            <a:avLst/>
            <a:gdLst/>
            <a:ahLst/>
            <a:cxnLst/>
            <a:rect l="l" t="t" r="r" b="b"/>
            <a:pathLst>
              <a:path w="971" h="972" extrusionOk="0">
                <a:moveTo>
                  <a:pt x="913" y="457"/>
                </a:moveTo>
                <a:cubicBezTo>
                  <a:pt x="856" y="971"/>
                  <a:pt x="171" y="971"/>
                  <a:pt x="114" y="457"/>
                </a:cubicBezTo>
                <a:cubicBezTo>
                  <a:pt x="0" y="1"/>
                  <a:pt x="970" y="1"/>
                  <a:pt x="913" y="4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15"/>
          <p:cNvSpPr/>
          <p:nvPr/>
        </p:nvSpPr>
        <p:spPr>
          <a:xfrm>
            <a:off x="8311302" y="882112"/>
            <a:ext cx="24127" cy="24155"/>
          </a:xfrm>
          <a:custGeom>
            <a:avLst/>
            <a:gdLst/>
            <a:ahLst/>
            <a:cxnLst/>
            <a:rect l="l" t="t" r="r" b="b"/>
            <a:pathLst>
              <a:path w="857" h="858" extrusionOk="0">
                <a:moveTo>
                  <a:pt x="857" y="458"/>
                </a:moveTo>
                <a:cubicBezTo>
                  <a:pt x="857" y="686"/>
                  <a:pt x="685" y="857"/>
                  <a:pt x="457" y="857"/>
                </a:cubicBezTo>
                <a:cubicBezTo>
                  <a:pt x="229" y="857"/>
                  <a:pt x="1" y="686"/>
                  <a:pt x="1" y="458"/>
                </a:cubicBezTo>
                <a:cubicBezTo>
                  <a:pt x="1" y="172"/>
                  <a:pt x="229" y="1"/>
                  <a:pt x="457" y="1"/>
                </a:cubicBezTo>
                <a:cubicBezTo>
                  <a:pt x="685" y="1"/>
                  <a:pt x="857" y="172"/>
                  <a:pt x="857" y="4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8" name="Google Shape;1878;p15"/>
          <p:cNvSpPr/>
          <p:nvPr/>
        </p:nvSpPr>
        <p:spPr>
          <a:xfrm>
            <a:off x="7326415" y="931942"/>
            <a:ext cx="30545" cy="30545"/>
          </a:xfrm>
          <a:custGeom>
            <a:avLst/>
            <a:gdLst/>
            <a:ahLst/>
            <a:cxnLst/>
            <a:rect l="l" t="t" r="r" b="b"/>
            <a:pathLst>
              <a:path w="1085" h="1085" extrusionOk="0">
                <a:moveTo>
                  <a:pt x="1085" y="400"/>
                </a:moveTo>
                <a:cubicBezTo>
                  <a:pt x="1085" y="1084"/>
                  <a:pt x="1" y="0"/>
                  <a:pt x="628" y="0"/>
                </a:cubicBezTo>
                <a:cubicBezTo>
                  <a:pt x="857" y="0"/>
                  <a:pt x="1085" y="171"/>
                  <a:pt x="1085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9" name="Google Shape;1879;p15"/>
          <p:cNvSpPr/>
          <p:nvPr/>
        </p:nvSpPr>
        <p:spPr>
          <a:xfrm>
            <a:off x="7801995" y="962459"/>
            <a:ext cx="16075" cy="16103"/>
          </a:xfrm>
          <a:custGeom>
            <a:avLst/>
            <a:gdLst/>
            <a:ahLst/>
            <a:cxnLst/>
            <a:rect l="l" t="t" r="r" b="b"/>
            <a:pathLst>
              <a:path w="571" h="572" extrusionOk="0">
                <a:moveTo>
                  <a:pt x="571" y="229"/>
                </a:moveTo>
                <a:cubicBezTo>
                  <a:pt x="571" y="571"/>
                  <a:pt x="0" y="0"/>
                  <a:pt x="343" y="0"/>
                </a:cubicBezTo>
                <a:cubicBezTo>
                  <a:pt x="514" y="0"/>
                  <a:pt x="571" y="115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0" name="Google Shape;1880;p15"/>
          <p:cNvSpPr/>
          <p:nvPr/>
        </p:nvSpPr>
        <p:spPr>
          <a:xfrm>
            <a:off x="7374612" y="1037964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1" y="229"/>
                </a:moveTo>
                <a:cubicBezTo>
                  <a:pt x="571" y="571"/>
                  <a:pt x="1" y="1"/>
                  <a:pt x="343" y="1"/>
                </a:cubicBezTo>
                <a:cubicBezTo>
                  <a:pt x="457" y="1"/>
                  <a:pt x="571" y="58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1" name="Google Shape;1881;p15"/>
          <p:cNvSpPr/>
          <p:nvPr/>
        </p:nvSpPr>
        <p:spPr>
          <a:xfrm>
            <a:off x="8428585" y="597743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1" y="229"/>
                </a:moveTo>
                <a:cubicBezTo>
                  <a:pt x="571" y="571"/>
                  <a:pt x="1" y="1"/>
                  <a:pt x="343" y="1"/>
                </a:cubicBezTo>
                <a:cubicBezTo>
                  <a:pt x="457" y="1"/>
                  <a:pt x="571" y="58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2" name="Google Shape;1882;p15"/>
          <p:cNvSpPr/>
          <p:nvPr/>
        </p:nvSpPr>
        <p:spPr>
          <a:xfrm>
            <a:off x="6977774" y="387976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1" y="229"/>
                </a:moveTo>
                <a:cubicBezTo>
                  <a:pt x="571" y="571"/>
                  <a:pt x="0" y="0"/>
                  <a:pt x="343" y="0"/>
                </a:cubicBezTo>
                <a:cubicBezTo>
                  <a:pt x="514" y="0"/>
                  <a:pt x="571" y="115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3" name="Google Shape;1883;p15"/>
          <p:cNvSpPr/>
          <p:nvPr/>
        </p:nvSpPr>
        <p:spPr>
          <a:xfrm>
            <a:off x="7824489" y="490088"/>
            <a:ext cx="12866" cy="16103"/>
          </a:xfrm>
          <a:custGeom>
            <a:avLst/>
            <a:gdLst/>
            <a:ahLst/>
            <a:cxnLst/>
            <a:rect l="l" t="t" r="r" b="b"/>
            <a:pathLst>
              <a:path w="457" h="572" extrusionOk="0">
                <a:moveTo>
                  <a:pt x="457" y="286"/>
                </a:moveTo>
                <a:cubicBezTo>
                  <a:pt x="457" y="572"/>
                  <a:pt x="0" y="572"/>
                  <a:pt x="0" y="286"/>
                </a:cubicBezTo>
                <a:cubicBezTo>
                  <a:pt x="0" y="1"/>
                  <a:pt x="457" y="1"/>
                  <a:pt x="457" y="2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4" name="Google Shape;1884;p15"/>
          <p:cNvSpPr/>
          <p:nvPr/>
        </p:nvSpPr>
        <p:spPr>
          <a:xfrm>
            <a:off x="8063869" y="938360"/>
            <a:ext cx="14499" cy="12866"/>
          </a:xfrm>
          <a:custGeom>
            <a:avLst/>
            <a:gdLst/>
            <a:ahLst/>
            <a:cxnLst/>
            <a:rect l="l" t="t" r="r" b="b"/>
            <a:pathLst>
              <a:path w="515" h="457" extrusionOk="0">
                <a:moveTo>
                  <a:pt x="514" y="229"/>
                </a:moveTo>
                <a:cubicBezTo>
                  <a:pt x="514" y="343"/>
                  <a:pt x="400" y="457"/>
                  <a:pt x="286" y="457"/>
                </a:cubicBezTo>
                <a:cubicBezTo>
                  <a:pt x="1" y="457"/>
                  <a:pt x="1" y="0"/>
                  <a:pt x="286" y="0"/>
                </a:cubicBezTo>
                <a:cubicBezTo>
                  <a:pt x="400" y="0"/>
                  <a:pt x="514" y="115"/>
                  <a:pt x="514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5" name="Google Shape;1885;p15"/>
          <p:cNvSpPr/>
          <p:nvPr/>
        </p:nvSpPr>
        <p:spPr>
          <a:xfrm>
            <a:off x="8012463" y="454757"/>
            <a:ext cx="17708" cy="16103"/>
          </a:xfrm>
          <a:custGeom>
            <a:avLst/>
            <a:gdLst/>
            <a:ahLst/>
            <a:cxnLst/>
            <a:rect l="l" t="t" r="r" b="b"/>
            <a:pathLst>
              <a:path w="629" h="572" extrusionOk="0">
                <a:moveTo>
                  <a:pt x="571" y="229"/>
                </a:moveTo>
                <a:cubicBezTo>
                  <a:pt x="628" y="571"/>
                  <a:pt x="0" y="0"/>
                  <a:pt x="400" y="0"/>
                </a:cubicBezTo>
                <a:cubicBezTo>
                  <a:pt x="514" y="0"/>
                  <a:pt x="571" y="115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6" name="Google Shape;1886;p15"/>
          <p:cNvSpPr/>
          <p:nvPr/>
        </p:nvSpPr>
        <p:spPr>
          <a:xfrm>
            <a:off x="8632634" y="653992"/>
            <a:ext cx="16103" cy="14470"/>
          </a:xfrm>
          <a:custGeom>
            <a:avLst/>
            <a:gdLst/>
            <a:ahLst/>
            <a:cxnLst/>
            <a:rect l="l" t="t" r="r" b="b"/>
            <a:pathLst>
              <a:path w="572" h="514" extrusionOk="0">
                <a:moveTo>
                  <a:pt x="571" y="171"/>
                </a:moveTo>
                <a:cubicBezTo>
                  <a:pt x="571" y="514"/>
                  <a:pt x="1" y="0"/>
                  <a:pt x="343" y="0"/>
                </a:cubicBezTo>
                <a:cubicBezTo>
                  <a:pt x="457" y="0"/>
                  <a:pt x="571" y="57"/>
                  <a:pt x="571" y="1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7" name="Google Shape;1887;p15"/>
          <p:cNvSpPr/>
          <p:nvPr/>
        </p:nvSpPr>
        <p:spPr>
          <a:xfrm>
            <a:off x="6789800" y="540618"/>
            <a:ext cx="12866" cy="17680"/>
          </a:xfrm>
          <a:custGeom>
            <a:avLst/>
            <a:gdLst/>
            <a:ahLst/>
            <a:cxnLst/>
            <a:rect l="l" t="t" r="r" b="b"/>
            <a:pathLst>
              <a:path w="457" h="628" extrusionOk="0">
                <a:moveTo>
                  <a:pt x="457" y="285"/>
                </a:moveTo>
                <a:cubicBezTo>
                  <a:pt x="457" y="628"/>
                  <a:pt x="0" y="628"/>
                  <a:pt x="0" y="285"/>
                </a:cubicBezTo>
                <a:cubicBezTo>
                  <a:pt x="0" y="0"/>
                  <a:pt x="457" y="0"/>
                  <a:pt x="457" y="2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8" name="Google Shape;1888;p15"/>
          <p:cNvSpPr/>
          <p:nvPr/>
        </p:nvSpPr>
        <p:spPr>
          <a:xfrm>
            <a:off x="6616268" y="379952"/>
            <a:ext cx="12894" cy="16075"/>
          </a:xfrm>
          <a:custGeom>
            <a:avLst/>
            <a:gdLst/>
            <a:ahLst/>
            <a:cxnLst/>
            <a:rect l="l" t="t" r="r" b="b"/>
            <a:pathLst>
              <a:path w="458" h="571" extrusionOk="0">
                <a:moveTo>
                  <a:pt x="457" y="285"/>
                </a:moveTo>
                <a:cubicBezTo>
                  <a:pt x="457" y="571"/>
                  <a:pt x="1" y="571"/>
                  <a:pt x="1" y="285"/>
                </a:cubicBezTo>
                <a:cubicBezTo>
                  <a:pt x="1" y="0"/>
                  <a:pt x="457" y="0"/>
                  <a:pt x="457" y="2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9" name="Google Shape;1889;p15"/>
          <p:cNvSpPr/>
          <p:nvPr/>
        </p:nvSpPr>
        <p:spPr>
          <a:xfrm>
            <a:off x="6727132" y="511678"/>
            <a:ext cx="12866" cy="14499"/>
          </a:xfrm>
          <a:custGeom>
            <a:avLst/>
            <a:gdLst/>
            <a:ahLst/>
            <a:cxnLst/>
            <a:rect l="l" t="t" r="r" b="b"/>
            <a:pathLst>
              <a:path w="457" h="515" extrusionOk="0">
                <a:moveTo>
                  <a:pt x="457" y="229"/>
                </a:moveTo>
                <a:cubicBezTo>
                  <a:pt x="457" y="514"/>
                  <a:pt x="0" y="514"/>
                  <a:pt x="0" y="229"/>
                </a:cubicBezTo>
                <a:cubicBezTo>
                  <a:pt x="0" y="115"/>
                  <a:pt x="115" y="1"/>
                  <a:pt x="229" y="1"/>
                </a:cubicBezTo>
                <a:cubicBezTo>
                  <a:pt x="343" y="1"/>
                  <a:pt x="457" y="115"/>
                  <a:pt x="457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0" name="Google Shape;1890;p15"/>
          <p:cNvSpPr/>
          <p:nvPr/>
        </p:nvSpPr>
        <p:spPr>
          <a:xfrm>
            <a:off x="7896784" y="400141"/>
            <a:ext cx="14499" cy="11261"/>
          </a:xfrm>
          <a:custGeom>
            <a:avLst/>
            <a:gdLst/>
            <a:ahLst/>
            <a:cxnLst/>
            <a:rect l="l" t="t" r="r" b="b"/>
            <a:pathLst>
              <a:path w="515" h="400" extrusionOk="0">
                <a:moveTo>
                  <a:pt x="514" y="228"/>
                </a:moveTo>
                <a:cubicBezTo>
                  <a:pt x="514" y="342"/>
                  <a:pt x="400" y="400"/>
                  <a:pt x="286" y="400"/>
                </a:cubicBezTo>
                <a:cubicBezTo>
                  <a:pt x="0" y="400"/>
                  <a:pt x="0" y="0"/>
                  <a:pt x="286" y="0"/>
                </a:cubicBezTo>
                <a:cubicBezTo>
                  <a:pt x="400" y="0"/>
                  <a:pt x="514" y="57"/>
                  <a:pt x="514" y="2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1" name="Google Shape;1891;p15"/>
          <p:cNvSpPr/>
          <p:nvPr/>
        </p:nvSpPr>
        <p:spPr>
          <a:xfrm>
            <a:off x="6614663" y="200001"/>
            <a:ext cx="25731" cy="28941"/>
          </a:xfrm>
          <a:custGeom>
            <a:avLst/>
            <a:gdLst/>
            <a:ahLst/>
            <a:cxnLst/>
            <a:rect l="l" t="t" r="r" b="b"/>
            <a:pathLst>
              <a:path w="914" h="1028" extrusionOk="0">
                <a:moveTo>
                  <a:pt x="914" y="514"/>
                </a:moveTo>
                <a:cubicBezTo>
                  <a:pt x="914" y="742"/>
                  <a:pt x="742" y="970"/>
                  <a:pt x="514" y="970"/>
                </a:cubicBezTo>
                <a:cubicBezTo>
                  <a:pt x="1" y="1027"/>
                  <a:pt x="1" y="0"/>
                  <a:pt x="514" y="57"/>
                </a:cubicBezTo>
                <a:cubicBezTo>
                  <a:pt x="742" y="57"/>
                  <a:pt x="914" y="286"/>
                  <a:pt x="914" y="5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2" name="Google Shape;1892;p15"/>
          <p:cNvSpPr/>
          <p:nvPr/>
        </p:nvSpPr>
        <p:spPr>
          <a:xfrm>
            <a:off x="6757650" y="-254690"/>
            <a:ext cx="19313" cy="20917"/>
          </a:xfrm>
          <a:custGeom>
            <a:avLst/>
            <a:gdLst/>
            <a:ahLst/>
            <a:cxnLst/>
            <a:rect l="l" t="t" r="r" b="b"/>
            <a:pathLst>
              <a:path w="686" h="743" extrusionOk="0">
                <a:moveTo>
                  <a:pt x="686" y="286"/>
                </a:moveTo>
                <a:cubicBezTo>
                  <a:pt x="686" y="742"/>
                  <a:pt x="1" y="0"/>
                  <a:pt x="457" y="58"/>
                </a:cubicBezTo>
                <a:cubicBezTo>
                  <a:pt x="571" y="58"/>
                  <a:pt x="686" y="172"/>
                  <a:pt x="686" y="2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3" name="Google Shape;1893;p15"/>
          <p:cNvSpPr/>
          <p:nvPr/>
        </p:nvSpPr>
        <p:spPr>
          <a:xfrm>
            <a:off x="8068683" y="233028"/>
            <a:ext cx="17708" cy="17708"/>
          </a:xfrm>
          <a:custGeom>
            <a:avLst/>
            <a:gdLst/>
            <a:ahLst/>
            <a:cxnLst/>
            <a:rect l="l" t="t" r="r" b="b"/>
            <a:pathLst>
              <a:path w="629" h="629" extrusionOk="0">
                <a:moveTo>
                  <a:pt x="572" y="343"/>
                </a:moveTo>
                <a:cubicBezTo>
                  <a:pt x="629" y="629"/>
                  <a:pt x="1" y="629"/>
                  <a:pt x="58" y="343"/>
                </a:cubicBezTo>
                <a:cubicBezTo>
                  <a:pt x="58" y="1"/>
                  <a:pt x="515" y="1"/>
                  <a:pt x="572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4" name="Google Shape;1894;p15"/>
          <p:cNvSpPr/>
          <p:nvPr/>
        </p:nvSpPr>
        <p:spPr>
          <a:xfrm>
            <a:off x="8410905" y="380856"/>
            <a:ext cx="30574" cy="30545"/>
          </a:xfrm>
          <a:custGeom>
            <a:avLst/>
            <a:gdLst/>
            <a:ahLst/>
            <a:cxnLst/>
            <a:rect l="l" t="t" r="r" b="b"/>
            <a:pathLst>
              <a:path w="1086" h="1085" extrusionOk="0">
                <a:moveTo>
                  <a:pt x="1085" y="400"/>
                </a:moveTo>
                <a:cubicBezTo>
                  <a:pt x="1028" y="1085"/>
                  <a:pt x="1" y="0"/>
                  <a:pt x="629" y="0"/>
                </a:cubicBezTo>
                <a:cubicBezTo>
                  <a:pt x="857" y="0"/>
                  <a:pt x="1085" y="171"/>
                  <a:pt x="1085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5" name="Google Shape;1895;p15"/>
          <p:cNvSpPr/>
          <p:nvPr/>
        </p:nvSpPr>
        <p:spPr>
          <a:xfrm>
            <a:off x="8623006" y="234632"/>
            <a:ext cx="38569" cy="40202"/>
          </a:xfrm>
          <a:custGeom>
            <a:avLst/>
            <a:gdLst/>
            <a:ahLst/>
            <a:cxnLst/>
            <a:rect l="l" t="t" r="r" b="b"/>
            <a:pathLst>
              <a:path w="1370" h="1428" extrusionOk="0">
                <a:moveTo>
                  <a:pt x="1370" y="629"/>
                </a:moveTo>
                <a:cubicBezTo>
                  <a:pt x="1370" y="1142"/>
                  <a:pt x="742" y="1428"/>
                  <a:pt x="343" y="1028"/>
                </a:cubicBezTo>
                <a:cubicBezTo>
                  <a:pt x="0" y="686"/>
                  <a:pt x="228" y="1"/>
                  <a:pt x="799" y="1"/>
                </a:cubicBezTo>
                <a:cubicBezTo>
                  <a:pt x="1142" y="1"/>
                  <a:pt x="1370" y="286"/>
                  <a:pt x="1370" y="6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6" name="Google Shape;1896;p15"/>
          <p:cNvSpPr/>
          <p:nvPr/>
        </p:nvSpPr>
        <p:spPr>
          <a:xfrm>
            <a:off x="6825131" y="209629"/>
            <a:ext cx="25731" cy="27336"/>
          </a:xfrm>
          <a:custGeom>
            <a:avLst/>
            <a:gdLst/>
            <a:ahLst/>
            <a:cxnLst/>
            <a:rect l="l" t="t" r="r" b="b"/>
            <a:pathLst>
              <a:path w="914" h="971" extrusionOk="0">
                <a:moveTo>
                  <a:pt x="914" y="400"/>
                </a:moveTo>
                <a:cubicBezTo>
                  <a:pt x="914" y="971"/>
                  <a:pt x="1" y="1"/>
                  <a:pt x="571" y="1"/>
                </a:cubicBezTo>
                <a:cubicBezTo>
                  <a:pt x="743" y="1"/>
                  <a:pt x="914" y="172"/>
                  <a:pt x="914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7" name="Google Shape;1897;p15"/>
          <p:cNvSpPr/>
          <p:nvPr/>
        </p:nvSpPr>
        <p:spPr>
          <a:xfrm>
            <a:off x="6862095" y="487579"/>
            <a:ext cx="19313" cy="22522"/>
          </a:xfrm>
          <a:custGeom>
            <a:avLst/>
            <a:gdLst/>
            <a:ahLst/>
            <a:cxnLst/>
            <a:rect l="l" t="t" r="r" b="b"/>
            <a:pathLst>
              <a:path w="686" h="800" extrusionOk="0">
                <a:moveTo>
                  <a:pt x="685" y="400"/>
                </a:moveTo>
                <a:cubicBezTo>
                  <a:pt x="628" y="800"/>
                  <a:pt x="57" y="800"/>
                  <a:pt x="0" y="400"/>
                </a:cubicBezTo>
                <a:cubicBezTo>
                  <a:pt x="57" y="1"/>
                  <a:pt x="628" y="1"/>
                  <a:pt x="685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8" name="Google Shape;1898;p15"/>
          <p:cNvSpPr/>
          <p:nvPr/>
        </p:nvSpPr>
        <p:spPr>
          <a:xfrm>
            <a:off x="6582541" y="42544"/>
            <a:ext cx="20917" cy="20917"/>
          </a:xfrm>
          <a:custGeom>
            <a:avLst/>
            <a:gdLst/>
            <a:ahLst/>
            <a:cxnLst/>
            <a:rect l="l" t="t" r="r" b="b"/>
            <a:pathLst>
              <a:path w="743" h="743" extrusionOk="0">
                <a:moveTo>
                  <a:pt x="742" y="343"/>
                </a:moveTo>
                <a:cubicBezTo>
                  <a:pt x="742" y="571"/>
                  <a:pt x="571" y="742"/>
                  <a:pt x="400" y="742"/>
                </a:cubicBezTo>
                <a:cubicBezTo>
                  <a:pt x="0" y="628"/>
                  <a:pt x="0" y="115"/>
                  <a:pt x="400" y="0"/>
                </a:cubicBezTo>
                <a:cubicBezTo>
                  <a:pt x="571" y="0"/>
                  <a:pt x="742" y="172"/>
                  <a:pt x="742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9" name="Google Shape;1899;p15"/>
          <p:cNvSpPr/>
          <p:nvPr/>
        </p:nvSpPr>
        <p:spPr>
          <a:xfrm>
            <a:off x="6762464" y="5580"/>
            <a:ext cx="25760" cy="25731"/>
          </a:xfrm>
          <a:custGeom>
            <a:avLst/>
            <a:gdLst/>
            <a:ahLst/>
            <a:cxnLst/>
            <a:rect l="l" t="t" r="r" b="b"/>
            <a:pathLst>
              <a:path w="915" h="914" extrusionOk="0">
                <a:moveTo>
                  <a:pt x="914" y="343"/>
                </a:moveTo>
                <a:cubicBezTo>
                  <a:pt x="914" y="914"/>
                  <a:pt x="1" y="1"/>
                  <a:pt x="572" y="1"/>
                </a:cubicBezTo>
                <a:cubicBezTo>
                  <a:pt x="800" y="1"/>
                  <a:pt x="914" y="172"/>
                  <a:pt x="914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0" name="Google Shape;1900;p15"/>
          <p:cNvSpPr/>
          <p:nvPr/>
        </p:nvSpPr>
        <p:spPr>
          <a:xfrm>
            <a:off x="7856611" y="196092"/>
            <a:ext cx="25731" cy="22522"/>
          </a:xfrm>
          <a:custGeom>
            <a:avLst/>
            <a:gdLst/>
            <a:ahLst/>
            <a:cxnLst/>
            <a:rect l="l" t="t" r="r" b="b"/>
            <a:pathLst>
              <a:path w="914" h="800" extrusionOk="0">
                <a:moveTo>
                  <a:pt x="800" y="343"/>
                </a:moveTo>
                <a:cubicBezTo>
                  <a:pt x="914" y="799"/>
                  <a:pt x="1" y="799"/>
                  <a:pt x="115" y="343"/>
                </a:cubicBezTo>
                <a:cubicBezTo>
                  <a:pt x="172" y="0"/>
                  <a:pt x="743" y="0"/>
                  <a:pt x="800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1" name="Google Shape;1901;p15"/>
          <p:cNvSpPr/>
          <p:nvPr/>
        </p:nvSpPr>
        <p:spPr>
          <a:xfrm>
            <a:off x="7090243" y="174298"/>
            <a:ext cx="33755" cy="33755"/>
          </a:xfrm>
          <a:custGeom>
            <a:avLst/>
            <a:gdLst/>
            <a:ahLst/>
            <a:cxnLst/>
            <a:rect l="l" t="t" r="r" b="b"/>
            <a:pathLst>
              <a:path w="1199" h="1199" extrusionOk="0">
                <a:moveTo>
                  <a:pt x="1199" y="457"/>
                </a:moveTo>
                <a:cubicBezTo>
                  <a:pt x="1199" y="1199"/>
                  <a:pt x="0" y="0"/>
                  <a:pt x="685" y="0"/>
                </a:cubicBezTo>
                <a:cubicBezTo>
                  <a:pt x="970" y="0"/>
                  <a:pt x="1199" y="171"/>
                  <a:pt x="1199" y="4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2" name="Google Shape;1902;p15"/>
          <p:cNvSpPr/>
          <p:nvPr/>
        </p:nvSpPr>
        <p:spPr>
          <a:xfrm>
            <a:off x="6894217" y="370296"/>
            <a:ext cx="16103" cy="14499"/>
          </a:xfrm>
          <a:custGeom>
            <a:avLst/>
            <a:gdLst/>
            <a:ahLst/>
            <a:cxnLst/>
            <a:rect l="l" t="t" r="r" b="b"/>
            <a:pathLst>
              <a:path w="572" h="515" extrusionOk="0">
                <a:moveTo>
                  <a:pt x="571" y="172"/>
                </a:moveTo>
                <a:cubicBezTo>
                  <a:pt x="571" y="514"/>
                  <a:pt x="1" y="1"/>
                  <a:pt x="343" y="1"/>
                </a:cubicBezTo>
                <a:cubicBezTo>
                  <a:pt x="457" y="1"/>
                  <a:pt x="571" y="58"/>
                  <a:pt x="571" y="1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3" name="Google Shape;1903;p15"/>
          <p:cNvSpPr/>
          <p:nvPr/>
        </p:nvSpPr>
        <p:spPr>
          <a:xfrm>
            <a:off x="6553600" y="-52245"/>
            <a:ext cx="16103" cy="16075"/>
          </a:xfrm>
          <a:custGeom>
            <a:avLst/>
            <a:gdLst/>
            <a:ahLst/>
            <a:cxnLst/>
            <a:rect l="l" t="t" r="r" b="b"/>
            <a:pathLst>
              <a:path w="572" h="571" extrusionOk="0">
                <a:moveTo>
                  <a:pt x="572" y="229"/>
                </a:moveTo>
                <a:cubicBezTo>
                  <a:pt x="572" y="571"/>
                  <a:pt x="1" y="0"/>
                  <a:pt x="343" y="0"/>
                </a:cubicBezTo>
                <a:cubicBezTo>
                  <a:pt x="457" y="0"/>
                  <a:pt x="572" y="114"/>
                  <a:pt x="572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4" name="Google Shape;1904;p15"/>
          <p:cNvSpPr/>
          <p:nvPr/>
        </p:nvSpPr>
        <p:spPr>
          <a:xfrm>
            <a:off x="6788195" y="-137406"/>
            <a:ext cx="16075" cy="16103"/>
          </a:xfrm>
          <a:custGeom>
            <a:avLst/>
            <a:gdLst/>
            <a:ahLst/>
            <a:cxnLst/>
            <a:rect l="l" t="t" r="r" b="b"/>
            <a:pathLst>
              <a:path w="571" h="572" extrusionOk="0">
                <a:moveTo>
                  <a:pt x="571" y="229"/>
                </a:moveTo>
                <a:cubicBezTo>
                  <a:pt x="571" y="571"/>
                  <a:pt x="0" y="1"/>
                  <a:pt x="400" y="1"/>
                </a:cubicBezTo>
                <a:cubicBezTo>
                  <a:pt x="514" y="1"/>
                  <a:pt x="571" y="58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5" name="Google Shape;1905;p15"/>
          <p:cNvSpPr/>
          <p:nvPr/>
        </p:nvSpPr>
        <p:spPr>
          <a:xfrm>
            <a:off x="6900636" y="28074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2" y="229"/>
                </a:moveTo>
                <a:cubicBezTo>
                  <a:pt x="572" y="571"/>
                  <a:pt x="1" y="1"/>
                  <a:pt x="343" y="1"/>
                </a:cubicBezTo>
                <a:cubicBezTo>
                  <a:pt x="458" y="1"/>
                  <a:pt x="572" y="115"/>
                  <a:pt x="572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6" name="Google Shape;1906;p15"/>
          <p:cNvSpPr/>
          <p:nvPr/>
        </p:nvSpPr>
        <p:spPr>
          <a:xfrm>
            <a:off x="7223602" y="957645"/>
            <a:ext cx="20889" cy="20917"/>
          </a:xfrm>
          <a:custGeom>
            <a:avLst/>
            <a:gdLst/>
            <a:ahLst/>
            <a:cxnLst/>
            <a:rect l="l" t="t" r="r" b="b"/>
            <a:pathLst>
              <a:path w="742" h="743" extrusionOk="0">
                <a:moveTo>
                  <a:pt x="742" y="400"/>
                </a:moveTo>
                <a:cubicBezTo>
                  <a:pt x="628" y="742"/>
                  <a:pt x="114" y="742"/>
                  <a:pt x="0" y="400"/>
                </a:cubicBezTo>
                <a:cubicBezTo>
                  <a:pt x="114" y="0"/>
                  <a:pt x="628" y="0"/>
                  <a:pt x="742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7" name="Google Shape;1907;p15"/>
          <p:cNvSpPr/>
          <p:nvPr/>
        </p:nvSpPr>
        <p:spPr>
          <a:xfrm>
            <a:off x="6690168" y="-310910"/>
            <a:ext cx="20917" cy="20889"/>
          </a:xfrm>
          <a:custGeom>
            <a:avLst/>
            <a:gdLst/>
            <a:ahLst/>
            <a:cxnLst/>
            <a:rect l="l" t="t" r="r" b="b"/>
            <a:pathLst>
              <a:path w="743" h="742" extrusionOk="0">
                <a:moveTo>
                  <a:pt x="743" y="400"/>
                </a:moveTo>
                <a:cubicBezTo>
                  <a:pt x="743" y="571"/>
                  <a:pt x="571" y="742"/>
                  <a:pt x="400" y="742"/>
                </a:cubicBezTo>
                <a:cubicBezTo>
                  <a:pt x="172" y="742"/>
                  <a:pt x="1" y="571"/>
                  <a:pt x="1" y="400"/>
                </a:cubicBezTo>
                <a:cubicBezTo>
                  <a:pt x="1" y="171"/>
                  <a:pt x="172" y="0"/>
                  <a:pt x="400" y="0"/>
                </a:cubicBezTo>
                <a:cubicBezTo>
                  <a:pt x="571" y="0"/>
                  <a:pt x="743" y="171"/>
                  <a:pt x="743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8" name="Google Shape;1908;p15"/>
          <p:cNvSpPr/>
          <p:nvPr/>
        </p:nvSpPr>
        <p:spPr>
          <a:xfrm>
            <a:off x="7058093" y="-187208"/>
            <a:ext cx="19313" cy="22522"/>
          </a:xfrm>
          <a:custGeom>
            <a:avLst/>
            <a:gdLst/>
            <a:ahLst/>
            <a:cxnLst/>
            <a:rect l="l" t="t" r="r" b="b"/>
            <a:pathLst>
              <a:path w="686" h="800" extrusionOk="0">
                <a:moveTo>
                  <a:pt x="686" y="400"/>
                </a:moveTo>
                <a:cubicBezTo>
                  <a:pt x="629" y="799"/>
                  <a:pt x="58" y="799"/>
                  <a:pt x="1" y="400"/>
                </a:cubicBezTo>
                <a:cubicBezTo>
                  <a:pt x="58" y="0"/>
                  <a:pt x="629" y="0"/>
                  <a:pt x="686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9" name="Google Shape;1909;p15"/>
          <p:cNvSpPr/>
          <p:nvPr/>
        </p:nvSpPr>
        <p:spPr>
          <a:xfrm>
            <a:off x="7303921" y="412978"/>
            <a:ext cx="27336" cy="25731"/>
          </a:xfrm>
          <a:custGeom>
            <a:avLst/>
            <a:gdLst/>
            <a:ahLst/>
            <a:cxnLst/>
            <a:rect l="l" t="t" r="r" b="b"/>
            <a:pathLst>
              <a:path w="971" h="914" extrusionOk="0">
                <a:moveTo>
                  <a:pt x="971" y="343"/>
                </a:moveTo>
                <a:cubicBezTo>
                  <a:pt x="971" y="914"/>
                  <a:pt x="1" y="1"/>
                  <a:pt x="571" y="1"/>
                </a:cubicBezTo>
                <a:cubicBezTo>
                  <a:pt x="800" y="1"/>
                  <a:pt x="971" y="172"/>
                  <a:pt x="971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0" name="Google Shape;1910;p15"/>
          <p:cNvSpPr/>
          <p:nvPr/>
        </p:nvSpPr>
        <p:spPr>
          <a:xfrm>
            <a:off x="7323205" y="692533"/>
            <a:ext cx="19313" cy="19313"/>
          </a:xfrm>
          <a:custGeom>
            <a:avLst/>
            <a:gdLst/>
            <a:ahLst/>
            <a:cxnLst/>
            <a:rect l="l" t="t" r="r" b="b"/>
            <a:pathLst>
              <a:path w="686" h="686" extrusionOk="0">
                <a:moveTo>
                  <a:pt x="685" y="343"/>
                </a:moveTo>
                <a:cubicBezTo>
                  <a:pt x="685" y="514"/>
                  <a:pt x="571" y="686"/>
                  <a:pt x="343" y="686"/>
                </a:cubicBezTo>
                <a:cubicBezTo>
                  <a:pt x="172" y="686"/>
                  <a:pt x="0" y="571"/>
                  <a:pt x="0" y="343"/>
                </a:cubicBezTo>
                <a:cubicBezTo>
                  <a:pt x="0" y="115"/>
                  <a:pt x="172" y="1"/>
                  <a:pt x="343" y="1"/>
                </a:cubicBezTo>
                <a:cubicBezTo>
                  <a:pt x="571" y="1"/>
                  <a:pt x="685" y="115"/>
                  <a:pt x="685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1" name="Google Shape;1911;p15"/>
          <p:cNvSpPr/>
          <p:nvPr/>
        </p:nvSpPr>
        <p:spPr>
          <a:xfrm>
            <a:off x="6934391" y="592025"/>
            <a:ext cx="25731" cy="25731"/>
          </a:xfrm>
          <a:custGeom>
            <a:avLst/>
            <a:gdLst/>
            <a:ahLst/>
            <a:cxnLst/>
            <a:rect l="l" t="t" r="r" b="b"/>
            <a:pathLst>
              <a:path w="914" h="914" extrusionOk="0">
                <a:moveTo>
                  <a:pt x="914" y="457"/>
                </a:moveTo>
                <a:cubicBezTo>
                  <a:pt x="914" y="685"/>
                  <a:pt x="685" y="913"/>
                  <a:pt x="457" y="913"/>
                </a:cubicBezTo>
                <a:cubicBezTo>
                  <a:pt x="229" y="913"/>
                  <a:pt x="0" y="685"/>
                  <a:pt x="0" y="457"/>
                </a:cubicBezTo>
                <a:cubicBezTo>
                  <a:pt x="0" y="229"/>
                  <a:pt x="229" y="0"/>
                  <a:pt x="457" y="0"/>
                </a:cubicBezTo>
                <a:cubicBezTo>
                  <a:pt x="685" y="0"/>
                  <a:pt x="914" y="229"/>
                  <a:pt x="914" y="4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2" name="Google Shape;1912;p15"/>
          <p:cNvSpPr/>
          <p:nvPr/>
        </p:nvSpPr>
        <p:spPr>
          <a:xfrm>
            <a:off x="-4" y="4597425"/>
            <a:ext cx="9192680" cy="546076"/>
          </a:xfrm>
          <a:custGeom>
            <a:avLst/>
            <a:gdLst/>
            <a:ahLst/>
            <a:cxnLst/>
            <a:rect l="l" t="t" r="r" b="b"/>
            <a:pathLst>
              <a:path w="284339" h="2320" extrusionOk="0">
                <a:moveTo>
                  <a:pt x="0" y="1"/>
                </a:moveTo>
                <a:lnTo>
                  <a:pt x="0" y="2320"/>
                </a:lnTo>
                <a:lnTo>
                  <a:pt x="284338" y="2320"/>
                </a:lnTo>
                <a:lnTo>
                  <a:pt x="2843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3" name="Google Shape;1913;p15"/>
          <p:cNvGrpSpPr/>
          <p:nvPr/>
        </p:nvGrpSpPr>
        <p:grpSpPr>
          <a:xfrm>
            <a:off x="327442" y="139779"/>
            <a:ext cx="2233310" cy="4382270"/>
            <a:chOff x="2299639" y="63579"/>
            <a:chExt cx="2233310" cy="4382270"/>
          </a:xfrm>
        </p:grpSpPr>
        <p:sp>
          <p:nvSpPr>
            <p:cNvPr id="1914" name="Google Shape;1914;p15"/>
            <p:cNvSpPr/>
            <p:nvPr/>
          </p:nvSpPr>
          <p:spPr>
            <a:xfrm>
              <a:off x="4173019" y="3496294"/>
              <a:ext cx="8052" cy="6447"/>
            </a:xfrm>
            <a:custGeom>
              <a:avLst/>
              <a:gdLst/>
              <a:ahLst/>
              <a:cxnLst/>
              <a:rect l="l" t="t" r="r" b="b"/>
              <a:pathLst>
                <a:path w="286" h="229" extrusionOk="0">
                  <a:moveTo>
                    <a:pt x="172" y="0"/>
                  </a:moveTo>
                  <a:cubicBezTo>
                    <a:pt x="1" y="0"/>
                    <a:pt x="1" y="229"/>
                    <a:pt x="172" y="229"/>
                  </a:cubicBezTo>
                  <a:cubicBezTo>
                    <a:pt x="286" y="229"/>
                    <a:pt x="286" y="0"/>
                    <a:pt x="1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5"/>
            <p:cNvSpPr/>
            <p:nvPr/>
          </p:nvSpPr>
          <p:spPr>
            <a:xfrm>
              <a:off x="4136083" y="2527482"/>
              <a:ext cx="3238" cy="1633"/>
            </a:xfrm>
            <a:custGeom>
              <a:avLst/>
              <a:gdLst/>
              <a:ahLst/>
              <a:cxnLst/>
              <a:rect l="l" t="t" r="r" b="b"/>
              <a:pathLst>
                <a:path w="115" h="58" extrusionOk="0">
                  <a:moveTo>
                    <a:pt x="57" y="0"/>
                  </a:moveTo>
                  <a:cubicBezTo>
                    <a:pt x="114" y="0"/>
                    <a:pt x="114" y="57"/>
                    <a:pt x="57" y="57"/>
                  </a:cubicBezTo>
                  <a:cubicBezTo>
                    <a:pt x="0" y="57"/>
                    <a:pt x="0" y="0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5"/>
            <p:cNvSpPr/>
            <p:nvPr/>
          </p:nvSpPr>
          <p:spPr>
            <a:xfrm>
              <a:off x="4070206" y="3322762"/>
              <a:ext cx="25731" cy="27364"/>
            </a:xfrm>
            <a:custGeom>
              <a:avLst/>
              <a:gdLst/>
              <a:ahLst/>
              <a:cxnLst/>
              <a:rect l="l" t="t" r="r" b="b"/>
              <a:pathLst>
                <a:path w="914" h="972" extrusionOk="0">
                  <a:moveTo>
                    <a:pt x="856" y="457"/>
                  </a:moveTo>
                  <a:cubicBezTo>
                    <a:pt x="799" y="971"/>
                    <a:pt x="114" y="971"/>
                    <a:pt x="57" y="457"/>
                  </a:cubicBezTo>
                  <a:cubicBezTo>
                    <a:pt x="0" y="1"/>
                    <a:pt x="913" y="1"/>
                    <a:pt x="856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5"/>
            <p:cNvSpPr/>
            <p:nvPr/>
          </p:nvSpPr>
          <p:spPr>
            <a:xfrm>
              <a:off x="4182676" y="3758168"/>
              <a:ext cx="30545" cy="30574"/>
            </a:xfrm>
            <a:custGeom>
              <a:avLst/>
              <a:gdLst/>
              <a:ahLst/>
              <a:cxnLst/>
              <a:rect l="l" t="t" r="r" b="b"/>
              <a:pathLst>
                <a:path w="1085" h="1086" extrusionOk="0">
                  <a:moveTo>
                    <a:pt x="1084" y="400"/>
                  </a:moveTo>
                  <a:cubicBezTo>
                    <a:pt x="1084" y="1085"/>
                    <a:pt x="0" y="1"/>
                    <a:pt x="628" y="1"/>
                  </a:cubicBezTo>
                  <a:cubicBezTo>
                    <a:pt x="856" y="1"/>
                    <a:pt x="1084" y="172"/>
                    <a:pt x="1084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5"/>
            <p:cNvSpPr/>
            <p:nvPr/>
          </p:nvSpPr>
          <p:spPr>
            <a:xfrm>
              <a:off x="4033242" y="3186194"/>
              <a:ext cx="25731" cy="27364"/>
            </a:xfrm>
            <a:custGeom>
              <a:avLst/>
              <a:gdLst/>
              <a:ahLst/>
              <a:cxnLst/>
              <a:rect l="l" t="t" r="r" b="b"/>
              <a:pathLst>
                <a:path w="914" h="972" extrusionOk="0">
                  <a:moveTo>
                    <a:pt x="857" y="515"/>
                  </a:moveTo>
                  <a:cubicBezTo>
                    <a:pt x="914" y="971"/>
                    <a:pt x="1" y="971"/>
                    <a:pt x="58" y="515"/>
                  </a:cubicBezTo>
                  <a:cubicBezTo>
                    <a:pt x="115" y="1"/>
                    <a:pt x="799" y="1"/>
                    <a:pt x="857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5"/>
            <p:cNvSpPr/>
            <p:nvPr/>
          </p:nvSpPr>
          <p:spPr>
            <a:xfrm>
              <a:off x="3048355" y="3237629"/>
              <a:ext cx="30545" cy="30545"/>
            </a:xfrm>
            <a:custGeom>
              <a:avLst/>
              <a:gdLst/>
              <a:ahLst/>
              <a:cxnLst/>
              <a:rect l="l" t="t" r="r" b="b"/>
              <a:pathLst>
                <a:path w="1085" h="1085" extrusionOk="0">
                  <a:moveTo>
                    <a:pt x="1085" y="400"/>
                  </a:moveTo>
                  <a:cubicBezTo>
                    <a:pt x="1085" y="1084"/>
                    <a:pt x="1" y="0"/>
                    <a:pt x="685" y="0"/>
                  </a:cubicBezTo>
                  <a:cubicBezTo>
                    <a:pt x="914" y="0"/>
                    <a:pt x="1085" y="171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5"/>
            <p:cNvSpPr/>
            <p:nvPr/>
          </p:nvSpPr>
          <p:spPr>
            <a:xfrm>
              <a:off x="3525540" y="3268146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0" y="0"/>
                    <a:pt x="343" y="0"/>
                  </a:cubicBezTo>
                  <a:cubicBezTo>
                    <a:pt x="457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5"/>
            <p:cNvSpPr/>
            <p:nvPr/>
          </p:nvSpPr>
          <p:spPr>
            <a:xfrm>
              <a:off x="3609097" y="3557357"/>
              <a:ext cx="12866" cy="17680"/>
            </a:xfrm>
            <a:custGeom>
              <a:avLst/>
              <a:gdLst/>
              <a:ahLst/>
              <a:cxnLst/>
              <a:rect l="l" t="t" r="r" b="b"/>
              <a:pathLst>
                <a:path w="457" h="628" extrusionOk="0">
                  <a:moveTo>
                    <a:pt x="457" y="342"/>
                  </a:moveTo>
                  <a:cubicBezTo>
                    <a:pt x="457" y="628"/>
                    <a:pt x="0" y="628"/>
                    <a:pt x="0" y="342"/>
                  </a:cubicBezTo>
                  <a:cubicBezTo>
                    <a:pt x="0" y="0"/>
                    <a:pt x="457" y="0"/>
                    <a:pt x="457" y="3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5"/>
            <p:cNvSpPr/>
            <p:nvPr/>
          </p:nvSpPr>
          <p:spPr>
            <a:xfrm>
              <a:off x="2731836" y="341755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2"/>
                    <a:pt x="1" y="1"/>
                    <a:pt x="343" y="1"/>
                  </a:cubicBezTo>
                  <a:cubicBezTo>
                    <a:pt x="457" y="1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5"/>
            <p:cNvSpPr/>
            <p:nvPr/>
          </p:nvSpPr>
          <p:spPr>
            <a:xfrm>
              <a:off x="3096552" y="334365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1"/>
                    <a:pt x="400" y="1"/>
                  </a:cubicBezTo>
                  <a:cubicBezTo>
                    <a:pt x="514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5"/>
            <p:cNvSpPr/>
            <p:nvPr/>
          </p:nvSpPr>
          <p:spPr>
            <a:xfrm>
              <a:off x="3021047" y="3644094"/>
              <a:ext cx="11261" cy="17708"/>
            </a:xfrm>
            <a:custGeom>
              <a:avLst/>
              <a:gdLst/>
              <a:ahLst/>
              <a:cxnLst/>
              <a:rect l="l" t="t" r="r" b="b"/>
              <a:pathLst>
                <a:path w="400" h="629" extrusionOk="0">
                  <a:moveTo>
                    <a:pt x="400" y="343"/>
                  </a:moveTo>
                  <a:cubicBezTo>
                    <a:pt x="400" y="629"/>
                    <a:pt x="0" y="629"/>
                    <a:pt x="0" y="343"/>
                  </a:cubicBezTo>
                  <a:cubicBezTo>
                    <a:pt x="0" y="1"/>
                    <a:pt x="400" y="1"/>
                    <a:pt x="400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5"/>
            <p:cNvSpPr/>
            <p:nvPr/>
          </p:nvSpPr>
          <p:spPr>
            <a:xfrm>
              <a:off x="4150525" y="2903430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1"/>
                    <a:pt x="343" y="1"/>
                  </a:cubicBezTo>
                  <a:cubicBezTo>
                    <a:pt x="457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5"/>
            <p:cNvSpPr/>
            <p:nvPr/>
          </p:nvSpPr>
          <p:spPr>
            <a:xfrm>
              <a:off x="2702924" y="3150863"/>
              <a:ext cx="14499" cy="12866"/>
            </a:xfrm>
            <a:custGeom>
              <a:avLst/>
              <a:gdLst/>
              <a:ahLst/>
              <a:cxnLst/>
              <a:rect l="l" t="t" r="r" b="b"/>
              <a:pathLst>
                <a:path w="515" h="457" extrusionOk="0">
                  <a:moveTo>
                    <a:pt x="514" y="229"/>
                  </a:moveTo>
                  <a:cubicBezTo>
                    <a:pt x="514" y="343"/>
                    <a:pt x="400" y="457"/>
                    <a:pt x="286" y="457"/>
                  </a:cubicBezTo>
                  <a:cubicBezTo>
                    <a:pt x="0" y="457"/>
                    <a:pt x="0" y="0"/>
                    <a:pt x="286" y="0"/>
                  </a:cubicBezTo>
                  <a:cubicBezTo>
                    <a:pt x="400" y="0"/>
                    <a:pt x="514" y="115"/>
                    <a:pt x="514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5"/>
            <p:cNvSpPr/>
            <p:nvPr/>
          </p:nvSpPr>
          <p:spPr>
            <a:xfrm>
              <a:off x="3546429" y="2797408"/>
              <a:ext cx="12866" cy="12866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457" y="228"/>
                  </a:moveTo>
                  <a:cubicBezTo>
                    <a:pt x="457" y="342"/>
                    <a:pt x="343" y="457"/>
                    <a:pt x="229" y="457"/>
                  </a:cubicBezTo>
                  <a:cubicBezTo>
                    <a:pt x="114" y="457"/>
                    <a:pt x="0" y="342"/>
                    <a:pt x="0" y="228"/>
                  </a:cubicBezTo>
                  <a:cubicBezTo>
                    <a:pt x="0" y="114"/>
                    <a:pt x="114" y="0"/>
                    <a:pt x="229" y="0"/>
                  </a:cubicBezTo>
                  <a:cubicBezTo>
                    <a:pt x="343" y="0"/>
                    <a:pt x="457" y="114"/>
                    <a:pt x="457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5"/>
            <p:cNvSpPr/>
            <p:nvPr/>
          </p:nvSpPr>
          <p:spPr>
            <a:xfrm>
              <a:off x="3785810" y="3244047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0"/>
                    <a:pt x="343" y="0"/>
                  </a:cubicBezTo>
                  <a:cubicBezTo>
                    <a:pt x="457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5"/>
            <p:cNvSpPr/>
            <p:nvPr/>
          </p:nvSpPr>
          <p:spPr>
            <a:xfrm>
              <a:off x="3736008" y="2760444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0"/>
                    <a:pt x="343" y="0"/>
                  </a:cubicBezTo>
                  <a:cubicBezTo>
                    <a:pt x="457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5"/>
            <p:cNvSpPr/>
            <p:nvPr/>
          </p:nvSpPr>
          <p:spPr>
            <a:xfrm>
              <a:off x="4356179" y="2958074"/>
              <a:ext cx="16103" cy="12866"/>
            </a:xfrm>
            <a:custGeom>
              <a:avLst/>
              <a:gdLst/>
              <a:ahLst/>
              <a:cxnLst/>
              <a:rect l="l" t="t" r="r" b="b"/>
              <a:pathLst>
                <a:path w="572" h="457" extrusionOk="0">
                  <a:moveTo>
                    <a:pt x="571" y="228"/>
                  </a:moveTo>
                  <a:cubicBezTo>
                    <a:pt x="571" y="399"/>
                    <a:pt x="457" y="457"/>
                    <a:pt x="343" y="457"/>
                  </a:cubicBezTo>
                  <a:cubicBezTo>
                    <a:pt x="1" y="457"/>
                    <a:pt x="1" y="0"/>
                    <a:pt x="343" y="57"/>
                  </a:cubicBezTo>
                  <a:cubicBezTo>
                    <a:pt x="457" y="57"/>
                    <a:pt x="571" y="114"/>
                    <a:pt x="571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5"/>
            <p:cNvSpPr/>
            <p:nvPr/>
          </p:nvSpPr>
          <p:spPr>
            <a:xfrm>
              <a:off x="3274898" y="3396690"/>
              <a:ext cx="12866" cy="16075"/>
            </a:xfrm>
            <a:custGeom>
              <a:avLst/>
              <a:gdLst/>
              <a:ahLst/>
              <a:cxnLst/>
              <a:rect l="l" t="t" r="r" b="b"/>
              <a:pathLst>
                <a:path w="457" h="571" extrusionOk="0">
                  <a:moveTo>
                    <a:pt x="457" y="285"/>
                  </a:moveTo>
                  <a:cubicBezTo>
                    <a:pt x="457" y="571"/>
                    <a:pt x="0" y="571"/>
                    <a:pt x="0" y="285"/>
                  </a:cubicBezTo>
                  <a:cubicBezTo>
                    <a:pt x="0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5"/>
            <p:cNvSpPr/>
            <p:nvPr/>
          </p:nvSpPr>
          <p:spPr>
            <a:xfrm>
              <a:off x="3429146" y="3647304"/>
              <a:ext cx="12866" cy="11289"/>
            </a:xfrm>
            <a:custGeom>
              <a:avLst/>
              <a:gdLst/>
              <a:ahLst/>
              <a:cxnLst/>
              <a:rect l="l" t="t" r="r" b="b"/>
              <a:pathLst>
                <a:path w="457" h="401" extrusionOk="0">
                  <a:moveTo>
                    <a:pt x="457" y="229"/>
                  </a:moveTo>
                  <a:cubicBezTo>
                    <a:pt x="457" y="343"/>
                    <a:pt x="343" y="400"/>
                    <a:pt x="228" y="400"/>
                  </a:cubicBezTo>
                  <a:cubicBezTo>
                    <a:pt x="114" y="400"/>
                    <a:pt x="0" y="343"/>
                    <a:pt x="0" y="229"/>
                  </a:cubicBezTo>
                  <a:cubicBezTo>
                    <a:pt x="0" y="58"/>
                    <a:pt x="114" y="1"/>
                    <a:pt x="228" y="1"/>
                  </a:cubicBezTo>
                  <a:cubicBezTo>
                    <a:pt x="343" y="1"/>
                    <a:pt x="457" y="58"/>
                    <a:pt x="457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5"/>
            <p:cNvSpPr/>
            <p:nvPr/>
          </p:nvSpPr>
          <p:spPr>
            <a:xfrm>
              <a:off x="2511740" y="3303506"/>
              <a:ext cx="12866" cy="17680"/>
            </a:xfrm>
            <a:custGeom>
              <a:avLst/>
              <a:gdLst/>
              <a:ahLst/>
              <a:cxnLst/>
              <a:rect l="l" t="t" r="r" b="b"/>
              <a:pathLst>
                <a:path w="457" h="628" extrusionOk="0">
                  <a:moveTo>
                    <a:pt x="457" y="285"/>
                  </a:moveTo>
                  <a:cubicBezTo>
                    <a:pt x="457" y="628"/>
                    <a:pt x="0" y="628"/>
                    <a:pt x="0" y="285"/>
                  </a:cubicBezTo>
                  <a:cubicBezTo>
                    <a:pt x="0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15"/>
            <p:cNvSpPr/>
            <p:nvPr/>
          </p:nvSpPr>
          <p:spPr>
            <a:xfrm>
              <a:off x="2338208" y="3142839"/>
              <a:ext cx="12894" cy="16075"/>
            </a:xfrm>
            <a:custGeom>
              <a:avLst/>
              <a:gdLst/>
              <a:ahLst/>
              <a:cxnLst/>
              <a:rect l="l" t="t" r="r" b="b"/>
              <a:pathLst>
                <a:path w="458" h="571" extrusionOk="0">
                  <a:moveTo>
                    <a:pt x="457" y="285"/>
                  </a:moveTo>
                  <a:cubicBezTo>
                    <a:pt x="457" y="571"/>
                    <a:pt x="1" y="571"/>
                    <a:pt x="1" y="285"/>
                  </a:cubicBezTo>
                  <a:cubicBezTo>
                    <a:pt x="1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15"/>
            <p:cNvSpPr/>
            <p:nvPr/>
          </p:nvSpPr>
          <p:spPr>
            <a:xfrm>
              <a:off x="2450677" y="3274565"/>
              <a:ext cx="12894" cy="12894"/>
            </a:xfrm>
            <a:custGeom>
              <a:avLst/>
              <a:gdLst/>
              <a:ahLst/>
              <a:cxnLst/>
              <a:rect l="l" t="t" r="r" b="b"/>
              <a:pathLst>
                <a:path w="458" h="458" extrusionOk="0">
                  <a:moveTo>
                    <a:pt x="457" y="229"/>
                  </a:moveTo>
                  <a:cubicBezTo>
                    <a:pt x="457" y="343"/>
                    <a:pt x="343" y="457"/>
                    <a:pt x="229" y="457"/>
                  </a:cubicBezTo>
                  <a:cubicBezTo>
                    <a:pt x="115" y="457"/>
                    <a:pt x="0" y="343"/>
                    <a:pt x="0" y="229"/>
                  </a:cubicBezTo>
                  <a:cubicBezTo>
                    <a:pt x="0" y="115"/>
                    <a:pt x="115" y="1"/>
                    <a:pt x="229" y="1"/>
                  </a:cubicBezTo>
                  <a:cubicBezTo>
                    <a:pt x="343" y="1"/>
                    <a:pt x="457" y="115"/>
                    <a:pt x="457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5"/>
            <p:cNvSpPr/>
            <p:nvPr/>
          </p:nvSpPr>
          <p:spPr>
            <a:xfrm>
              <a:off x="3617120" y="2705828"/>
              <a:ext cx="16103" cy="16075"/>
            </a:xfrm>
            <a:custGeom>
              <a:avLst/>
              <a:gdLst/>
              <a:ahLst/>
              <a:cxnLst/>
              <a:rect l="l" t="t" r="r" b="b"/>
              <a:pathLst>
                <a:path w="572" h="571" extrusionOk="0">
                  <a:moveTo>
                    <a:pt x="571" y="228"/>
                  </a:moveTo>
                  <a:cubicBezTo>
                    <a:pt x="571" y="571"/>
                    <a:pt x="0" y="0"/>
                    <a:pt x="343" y="0"/>
                  </a:cubicBezTo>
                  <a:cubicBezTo>
                    <a:pt x="514" y="0"/>
                    <a:pt x="571" y="57"/>
                    <a:pt x="571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5"/>
            <p:cNvSpPr/>
            <p:nvPr/>
          </p:nvSpPr>
          <p:spPr>
            <a:xfrm>
              <a:off x="4467044" y="2400542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0" y="1"/>
                    <a:pt x="343" y="1"/>
                  </a:cubicBezTo>
                  <a:cubicBezTo>
                    <a:pt x="457" y="1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5"/>
            <p:cNvSpPr/>
            <p:nvPr/>
          </p:nvSpPr>
          <p:spPr>
            <a:xfrm>
              <a:off x="2331789" y="2964493"/>
              <a:ext cx="32150" cy="321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1142" y="457"/>
                  </a:moveTo>
                  <a:cubicBezTo>
                    <a:pt x="1085" y="1142"/>
                    <a:pt x="0" y="0"/>
                    <a:pt x="685" y="0"/>
                  </a:cubicBezTo>
                  <a:cubicBezTo>
                    <a:pt x="913" y="0"/>
                    <a:pt x="1142" y="229"/>
                    <a:pt x="1142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5"/>
            <p:cNvSpPr/>
            <p:nvPr/>
          </p:nvSpPr>
          <p:spPr>
            <a:xfrm>
              <a:off x="3372897" y="2406989"/>
              <a:ext cx="25731" cy="25731"/>
            </a:xfrm>
            <a:custGeom>
              <a:avLst/>
              <a:gdLst/>
              <a:ahLst/>
              <a:cxnLst/>
              <a:rect l="l" t="t" r="r" b="b"/>
              <a:pathLst>
                <a:path w="914" h="914" extrusionOk="0">
                  <a:moveTo>
                    <a:pt x="914" y="457"/>
                  </a:moveTo>
                  <a:cubicBezTo>
                    <a:pt x="914" y="685"/>
                    <a:pt x="686" y="913"/>
                    <a:pt x="457" y="913"/>
                  </a:cubicBezTo>
                  <a:cubicBezTo>
                    <a:pt x="229" y="913"/>
                    <a:pt x="1" y="685"/>
                    <a:pt x="1" y="457"/>
                  </a:cubicBezTo>
                  <a:cubicBezTo>
                    <a:pt x="1" y="228"/>
                    <a:pt x="229" y="0"/>
                    <a:pt x="457" y="0"/>
                  </a:cubicBezTo>
                  <a:cubicBezTo>
                    <a:pt x="686" y="0"/>
                    <a:pt x="914" y="228"/>
                    <a:pt x="914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5"/>
            <p:cNvSpPr/>
            <p:nvPr/>
          </p:nvSpPr>
          <p:spPr>
            <a:xfrm>
              <a:off x="2479590" y="2509802"/>
              <a:ext cx="20917" cy="19313"/>
            </a:xfrm>
            <a:custGeom>
              <a:avLst/>
              <a:gdLst/>
              <a:ahLst/>
              <a:cxnLst/>
              <a:rect l="l" t="t" r="r" b="b"/>
              <a:pathLst>
                <a:path w="743" h="686" extrusionOk="0">
                  <a:moveTo>
                    <a:pt x="743" y="229"/>
                  </a:moveTo>
                  <a:cubicBezTo>
                    <a:pt x="743" y="685"/>
                    <a:pt x="1" y="1"/>
                    <a:pt x="457" y="1"/>
                  </a:cubicBezTo>
                  <a:cubicBezTo>
                    <a:pt x="571" y="1"/>
                    <a:pt x="743" y="115"/>
                    <a:pt x="743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5"/>
            <p:cNvSpPr/>
            <p:nvPr/>
          </p:nvSpPr>
          <p:spPr>
            <a:xfrm>
              <a:off x="3792229" y="2537110"/>
              <a:ext cx="14499" cy="20917"/>
            </a:xfrm>
            <a:custGeom>
              <a:avLst/>
              <a:gdLst/>
              <a:ahLst/>
              <a:cxnLst/>
              <a:rect l="l" t="t" r="r" b="b"/>
              <a:pathLst>
                <a:path w="515" h="743" extrusionOk="0">
                  <a:moveTo>
                    <a:pt x="515" y="400"/>
                  </a:moveTo>
                  <a:cubicBezTo>
                    <a:pt x="515" y="743"/>
                    <a:pt x="1" y="743"/>
                    <a:pt x="1" y="400"/>
                  </a:cubicBezTo>
                  <a:cubicBezTo>
                    <a:pt x="1" y="1"/>
                    <a:pt x="515" y="1"/>
                    <a:pt x="51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5"/>
            <p:cNvSpPr/>
            <p:nvPr/>
          </p:nvSpPr>
          <p:spPr>
            <a:xfrm>
              <a:off x="4512032" y="3380615"/>
              <a:ext cx="20917" cy="22522"/>
            </a:xfrm>
            <a:custGeom>
              <a:avLst/>
              <a:gdLst/>
              <a:ahLst/>
              <a:cxnLst/>
              <a:rect l="l" t="t" r="r" b="b"/>
              <a:pathLst>
                <a:path w="743" h="800" extrusionOk="0">
                  <a:moveTo>
                    <a:pt x="742" y="400"/>
                  </a:moveTo>
                  <a:cubicBezTo>
                    <a:pt x="628" y="799"/>
                    <a:pt x="57" y="799"/>
                    <a:pt x="0" y="400"/>
                  </a:cubicBezTo>
                  <a:cubicBezTo>
                    <a:pt x="57" y="0"/>
                    <a:pt x="628" y="0"/>
                    <a:pt x="742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5"/>
            <p:cNvSpPr/>
            <p:nvPr/>
          </p:nvSpPr>
          <p:spPr>
            <a:xfrm>
              <a:off x="4132846" y="2686543"/>
              <a:ext cx="30574" cy="30545"/>
            </a:xfrm>
            <a:custGeom>
              <a:avLst/>
              <a:gdLst/>
              <a:ahLst/>
              <a:cxnLst/>
              <a:rect l="l" t="t" r="r" b="b"/>
              <a:pathLst>
                <a:path w="1086" h="1085" extrusionOk="0">
                  <a:moveTo>
                    <a:pt x="1085" y="400"/>
                  </a:moveTo>
                  <a:cubicBezTo>
                    <a:pt x="1085" y="1085"/>
                    <a:pt x="1" y="0"/>
                    <a:pt x="686" y="0"/>
                  </a:cubicBezTo>
                  <a:cubicBezTo>
                    <a:pt x="914" y="0"/>
                    <a:pt x="1085" y="171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5"/>
            <p:cNvSpPr/>
            <p:nvPr/>
          </p:nvSpPr>
          <p:spPr>
            <a:xfrm>
              <a:off x="4344947" y="2540319"/>
              <a:ext cx="40174" cy="40202"/>
            </a:xfrm>
            <a:custGeom>
              <a:avLst/>
              <a:gdLst/>
              <a:ahLst/>
              <a:cxnLst/>
              <a:rect l="l" t="t" r="r" b="b"/>
              <a:pathLst>
                <a:path w="1427" h="1428" extrusionOk="0">
                  <a:moveTo>
                    <a:pt x="1427" y="629"/>
                  </a:moveTo>
                  <a:cubicBezTo>
                    <a:pt x="1427" y="1142"/>
                    <a:pt x="742" y="1428"/>
                    <a:pt x="400" y="1028"/>
                  </a:cubicBezTo>
                  <a:cubicBezTo>
                    <a:pt x="0" y="686"/>
                    <a:pt x="285" y="1"/>
                    <a:pt x="799" y="1"/>
                  </a:cubicBezTo>
                  <a:cubicBezTo>
                    <a:pt x="1142" y="1"/>
                    <a:pt x="1427" y="286"/>
                    <a:pt x="1427" y="6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5"/>
            <p:cNvSpPr/>
            <p:nvPr/>
          </p:nvSpPr>
          <p:spPr>
            <a:xfrm>
              <a:off x="3878995" y="3525206"/>
              <a:ext cx="35388" cy="35388"/>
            </a:xfrm>
            <a:custGeom>
              <a:avLst/>
              <a:gdLst/>
              <a:ahLst/>
              <a:cxnLst/>
              <a:rect l="l" t="t" r="r" b="b"/>
              <a:pathLst>
                <a:path w="1257" h="1257" extrusionOk="0">
                  <a:moveTo>
                    <a:pt x="1256" y="628"/>
                  </a:moveTo>
                  <a:cubicBezTo>
                    <a:pt x="1256" y="971"/>
                    <a:pt x="971" y="1256"/>
                    <a:pt x="629" y="1256"/>
                  </a:cubicBezTo>
                  <a:cubicBezTo>
                    <a:pt x="286" y="1256"/>
                    <a:pt x="1" y="971"/>
                    <a:pt x="58" y="628"/>
                  </a:cubicBezTo>
                  <a:cubicBezTo>
                    <a:pt x="1" y="286"/>
                    <a:pt x="286" y="1"/>
                    <a:pt x="629" y="58"/>
                  </a:cubicBezTo>
                  <a:cubicBezTo>
                    <a:pt x="971" y="1"/>
                    <a:pt x="1256" y="286"/>
                    <a:pt x="1256" y="6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5"/>
            <p:cNvSpPr/>
            <p:nvPr/>
          </p:nvSpPr>
          <p:spPr>
            <a:xfrm>
              <a:off x="3891860" y="2373234"/>
              <a:ext cx="40202" cy="40202"/>
            </a:xfrm>
            <a:custGeom>
              <a:avLst/>
              <a:gdLst/>
              <a:ahLst/>
              <a:cxnLst/>
              <a:rect l="l" t="t" r="r" b="b"/>
              <a:pathLst>
                <a:path w="1428" h="1428" extrusionOk="0">
                  <a:moveTo>
                    <a:pt x="1427" y="628"/>
                  </a:moveTo>
                  <a:cubicBezTo>
                    <a:pt x="1427" y="1142"/>
                    <a:pt x="799" y="1427"/>
                    <a:pt x="400" y="1028"/>
                  </a:cubicBezTo>
                  <a:cubicBezTo>
                    <a:pt x="0" y="628"/>
                    <a:pt x="286" y="1"/>
                    <a:pt x="856" y="1"/>
                  </a:cubicBezTo>
                  <a:cubicBezTo>
                    <a:pt x="1142" y="1"/>
                    <a:pt x="1427" y="286"/>
                    <a:pt x="1427" y="6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5"/>
            <p:cNvSpPr/>
            <p:nvPr/>
          </p:nvSpPr>
          <p:spPr>
            <a:xfrm>
              <a:off x="2547072" y="2970912"/>
              <a:ext cx="25731" cy="28941"/>
            </a:xfrm>
            <a:custGeom>
              <a:avLst/>
              <a:gdLst/>
              <a:ahLst/>
              <a:cxnLst/>
              <a:rect l="l" t="t" r="r" b="b"/>
              <a:pathLst>
                <a:path w="914" h="1028" extrusionOk="0">
                  <a:moveTo>
                    <a:pt x="914" y="457"/>
                  </a:moveTo>
                  <a:cubicBezTo>
                    <a:pt x="914" y="1028"/>
                    <a:pt x="1" y="1"/>
                    <a:pt x="628" y="58"/>
                  </a:cubicBezTo>
                  <a:cubicBezTo>
                    <a:pt x="800" y="58"/>
                    <a:pt x="914" y="229"/>
                    <a:pt x="914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5"/>
            <p:cNvSpPr/>
            <p:nvPr/>
          </p:nvSpPr>
          <p:spPr>
            <a:xfrm>
              <a:off x="2584036" y="3252071"/>
              <a:ext cx="20917" cy="19313"/>
            </a:xfrm>
            <a:custGeom>
              <a:avLst/>
              <a:gdLst/>
              <a:ahLst/>
              <a:cxnLst/>
              <a:rect l="l" t="t" r="r" b="b"/>
              <a:pathLst>
                <a:path w="743" h="686" extrusionOk="0">
                  <a:moveTo>
                    <a:pt x="742" y="343"/>
                  </a:moveTo>
                  <a:cubicBezTo>
                    <a:pt x="742" y="571"/>
                    <a:pt x="571" y="686"/>
                    <a:pt x="343" y="686"/>
                  </a:cubicBezTo>
                  <a:cubicBezTo>
                    <a:pt x="171" y="686"/>
                    <a:pt x="0" y="571"/>
                    <a:pt x="0" y="343"/>
                  </a:cubicBezTo>
                  <a:cubicBezTo>
                    <a:pt x="0" y="172"/>
                    <a:pt x="171" y="1"/>
                    <a:pt x="343" y="1"/>
                  </a:cubicBezTo>
                  <a:cubicBezTo>
                    <a:pt x="571" y="1"/>
                    <a:pt x="685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5"/>
            <p:cNvSpPr/>
            <p:nvPr/>
          </p:nvSpPr>
          <p:spPr>
            <a:xfrm>
              <a:off x="2299639" y="2805431"/>
              <a:ext cx="25731" cy="25731"/>
            </a:xfrm>
            <a:custGeom>
              <a:avLst/>
              <a:gdLst/>
              <a:ahLst/>
              <a:cxnLst/>
              <a:rect l="l" t="t" r="r" b="b"/>
              <a:pathLst>
                <a:path w="914" h="914" extrusionOk="0">
                  <a:moveTo>
                    <a:pt x="914" y="343"/>
                  </a:moveTo>
                  <a:cubicBezTo>
                    <a:pt x="914" y="913"/>
                    <a:pt x="1" y="0"/>
                    <a:pt x="572" y="0"/>
                  </a:cubicBezTo>
                  <a:cubicBezTo>
                    <a:pt x="743" y="0"/>
                    <a:pt x="914" y="172"/>
                    <a:pt x="914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5"/>
            <p:cNvSpPr/>
            <p:nvPr/>
          </p:nvSpPr>
          <p:spPr>
            <a:xfrm>
              <a:off x="2490851" y="2768467"/>
              <a:ext cx="20917" cy="20917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742" y="343"/>
                  </a:moveTo>
                  <a:cubicBezTo>
                    <a:pt x="742" y="571"/>
                    <a:pt x="571" y="743"/>
                    <a:pt x="400" y="743"/>
                  </a:cubicBezTo>
                  <a:cubicBezTo>
                    <a:pt x="0" y="629"/>
                    <a:pt x="0" y="58"/>
                    <a:pt x="400" y="1"/>
                  </a:cubicBezTo>
                  <a:cubicBezTo>
                    <a:pt x="571" y="1"/>
                    <a:pt x="742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5"/>
            <p:cNvSpPr/>
            <p:nvPr/>
          </p:nvSpPr>
          <p:spPr>
            <a:xfrm>
              <a:off x="3581760" y="2501779"/>
              <a:ext cx="20917" cy="20917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743" y="343"/>
                  </a:moveTo>
                  <a:cubicBezTo>
                    <a:pt x="629" y="742"/>
                    <a:pt x="58" y="742"/>
                    <a:pt x="1" y="343"/>
                  </a:cubicBezTo>
                  <a:cubicBezTo>
                    <a:pt x="58" y="0"/>
                    <a:pt x="629" y="0"/>
                    <a:pt x="743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5"/>
            <p:cNvSpPr/>
            <p:nvPr/>
          </p:nvSpPr>
          <p:spPr>
            <a:xfrm>
              <a:off x="2330185" y="3388639"/>
              <a:ext cx="20917" cy="19313"/>
            </a:xfrm>
            <a:custGeom>
              <a:avLst/>
              <a:gdLst/>
              <a:ahLst/>
              <a:cxnLst/>
              <a:rect l="l" t="t" r="r" b="b"/>
              <a:pathLst>
                <a:path w="743" h="686" extrusionOk="0">
                  <a:moveTo>
                    <a:pt x="742" y="343"/>
                  </a:moveTo>
                  <a:cubicBezTo>
                    <a:pt x="685" y="514"/>
                    <a:pt x="571" y="686"/>
                    <a:pt x="343" y="686"/>
                  </a:cubicBezTo>
                  <a:cubicBezTo>
                    <a:pt x="171" y="686"/>
                    <a:pt x="0" y="514"/>
                    <a:pt x="0" y="343"/>
                  </a:cubicBezTo>
                  <a:cubicBezTo>
                    <a:pt x="0" y="115"/>
                    <a:pt x="171" y="1"/>
                    <a:pt x="343" y="1"/>
                  </a:cubicBezTo>
                  <a:cubicBezTo>
                    <a:pt x="571" y="1"/>
                    <a:pt x="742" y="115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5"/>
            <p:cNvSpPr/>
            <p:nvPr/>
          </p:nvSpPr>
          <p:spPr>
            <a:xfrm>
              <a:off x="2506898" y="3640885"/>
              <a:ext cx="25760" cy="22522"/>
            </a:xfrm>
            <a:custGeom>
              <a:avLst/>
              <a:gdLst/>
              <a:ahLst/>
              <a:cxnLst/>
              <a:rect l="l" t="t" r="r" b="b"/>
              <a:pathLst>
                <a:path w="915" h="800" extrusionOk="0">
                  <a:moveTo>
                    <a:pt x="800" y="400"/>
                  </a:moveTo>
                  <a:cubicBezTo>
                    <a:pt x="914" y="800"/>
                    <a:pt x="1" y="800"/>
                    <a:pt x="115" y="400"/>
                  </a:cubicBezTo>
                  <a:cubicBezTo>
                    <a:pt x="172" y="1"/>
                    <a:pt x="743" y="1"/>
                    <a:pt x="800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5"/>
            <p:cNvSpPr/>
            <p:nvPr/>
          </p:nvSpPr>
          <p:spPr>
            <a:xfrm>
              <a:off x="2346232" y="3628048"/>
              <a:ext cx="25760" cy="22522"/>
            </a:xfrm>
            <a:custGeom>
              <a:avLst/>
              <a:gdLst/>
              <a:ahLst/>
              <a:cxnLst/>
              <a:rect l="l" t="t" r="r" b="b"/>
              <a:pathLst>
                <a:path w="915" h="800" extrusionOk="0">
                  <a:moveTo>
                    <a:pt x="800" y="400"/>
                  </a:moveTo>
                  <a:cubicBezTo>
                    <a:pt x="743" y="799"/>
                    <a:pt x="172" y="799"/>
                    <a:pt x="115" y="400"/>
                  </a:cubicBezTo>
                  <a:cubicBezTo>
                    <a:pt x="1" y="0"/>
                    <a:pt x="914" y="0"/>
                    <a:pt x="800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5"/>
            <p:cNvSpPr/>
            <p:nvPr/>
          </p:nvSpPr>
          <p:spPr>
            <a:xfrm>
              <a:off x="2657936" y="2347531"/>
              <a:ext cx="20917" cy="19313"/>
            </a:xfrm>
            <a:custGeom>
              <a:avLst/>
              <a:gdLst/>
              <a:ahLst/>
              <a:cxnLst/>
              <a:rect l="l" t="t" r="r" b="b"/>
              <a:pathLst>
                <a:path w="743" h="686" extrusionOk="0">
                  <a:moveTo>
                    <a:pt x="742" y="343"/>
                  </a:moveTo>
                  <a:cubicBezTo>
                    <a:pt x="742" y="571"/>
                    <a:pt x="571" y="685"/>
                    <a:pt x="400" y="685"/>
                  </a:cubicBezTo>
                  <a:cubicBezTo>
                    <a:pt x="1" y="628"/>
                    <a:pt x="1" y="58"/>
                    <a:pt x="400" y="0"/>
                  </a:cubicBezTo>
                  <a:cubicBezTo>
                    <a:pt x="571" y="0"/>
                    <a:pt x="742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15"/>
            <p:cNvSpPr/>
            <p:nvPr/>
          </p:nvSpPr>
          <p:spPr>
            <a:xfrm>
              <a:off x="3806699" y="3664984"/>
              <a:ext cx="49830" cy="49830"/>
            </a:xfrm>
            <a:custGeom>
              <a:avLst/>
              <a:gdLst/>
              <a:ahLst/>
              <a:cxnLst/>
              <a:rect l="l" t="t" r="r" b="b"/>
              <a:pathLst>
                <a:path w="1770" h="1770" extrusionOk="0">
                  <a:moveTo>
                    <a:pt x="914" y="1"/>
                  </a:moveTo>
                  <a:cubicBezTo>
                    <a:pt x="400" y="1"/>
                    <a:pt x="1" y="400"/>
                    <a:pt x="1" y="914"/>
                  </a:cubicBezTo>
                  <a:cubicBezTo>
                    <a:pt x="1" y="1370"/>
                    <a:pt x="400" y="1770"/>
                    <a:pt x="914" y="1770"/>
                  </a:cubicBezTo>
                  <a:cubicBezTo>
                    <a:pt x="1370" y="1770"/>
                    <a:pt x="1770" y="1370"/>
                    <a:pt x="1770" y="914"/>
                  </a:cubicBezTo>
                  <a:cubicBezTo>
                    <a:pt x="1770" y="400"/>
                    <a:pt x="1370" y="1"/>
                    <a:pt x="9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15"/>
            <p:cNvSpPr/>
            <p:nvPr/>
          </p:nvSpPr>
          <p:spPr>
            <a:xfrm>
              <a:off x="4404376" y="3758168"/>
              <a:ext cx="72324" cy="72324"/>
            </a:xfrm>
            <a:custGeom>
              <a:avLst/>
              <a:gdLst/>
              <a:ahLst/>
              <a:cxnLst/>
              <a:rect l="l" t="t" r="r" b="b"/>
              <a:pathLst>
                <a:path w="2569" h="2569" extrusionOk="0">
                  <a:moveTo>
                    <a:pt x="2569" y="1085"/>
                  </a:moveTo>
                  <a:cubicBezTo>
                    <a:pt x="2569" y="2112"/>
                    <a:pt x="1370" y="2569"/>
                    <a:pt x="686" y="1884"/>
                  </a:cubicBezTo>
                  <a:cubicBezTo>
                    <a:pt x="1" y="1199"/>
                    <a:pt x="457" y="1"/>
                    <a:pt x="1485" y="1"/>
                  </a:cubicBezTo>
                  <a:cubicBezTo>
                    <a:pt x="2055" y="1"/>
                    <a:pt x="2569" y="514"/>
                    <a:pt x="2569" y="10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5"/>
            <p:cNvSpPr/>
            <p:nvPr/>
          </p:nvSpPr>
          <p:spPr>
            <a:xfrm>
              <a:off x="2555123" y="3838516"/>
              <a:ext cx="49830" cy="49830"/>
            </a:xfrm>
            <a:custGeom>
              <a:avLst/>
              <a:gdLst/>
              <a:ahLst/>
              <a:cxnLst/>
              <a:rect l="l" t="t" r="r" b="b"/>
              <a:pathLst>
                <a:path w="1770" h="1770" extrusionOk="0">
                  <a:moveTo>
                    <a:pt x="913" y="0"/>
                  </a:moveTo>
                  <a:cubicBezTo>
                    <a:pt x="400" y="0"/>
                    <a:pt x="0" y="400"/>
                    <a:pt x="0" y="913"/>
                  </a:cubicBezTo>
                  <a:cubicBezTo>
                    <a:pt x="0" y="1370"/>
                    <a:pt x="400" y="1769"/>
                    <a:pt x="913" y="1769"/>
                  </a:cubicBezTo>
                  <a:cubicBezTo>
                    <a:pt x="1370" y="1769"/>
                    <a:pt x="1769" y="1370"/>
                    <a:pt x="1769" y="913"/>
                  </a:cubicBezTo>
                  <a:cubicBezTo>
                    <a:pt x="1769" y="400"/>
                    <a:pt x="1370" y="0"/>
                    <a:pt x="9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5"/>
            <p:cNvSpPr/>
            <p:nvPr/>
          </p:nvSpPr>
          <p:spPr>
            <a:xfrm>
              <a:off x="2861985" y="3987921"/>
              <a:ext cx="65905" cy="64300"/>
            </a:xfrm>
            <a:custGeom>
              <a:avLst/>
              <a:gdLst/>
              <a:ahLst/>
              <a:cxnLst/>
              <a:rect l="l" t="t" r="r" b="b"/>
              <a:pathLst>
                <a:path w="2341" h="2284" extrusionOk="0">
                  <a:moveTo>
                    <a:pt x="2340" y="971"/>
                  </a:moveTo>
                  <a:cubicBezTo>
                    <a:pt x="2340" y="1884"/>
                    <a:pt x="1256" y="2284"/>
                    <a:pt x="628" y="1656"/>
                  </a:cubicBezTo>
                  <a:cubicBezTo>
                    <a:pt x="0" y="1028"/>
                    <a:pt x="457" y="1"/>
                    <a:pt x="1313" y="1"/>
                  </a:cubicBezTo>
                  <a:cubicBezTo>
                    <a:pt x="1884" y="1"/>
                    <a:pt x="2340" y="400"/>
                    <a:pt x="2340" y="9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5"/>
            <p:cNvSpPr/>
            <p:nvPr/>
          </p:nvSpPr>
          <p:spPr>
            <a:xfrm>
              <a:off x="2518159" y="4044170"/>
              <a:ext cx="30545" cy="41778"/>
            </a:xfrm>
            <a:custGeom>
              <a:avLst/>
              <a:gdLst/>
              <a:ahLst/>
              <a:cxnLst/>
              <a:rect l="l" t="t" r="r" b="b"/>
              <a:pathLst>
                <a:path w="1085" h="1484" extrusionOk="0">
                  <a:moveTo>
                    <a:pt x="1085" y="742"/>
                  </a:moveTo>
                  <a:cubicBezTo>
                    <a:pt x="1085" y="1484"/>
                    <a:pt x="0" y="1484"/>
                    <a:pt x="0" y="742"/>
                  </a:cubicBezTo>
                  <a:cubicBezTo>
                    <a:pt x="0" y="0"/>
                    <a:pt x="1085" y="0"/>
                    <a:pt x="1085" y="7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5"/>
            <p:cNvSpPr/>
            <p:nvPr/>
          </p:nvSpPr>
          <p:spPr>
            <a:xfrm>
              <a:off x="2537443" y="4396020"/>
              <a:ext cx="43411" cy="43411"/>
            </a:xfrm>
            <a:custGeom>
              <a:avLst/>
              <a:gdLst/>
              <a:ahLst/>
              <a:cxnLst/>
              <a:rect l="l" t="t" r="r" b="b"/>
              <a:pathLst>
                <a:path w="1542" h="1542" extrusionOk="0">
                  <a:moveTo>
                    <a:pt x="742" y="0"/>
                  </a:moveTo>
                  <a:cubicBezTo>
                    <a:pt x="343" y="0"/>
                    <a:pt x="0" y="343"/>
                    <a:pt x="0" y="799"/>
                  </a:cubicBezTo>
                  <a:cubicBezTo>
                    <a:pt x="0" y="1199"/>
                    <a:pt x="343" y="1541"/>
                    <a:pt x="742" y="1541"/>
                  </a:cubicBezTo>
                  <a:cubicBezTo>
                    <a:pt x="1199" y="1541"/>
                    <a:pt x="1541" y="1199"/>
                    <a:pt x="1541" y="799"/>
                  </a:cubicBezTo>
                  <a:cubicBezTo>
                    <a:pt x="1541" y="343"/>
                    <a:pt x="1199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5"/>
            <p:cNvSpPr/>
            <p:nvPr/>
          </p:nvSpPr>
          <p:spPr>
            <a:xfrm>
              <a:off x="2865195" y="4389601"/>
              <a:ext cx="56249" cy="56249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1028" y="0"/>
                  </a:moveTo>
                  <a:cubicBezTo>
                    <a:pt x="457" y="0"/>
                    <a:pt x="1" y="457"/>
                    <a:pt x="1" y="1027"/>
                  </a:cubicBezTo>
                  <a:cubicBezTo>
                    <a:pt x="1" y="1541"/>
                    <a:pt x="457" y="1998"/>
                    <a:pt x="1028" y="1998"/>
                  </a:cubicBezTo>
                  <a:cubicBezTo>
                    <a:pt x="1541" y="1998"/>
                    <a:pt x="1998" y="1541"/>
                    <a:pt x="1998" y="1027"/>
                  </a:cubicBezTo>
                  <a:cubicBezTo>
                    <a:pt x="1998" y="457"/>
                    <a:pt x="1541" y="0"/>
                    <a:pt x="10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5"/>
            <p:cNvSpPr/>
            <p:nvPr/>
          </p:nvSpPr>
          <p:spPr>
            <a:xfrm>
              <a:off x="4173019" y="2168144"/>
              <a:ext cx="8052" cy="6447"/>
            </a:xfrm>
            <a:custGeom>
              <a:avLst/>
              <a:gdLst/>
              <a:ahLst/>
              <a:cxnLst/>
              <a:rect l="l" t="t" r="r" b="b"/>
              <a:pathLst>
                <a:path w="286" h="229" extrusionOk="0">
                  <a:moveTo>
                    <a:pt x="172" y="0"/>
                  </a:moveTo>
                  <a:cubicBezTo>
                    <a:pt x="1" y="0"/>
                    <a:pt x="1" y="229"/>
                    <a:pt x="172" y="229"/>
                  </a:cubicBezTo>
                  <a:cubicBezTo>
                    <a:pt x="286" y="229"/>
                    <a:pt x="286" y="0"/>
                    <a:pt x="1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5"/>
            <p:cNvSpPr/>
            <p:nvPr/>
          </p:nvSpPr>
          <p:spPr>
            <a:xfrm>
              <a:off x="4136083" y="1199332"/>
              <a:ext cx="3238" cy="1633"/>
            </a:xfrm>
            <a:custGeom>
              <a:avLst/>
              <a:gdLst/>
              <a:ahLst/>
              <a:cxnLst/>
              <a:rect l="l" t="t" r="r" b="b"/>
              <a:pathLst>
                <a:path w="115" h="58" extrusionOk="0">
                  <a:moveTo>
                    <a:pt x="57" y="0"/>
                  </a:moveTo>
                  <a:cubicBezTo>
                    <a:pt x="114" y="0"/>
                    <a:pt x="114" y="57"/>
                    <a:pt x="57" y="57"/>
                  </a:cubicBezTo>
                  <a:cubicBezTo>
                    <a:pt x="0" y="57"/>
                    <a:pt x="0" y="0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5"/>
            <p:cNvSpPr/>
            <p:nvPr/>
          </p:nvSpPr>
          <p:spPr>
            <a:xfrm>
              <a:off x="4070206" y="1994612"/>
              <a:ext cx="25731" cy="27364"/>
            </a:xfrm>
            <a:custGeom>
              <a:avLst/>
              <a:gdLst/>
              <a:ahLst/>
              <a:cxnLst/>
              <a:rect l="l" t="t" r="r" b="b"/>
              <a:pathLst>
                <a:path w="914" h="972" extrusionOk="0">
                  <a:moveTo>
                    <a:pt x="856" y="457"/>
                  </a:moveTo>
                  <a:cubicBezTo>
                    <a:pt x="799" y="971"/>
                    <a:pt x="114" y="971"/>
                    <a:pt x="57" y="457"/>
                  </a:cubicBezTo>
                  <a:cubicBezTo>
                    <a:pt x="0" y="1"/>
                    <a:pt x="913" y="1"/>
                    <a:pt x="856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15"/>
            <p:cNvSpPr/>
            <p:nvPr/>
          </p:nvSpPr>
          <p:spPr>
            <a:xfrm>
              <a:off x="4182676" y="2430018"/>
              <a:ext cx="30545" cy="30574"/>
            </a:xfrm>
            <a:custGeom>
              <a:avLst/>
              <a:gdLst/>
              <a:ahLst/>
              <a:cxnLst/>
              <a:rect l="l" t="t" r="r" b="b"/>
              <a:pathLst>
                <a:path w="1085" h="1086" extrusionOk="0">
                  <a:moveTo>
                    <a:pt x="1084" y="400"/>
                  </a:moveTo>
                  <a:cubicBezTo>
                    <a:pt x="1084" y="1085"/>
                    <a:pt x="0" y="1"/>
                    <a:pt x="628" y="1"/>
                  </a:cubicBezTo>
                  <a:cubicBezTo>
                    <a:pt x="856" y="1"/>
                    <a:pt x="1084" y="172"/>
                    <a:pt x="1084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15"/>
            <p:cNvSpPr/>
            <p:nvPr/>
          </p:nvSpPr>
          <p:spPr>
            <a:xfrm>
              <a:off x="4033242" y="1858044"/>
              <a:ext cx="25731" cy="27364"/>
            </a:xfrm>
            <a:custGeom>
              <a:avLst/>
              <a:gdLst/>
              <a:ahLst/>
              <a:cxnLst/>
              <a:rect l="l" t="t" r="r" b="b"/>
              <a:pathLst>
                <a:path w="914" h="972" extrusionOk="0">
                  <a:moveTo>
                    <a:pt x="857" y="515"/>
                  </a:moveTo>
                  <a:cubicBezTo>
                    <a:pt x="914" y="971"/>
                    <a:pt x="1" y="971"/>
                    <a:pt x="58" y="515"/>
                  </a:cubicBezTo>
                  <a:cubicBezTo>
                    <a:pt x="115" y="1"/>
                    <a:pt x="799" y="1"/>
                    <a:pt x="857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15"/>
            <p:cNvSpPr/>
            <p:nvPr/>
          </p:nvSpPr>
          <p:spPr>
            <a:xfrm>
              <a:off x="3048355" y="1909479"/>
              <a:ext cx="30545" cy="30545"/>
            </a:xfrm>
            <a:custGeom>
              <a:avLst/>
              <a:gdLst/>
              <a:ahLst/>
              <a:cxnLst/>
              <a:rect l="l" t="t" r="r" b="b"/>
              <a:pathLst>
                <a:path w="1085" h="1085" extrusionOk="0">
                  <a:moveTo>
                    <a:pt x="1085" y="400"/>
                  </a:moveTo>
                  <a:cubicBezTo>
                    <a:pt x="1085" y="1084"/>
                    <a:pt x="1" y="0"/>
                    <a:pt x="685" y="0"/>
                  </a:cubicBezTo>
                  <a:cubicBezTo>
                    <a:pt x="914" y="0"/>
                    <a:pt x="1085" y="171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15"/>
            <p:cNvSpPr/>
            <p:nvPr/>
          </p:nvSpPr>
          <p:spPr>
            <a:xfrm>
              <a:off x="3525540" y="1939996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0" y="0"/>
                    <a:pt x="343" y="0"/>
                  </a:cubicBezTo>
                  <a:cubicBezTo>
                    <a:pt x="457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15"/>
            <p:cNvSpPr/>
            <p:nvPr/>
          </p:nvSpPr>
          <p:spPr>
            <a:xfrm>
              <a:off x="3609097" y="2229207"/>
              <a:ext cx="12866" cy="17680"/>
            </a:xfrm>
            <a:custGeom>
              <a:avLst/>
              <a:gdLst/>
              <a:ahLst/>
              <a:cxnLst/>
              <a:rect l="l" t="t" r="r" b="b"/>
              <a:pathLst>
                <a:path w="457" h="628" extrusionOk="0">
                  <a:moveTo>
                    <a:pt x="457" y="342"/>
                  </a:moveTo>
                  <a:cubicBezTo>
                    <a:pt x="457" y="628"/>
                    <a:pt x="0" y="628"/>
                    <a:pt x="0" y="342"/>
                  </a:cubicBezTo>
                  <a:cubicBezTo>
                    <a:pt x="0" y="0"/>
                    <a:pt x="457" y="0"/>
                    <a:pt x="457" y="3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15"/>
            <p:cNvSpPr/>
            <p:nvPr/>
          </p:nvSpPr>
          <p:spPr>
            <a:xfrm>
              <a:off x="2731836" y="208940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2"/>
                    <a:pt x="1" y="1"/>
                    <a:pt x="343" y="1"/>
                  </a:cubicBezTo>
                  <a:cubicBezTo>
                    <a:pt x="457" y="1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15"/>
            <p:cNvSpPr/>
            <p:nvPr/>
          </p:nvSpPr>
          <p:spPr>
            <a:xfrm>
              <a:off x="3096552" y="201550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1"/>
                    <a:pt x="400" y="1"/>
                  </a:cubicBezTo>
                  <a:cubicBezTo>
                    <a:pt x="514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15"/>
            <p:cNvSpPr/>
            <p:nvPr/>
          </p:nvSpPr>
          <p:spPr>
            <a:xfrm>
              <a:off x="3021047" y="2315944"/>
              <a:ext cx="11261" cy="17708"/>
            </a:xfrm>
            <a:custGeom>
              <a:avLst/>
              <a:gdLst/>
              <a:ahLst/>
              <a:cxnLst/>
              <a:rect l="l" t="t" r="r" b="b"/>
              <a:pathLst>
                <a:path w="400" h="629" extrusionOk="0">
                  <a:moveTo>
                    <a:pt x="400" y="343"/>
                  </a:moveTo>
                  <a:cubicBezTo>
                    <a:pt x="400" y="629"/>
                    <a:pt x="0" y="629"/>
                    <a:pt x="0" y="343"/>
                  </a:cubicBezTo>
                  <a:cubicBezTo>
                    <a:pt x="0" y="1"/>
                    <a:pt x="400" y="1"/>
                    <a:pt x="400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15"/>
            <p:cNvSpPr/>
            <p:nvPr/>
          </p:nvSpPr>
          <p:spPr>
            <a:xfrm>
              <a:off x="4150525" y="1575280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1"/>
                    <a:pt x="343" y="1"/>
                  </a:cubicBezTo>
                  <a:cubicBezTo>
                    <a:pt x="457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15"/>
            <p:cNvSpPr/>
            <p:nvPr/>
          </p:nvSpPr>
          <p:spPr>
            <a:xfrm>
              <a:off x="2702924" y="1822713"/>
              <a:ext cx="14499" cy="12866"/>
            </a:xfrm>
            <a:custGeom>
              <a:avLst/>
              <a:gdLst/>
              <a:ahLst/>
              <a:cxnLst/>
              <a:rect l="l" t="t" r="r" b="b"/>
              <a:pathLst>
                <a:path w="515" h="457" extrusionOk="0">
                  <a:moveTo>
                    <a:pt x="514" y="229"/>
                  </a:moveTo>
                  <a:cubicBezTo>
                    <a:pt x="514" y="343"/>
                    <a:pt x="400" y="457"/>
                    <a:pt x="286" y="457"/>
                  </a:cubicBezTo>
                  <a:cubicBezTo>
                    <a:pt x="0" y="457"/>
                    <a:pt x="0" y="0"/>
                    <a:pt x="286" y="0"/>
                  </a:cubicBezTo>
                  <a:cubicBezTo>
                    <a:pt x="400" y="0"/>
                    <a:pt x="514" y="115"/>
                    <a:pt x="514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5"/>
            <p:cNvSpPr/>
            <p:nvPr/>
          </p:nvSpPr>
          <p:spPr>
            <a:xfrm>
              <a:off x="3546429" y="1469258"/>
              <a:ext cx="12866" cy="12866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457" y="228"/>
                  </a:moveTo>
                  <a:cubicBezTo>
                    <a:pt x="457" y="342"/>
                    <a:pt x="343" y="457"/>
                    <a:pt x="229" y="457"/>
                  </a:cubicBezTo>
                  <a:cubicBezTo>
                    <a:pt x="114" y="457"/>
                    <a:pt x="0" y="342"/>
                    <a:pt x="0" y="228"/>
                  </a:cubicBezTo>
                  <a:cubicBezTo>
                    <a:pt x="0" y="114"/>
                    <a:pt x="114" y="0"/>
                    <a:pt x="229" y="0"/>
                  </a:cubicBezTo>
                  <a:cubicBezTo>
                    <a:pt x="343" y="0"/>
                    <a:pt x="457" y="114"/>
                    <a:pt x="457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5"/>
            <p:cNvSpPr/>
            <p:nvPr/>
          </p:nvSpPr>
          <p:spPr>
            <a:xfrm>
              <a:off x="3785810" y="1915897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0"/>
                    <a:pt x="343" y="0"/>
                  </a:cubicBezTo>
                  <a:cubicBezTo>
                    <a:pt x="457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5"/>
            <p:cNvSpPr/>
            <p:nvPr/>
          </p:nvSpPr>
          <p:spPr>
            <a:xfrm>
              <a:off x="3736008" y="1432294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0"/>
                    <a:pt x="343" y="0"/>
                  </a:cubicBezTo>
                  <a:cubicBezTo>
                    <a:pt x="457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5"/>
            <p:cNvSpPr/>
            <p:nvPr/>
          </p:nvSpPr>
          <p:spPr>
            <a:xfrm>
              <a:off x="4356179" y="1629924"/>
              <a:ext cx="16103" cy="12866"/>
            </a:xfrm>
            <a:custGeom>
              <a:avLst/>
              <a:gdLst/>
              <a:ahLst/>
              <a:cxnLst/>
              <a:rect l="l" t="t" r="r" b="b"/>
              <a:pathLst>
                <a:path w="572" h="457" extrusionOk="0">
                  <a:moveTo>
                    <a:pt x="571" y="228"/>
                  </a:moveTo>
                  <a:cubicBezTo>
                    <a:pt x="571" y="399"/>
                    <a:pt x="457" y="457"/>
                    <a:pt x="343" y="457"/>
                  </a:cubicBezTo>
                  <a:cubicBezTo>
                    <a:pt x="1" y="457"/>
                    <a:pt x="1" y="0"/>
                    <a:pt x="343" y="57"/>
                  </a:cubicBezTo>
                  <a:cubicBezTo>
                    <a:pt x="457" y="57"/>
                    <a:pt x="571" y="114"/>
                    <a:pt x="571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5"/>
            <p:cNvSpPr/>
            <p:nvPr/>
          </p:nvSpPr>
          <p:spPr>
            <a:xfrm>
              <a:off x="3274898" y="2068540"/>
              <a:ext cx="12866" cy="16075"/>
            </a:xfrm>
            <a:custGeom>
              <a:avLst/>
              <a:gdLst/>
              <a:ahLst/>
              <a:cxnLst/>
              <a:rect l="l" t="t" r="r" b="b"/>
              <a:pathLst>
                <a:path w="457" h="571" extrusionOk="0">
                  <a:moveTo>
                    <a:pt x="457" y="285"/>
                  </a:moveTo>
                  <a:cubicBezTo>
                    <a:pt x="457" y="571"/>
                    <a:pt x="0" y="571"/>
                    <a:pt x="0" y="285"/>
                  </a:cubicBezTo>
                  <a:cubicBezTo>
                    <a:pt x="0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5"/>
            <p:cNvSpPr/>
            <p:nvPr/>
          </p:nvSpPr>
          <p:spPr>
            <a:xfrm>
              <a:off x="3429146" y="2319154"/>
              <a:ext cx="12866" cy="11289"/>
            </a:xfrm>
            <a:custGeom>
              <a:avLst/>
              <a:gdLst/>
              <a:ahLst/>
              <a:cxnLst/>
              <a:rect l="l" t="t" r="r" b="b"/>
              <a:pathLst>
                <a:path w="457" h="401" extrusionOk="0">
                  <a:moveTo>
                    <a:pt x="457" y="229"/>
                  </a:moveTo>
                  <a:cubicBezTo>
                    <a:pt x="457" y="343"/>
                    <a:pt x="343" y="400"/>
                    <a:pt x="228" y="400"/>
                  </a:cubicBezTo>
                  <a:cubicBezTo>
                    <a:pt x="114" y="400"/>
                    <a:pt x="0" y="343"/>
                    <a:pt x="0" y="229"/>
                  </a:cubicBezTo>
                  <a:cubicBezTo>
                    <a:pt x="0" y="58"/>
                    <a:pt x="114" y="1"/>
                    <a:pt x="228" y="1"/>
                  </a:cubicBezTo>
                  <a:cubicBezTo>
                    <a:pt x="343" y="1"/>
                    <a:pt x="457" y="58"/>
                    <a:pt x="457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5"/>
            <p:cNvSpPr/>
            <p:nvPr/>
          </p:nvSpPr>
          <p:spPr>
            <a:xfrm>
              <a:off x="2511740" y="1975356"/>
              <a:ext cx="12866" cy="17680"/>
            </a:xfrm>
            <a:custGeom>
              <a:avLst/>
              <a:gdLst/>
              <a:ahLst/>
              <a:cxnLst/>
              <a:rect l="l" t="t" r="r" b="b"/>
              <a:pathLst>
                <a:path w="457" h="628" extrusionOk="0">
                  <a:moveTo>
                    <a:pt x="457" y="285"/>
                  </a:moveTo>
                  <a:cubicBezTo>
                    <a:pt x="457" y="628"/>
                    <a:pt x="0" y="628"/>
                    <a:pt x="0" y="285"/>
                  </a:cubicBezTo>
                  <a:cubicBezTo>
                    <a:pt x="0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15"/>
            <p:cNvSpPr/>
            <p:nvPr/>
          </p:nvSpPr>
          <p:spPr>
            <a:xfrm>
              <a:off x="2338208" y="1814689"/>
              <a:ext cx="12894" cy="16075"/>
            </a:xfrm>
            <a:custGeom>
              <a:avLst/>
              <a:gdLst/>
              <a:ahLst/>
              <a:cxnLst/>
              <a:rect l="l" t="t" r="r" b="b"/>
              <a:pathLst>
                <a:path w="458" h="571" extrusionOk="0">
                  <a:moveTo>
                    <a:pt x="457" y="285"/>
                  </a:moveTo>
                  <a:cubicBezTo>
                    <a:pt x="457" y="571"/>
                    <a:pt x="1" y="571"/>
                    <a:pt x="1" y="285"/>
                  </a:cubicBezTo>
                  <a:cubicBezTo>
                    <a:pt x="1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5"/>
            <p:cNvSpPr/>
            <p:nvPr/>
          </p:nvSpPr>
          <p:spPr>
            <a:xfrm>
              <a:off x="2450677" y="1946415"/>
              <a:ext cx="12894" cy="12894"/>
            </a:xfrm>
            <a:custGeom>
              <a:avLst/>
              <a:gdLst/>
              <a:ahLst/>
              <a:cxnLst/>
              <a:rect l="l" t="t" r="r" b="b"/>
              <a:pathLst>
                <a:path w="458" h="458" extrusionOk="0">
                  <a:moveTo>
                    <a:pt x="457" y="229"/>
                  </a:moveTo>
                  <a:cubicBezTo>
                    <a:pt x="457" y="343"/>
                    <a:pt x="343" y="457"/>
                    <a:pt x="229" y="457"/>
                  </a:cubicBezTo>
                  <a:cubicBezTo>
                    <a:pt x="115" y="457"/>
                    <a:pt x="0" y="343"/>
                    <a:pt x="0" y="229"/>
                  </a:cubicBezTo>
                  <a:cubicBezTo>
                    <a:pt x="0" y="115"/>
                    <a:pt x="115" y="1"/>
                    <a:pt x="229" y="1"/>
                  </a:cubicBezTo>
                  <a:cubicBezTo>
                    <a:pt x="343" y="1"/>
                    <a:pt x="457" y="115"/>
                    <a:pt x="457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5"/>
            <p:cNvSpPr/>
            <p:nvPr/>
          </p:nvSpPr>
          <p:spPr>
            <a:xfrm>
              <a:off x="3617120" y="1377678"/>
              <a:ext cx="16103" cy="16075"/>
            </a:xfrm>
            <a:custGeom>
              <a:avLst/>
              <a:gdLst/>
              <a:ahLst/>
              <a:cxnLst/>
              <a:rect l="l" t="t" r="r" b="b"/>
              <a:pathLst>
                <a:path w="572" h="571" extrusionOk="0">
                  <a:moveTo>
                    <a:pt x="571" y="228"/>
                  </a:moveTo>
                  <a:cubicBezTo>
                    <a:pt x="571" y="571"/>
                    <a:pt x="0" y="0"/>
                    <a:pt x="343" y="0"/>
                  </a:cubicBezTo>
                  <a:cubicBezTo>
                    <a:pt x="514" y="0"/>
                    <a:pt x="571" y="57"/>
                    <a:pt x="571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5"/>
            <p:cNvSpPr/>
            <p:nvPr/>
          </p:nvSpPr>
          <p:spPr>
            <a:xfrm>
              <a:off x="4467044" y="1072392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0" y="1"/>
                    <a:pt x="343" y="1"/>
                  </a:cubicBezTo>
                  <a:cubicBezTo>
                    <a:pt x="457" y="1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5"/>
            <p:cNvSpPr/>
            <p:nvPr/>
          </p:nvSpPr>
          <p:spPr>
            <a:xfrm>
              <a:off x="2331789" y="1636343"/>
              <a:ext cx="32150" cy="321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1142" y="457"/>
                  </a:moveTo>
                  <a:cubicBezTo>
                    <a:pt x="1085" y="1142"/>
                    <a:pt x="0" y="0"/>
                    <a:pt x="685" y="0"/>
                  </a:cubicBezTo>
                  <a:cubicBezTo>
                    <a:pt x="913" y="0"/>
                    <a:pt x="1142" y="229"/>
                    <a:pt x="1142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5"/>
            <p:cNvSpPr/>
            <p:nvPr/>
          </p:nvSpPr>
          <p:spPr>
            <a:xfrm>
              <a:off x="3372897" y="1078839"/>
              <a:ext cx="25731" cy="25731"/>
            </a:xfrm>
            <a:custGeom>
              <a:avLst/>
              <a:gdLst/>
              <a:ahLst/>
              <a:cxnLst/>
              <a:rect l="l" t="t" r="r" b="b"/>
              <a:pathLst>
                <a:path w="914" h="914" extrusionOk="0">
                  <a:moveTo>
                    <a:pt x="914" y="457"/>
                  </a:moveTo>
                  <a:cubicBezTo>
                    <a:pt x="914" y="685"/>
                    <a:pt x="686" y="913"/>
                    <a:pt x="457" y="913"/>
                  </a:cubicBezTo>
                  <a:cubicBezTo>
                    <a:pt x="229" y="913"/>
                    <a:pt x="1" y="685"/>
                    <a:pt x="1" y="457"/>
                  </a:cubicBezTo>
                  <a:cubicBezTo>
                    <a:pt x="1" y="228"/>
                    <a:pt x="229" y="0"/>
                    <a:pt x="457" y="0"/>
                  </a:cubicBezTo>
                  <a:cubicBezTo>
                    <a:pt x="686" y="0"/>
                    <a:pt x="914" y="228"/>
                    <a:pt x="914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5"/>
            <p:cNvSpPr/>
            <p:nvPr/>
          </p:nvSpPr>
          <p:spPr>
            <a:xfrm>
              <a:off x="2479590" y="1181652"/>
              <a:ext cx="20917" cy="19313"/>
            </a:xfrm>
            <a:custGeom>
              <a:avLst/>
              <a:gdLst/>
              <a:ahLst/>
              <a:cxnLst/>
              <a:rect l="l" t="t" r="r" b="b"/>
              <a:pathLst>
                <a:path w="743" h="686" extrusionOk="0">
                  <a:moveTo>
                    <a:pt x="743" y="229"/>
                  </a:moveTo>
                  <a:cubicBezTo>
                    <a:pt x="743" y="685"/>
                    <a:pt x="1" y="1"/>
                    <a:pt x="457" y="1"/>
                  </a:cubicBezTo>
                  <a:cubicBezTo>
                    <a:pt x="571" y="1"/>
                    <a:pt x="743" y="115"/>
                    <a:pt x="743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5"/>
            <p:cNvSpPr/>
            <p:nvPr/>
          </p:nvSpPr>
          <p:spPr>
            <a:xfrm>
              <a:off x="3792229" y="1208960"/>
              <a:ext cx="14499" cy="20917"/>
            </a:xfrm>
            <a:custGeom>
              <a:avLst/>
              <a:gdLst/>
              <a:ahLst/>
              <a:cxnLst/>
              <a:rect l="l" t="t" r="r" b="b"/>
              <a:pathLst>
                <a:path w="515" h="743" extrusionOk="0">
                  <a:moveTo>
                    <a:pt x="515" y="400"/>
                  </a:moveTo>
                  <a:cubicBezTo>
                    <a:pt x="515" y="743"/>
                    <a:pt x="1" y="743"/>
                    <a:pt x="1" y="400"/>
                  </a:cubicBezTo>
                  <a:cubicBezTo>
                    <a:pt x="1" y="1"/>
                    <a:pt x="515" y="1"/>
                    <a:pt x="51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5"/>
            <p:cNvSpPr/>
            <p:nvPr/>
          </p:nvSpPr>
          <p:spPr>
            <a:xfrm>
              <a:off x="4512032" y="2052465"/>
              <a:ext cx="20917" cy="22522"/>
            </a:xfrm>
            <a:custGeom>
              <a:avLst/>
              <a:gdLst/>
              <a:ahLst/>
              <a:cxnLst/>
              <a:rect l="l" t="t" r="r" b="b"/>
              <a:pathLst>
                <a:path w="743" h="800" extrusionOk="0">
                  <a:moveTo>
                    <a:pt x="742" y="400"/>
                  </a:moveTo>
                  <a:cubicBezTo>
                    <a:pt x="628" y="799"/>
                    <a:pt x="57" y="799"/>
                    <a:pt x="0" y="400"/>
                  </a:cubicBezTo>
                  <a:cubicBezTo>
                    <a:pt x="57" y="0"/>
                    <a:pt x="628" y="0"/>
                    <a:pt x="742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5"/>
            <p:cNvSpPr/>
            <p:nvPr/>
          </p:nvSpPr>
          <p:spPr>
            <a:xfrm>
              <a:off x="4132846" y="1358393"/>
              <a:ext cx="30574" cy="30545"/>
            </a:xfrm>
            <a:custGeom>
              <a:avLst/>
              <a:gdLst/>
              <a:ahLst/>
              <a:cxnLst/>
              <a:rect l="l" t="t" r="r" b="b"/>
              <a:pathLst>
                <a:path w="1086" h="1085" extrusionOk="0">
                  <a:moveTo>
                    <a:pt x="1085" y="400"/>
                  </a:moveTo>
                  <a:cubicBezTo>
                    <a:pt x="1085" y="1085"/>
                    <a:pt x="1" y="0"/>
                    <a:pt x="686" y="0"/>
                  </a:cubicBezTo>
                  <a:cubicBezTo>
                    <a:pt x="914" y="0"/>
                    <a:pt x="1085" y="171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5"/>
            <p:cNvSpPr/>
            <p:nvPr/>
          </p:nvSpPr>
          <p:spPr>
            <a:xfrm>
              <a:off x="4344947" y="1212169"/>
              <a:ext cx="40174" cy="40202"/>
            </a:xfrm>
            <a:custGeom>
              <a:avLst/>
              <a:gdLst/>
              <a:ahLst/>
              <a:cxnLst/>
              <a:rect l="l" t="t" r="r" b="b"/>
              <a:pathLst>
                <a:path w="1427" h="1428" extrusionOk="0">
                  <a:moveTo>
                    <a:pt x="1427" y="629"/>
                  </a:moveTo>
                  <a:cubicBezTo>
                    <a:pt x="1427" y="1142"/>
                    <a:pt x="742" y="1428"/>
                    <a:pt x="400" y="1028"/>
                  </a:cubicBezTo>
                  <a:cubicBezTo>
                    <a:pt x="0" y="686"/>
                    <a:pt x="285" y="1"/>
                    <a:pt x="799" y="1"/>
                  </a:cubicBezTo>
                  <a:cubicBezTo>
                    <a:pt x="1142" y="1"/>
                    <a:pt x="1427" y="286"/>
                    <a:pt x="1427" y="6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5"/>
            <p:cNvSpPr/>
            <p:nvPr/>
          </p:nvSpPr>
          <p:spPr>
            <a:xfrm>
              <a:off x="3891860" y="1045084"/>
              <a:ext cx="40202" cy="40202"/>
            </a:xfrm>
            <a:custGeom>
              <a:avLst/>
              <a:gdLst/>
              <a:ahLst/>
              <a:cxnLst/>
              <a:rect l="l" t="t" r="r" b="b"/>
              <a:pathLst>
                <a:path w="1428" h="1428" extrusionOk="0">
                  <a:moveTo>
                    <a:pt x="1427" y="628"/>
                  </a:moveTo>
                  <a:cubicBezTo>
                    <a:pt x="1427" y="1142"/>
                    <a:pt x="799" y="1427"/>
                    <a:pt x="400" y="1028"/>
                  </a:cubicBezTo>
                  <a:cubicBezTo>
                    <a:pt x="0" y="628"/>
                    <a:pt x="286" y="1"/>
                    <a:pt x="856" y="1"/>
                  </a:cubicBezTo>
                  <a:cubicBezTo>
                    <a:pt x="1142" y="1"/>
                    <a:pt x="1427" y="286"/>
                    <a:pt x="1427" y="6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5"/>
            <p:cNvSpPr/>
            <p:nvPr/>
          </p:nvSpPr>
          <p:spPr>
            <a:xfrm>
              <a:off x="2547072" y="1642762"/>
              <a:ext cx="25731" cy="28941"/>
            </a:xfrm>
            <a:custGeom>
              <a:avLst/>
              <a:gdLst/>
              <a:ahLst/>
              <a:cxnLst/>
              <a:rect l="l" t="t" r="r" b="b"/>
              <a:pathLst>
                <a:path w="914" h="1028" extrusionOk="0">
                  <a:moveTo>
                    <a:pt x="914" y="457"/>
                  </a:moveTo>
                  <a:cubicBezTo>
                    <a:pt x="914" y="1028"/>
                    <a:pt x="1" y="1"/>
                    <a:pt x="628" y="58"/>
                  </a:cubicBezTo>
                  <a:cubicBezTo>
                    <a:pt x="800" y="58"/>
                    <a:pt x="914" y="229"/>
                    <a:pt x="914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5"/>
            <p:cNvSpPr/>
            <p:nvPr/>
          </p:nvSpPr>
          <p:spPr>
            <a:xfrm>
              <a:off x="2584036" y="1923921"/>
              <a:ext cx="20917" cy="19313"/>
            </a:xfrm>
            <a:custGeom>
              <a:avLst/>
              <a:gdLst/>
              <a:ahLst/>
              <a:cxnLst/>
              <a:rect l="l" t="t" r="r" b="b"/>
              <a:pathLst>
                <a:path w="743" h="686" extrusionOk="0">
                  <a:moveTo>
                    <a:pt x="742" y="343"/>
                  </a:moveTo>
                  <a:cubicBezTo>
                    <a:pt x="742" y="571"/>
                    <a:pt x="571" y="686"/>
                    <a:pt x="343" y="686"/>
                  </a:cubicBezTo>
                  <a:cubicBezTo>
                    <a:pt x="171" y="686"/>
                    <a:pt x="0" y="571"/>
                    <a:pt x="0" y="343"/>
                  </a:cubicBezTo>
                  <a:cubicBezTo>
                    <a:pt x="0" y="172"/>
                    <a:pt x="171" y="1"/>
                    <a:pt x="343" y="1"/>
                  </a:cubicBezTo>
                  <a:cubicBezTo>
                    <a:pt x="571" y="1"/>
                    <a:pt x="685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5"/>
            <p:cNvSpPr/>
            <p:nvPr/>
          </p:nvSpPr>
          <p:spPr>
            <a:xfrm>
              <a:off x="2299639" y="562881"/>
              <a:ext cx="25731" cy="25731"/>
            </a:xfrm>
            <a:custGeom>
              <a:avLst/>
              <a:gdLst/>
              <a:ahLst/>
              <a:cxnLst/>
              <a:rect l="l" t="t" r="r" b="b"/>
              <a:pathLst>
                <a:path w="914" h="914" extrusionOk="0">
                  <a:moveTo>
                    <a:pt x="914" y="343"/>
                  </a:moveTo>
                  <a:cubicBezTo>
                    <a:pt x="914" y="913"/>
                    <a:pt x="1" y="0"/>
                    <a:pt x="572" y="0"/>
                  </a:cubicBezTo>
                  <a:cubicBezTo>
                    <a:pt x="743" y="0"/>
                    <a:pt x="914" y="172"/>
                    <a:pt x="914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5"/>
            <p:cNvSpPr/>
            <p:nvPr/>
          </p:nvSpPr>
          <p:spPr>
            <a:xfrm>
              <a:off x="2490851" y="1440317"/>
              <a:ext cx="20917" cy="20917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742" y="343"/>
                  </a:moveTo>
                  <a:cubicBezTo>
                    <a:pt x="742" y="571"/>
                    <a:pt x="571" y="743"/>
                    <a:pt x="400" y="743"/>
                  </a:cubicBezTo>
                  <a:cubicBezTo>
                    <a:pt x="0" y="629"/>
                    <a:pt x="0" y="58"/>
                    <a:pt x="400" y="1"/>
                  </a:cubicBezTo>
                  <a:cubicBezTo>
                    <a:pt x="571" y="1"/>
                    <a:pt x="742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5"/>
            <p:cNvSpPr/>
            <p:nvPr/>
          </p:nvSpPr>
          <p:spPr>
            <a:xfrm>
              <a:off x="3581760" y="1173629"/>
              <a:ext cx="20917" cy="20917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743" y="343"/>
                  </a:moveTo>
                  <a:cubicBezTo>
                    <a:pt x="629" y="742"/>
                    <a:pt x="58" y="742"/>
                    <a:pt x="1" y="343"/>
                  </a:cubicBezTo>
                  <a:cubicBezTo>
                    <a:pt x="58" y="0"/>
                    <a:pt x="629" y="0"/>
                    <a:pt x="743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15"/>
            <p:cNvSpPr/>
            <p:nvPr/>
          </p:nvSpPr>
          <p:spPr>
            <a:xfrm>
              <a:off x="2330185" y="2060489"/>
              <a:ext cx="20917" cy="19313"/>
            </a:xfrm>
            <a:custGeom>
              <a:avLst/>
              <a:gdLst/>
              <a:ahLst/>
              <a:cxnLst/>
              <a:rect l="l" t="t" r="r" b="b"/>
              <a:pathLst>
                <a:path w="743" h="686" extrusionOk="0">
                  <a:moveTo>
                    <a:pt x="742" y="343"/>
                  </a:moveTo>
                  <a:cubicBezTo>
                    <a:pt x="685" y="514"/>
                    <a:pt x="571" y="686"/>
                    <a:pt x="343" y="686"/>
                  </a:cubicBezTo>
                  <a:cubicBezTo>
                    <a:pt x="171" y="686"/>
                    <a:pt x="0" y="514"/>
                    <a:pt x="0" y="343"/>
                  </a:cubicBezTo>
                  <a:cubicBezTo>
                    <a:pt x="0" y="115"/>
                    <a:pt x="171" y="1"/>
                    <a:pt x="343" y="1"/>
                  </a:cubicBezTo>
                  <a:cubicBezTo>
                    <a:pt x="571" y="1"/>
                    <a:pt x="742" y="115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5"/>
            <p:cNvSpPr/>
            <p:nvPr/>
          </p:nvSpPr>
          <p:spPr>
            <a:xfrm>
              <a:off x="2506898" y="2312735"/>
              <a:ext cx="25760" cy="22522"/>
            </a:xfrm>
            <a:custGeom>
              <a:avLst/>
              <a:gdLst/>
              <a:ahLst/>
              <a:cxnLst/>
              <a:rect l="l" t="t" r="r" b="b"/>
              <a:pathLst>
                <a:path w="915" h="800" extrusionOk="0">
                  <a:moveTo>
                    <a:pt x="800" y="400"/>
                  </a:moveTo>
                  <a:cubicBezTo>
                    <a:pt x="914" y="800"/>
                    <a:pt x="1" y="800"/>
                    <a:pt x="115" y="400"/>
                  </a:cubicBezTo>
                  <a:cubicBezTo>
                    <a:pt x="172" y="1"/>
                    <a:pt x="743" y="1"/>
                    <a:pt x="800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5"/>
            <p:cNvSpPr/>
            <p:nvPr/>
          </p:nvSpPr>
          <p:spPr>
            <a:xfrm>
              <a:off x="2346232" y="2299898"/>
              <a:ext cx="25760" cy="22522"/>
            </a:xfrm>
            <a:custGeom>
              <a:avLst/>
              <a:gdLst/>
              <a:ahLst/>
              <a:cxnLst/>
              <a:rect l="l" t="t" r="r" b="b"/>
              <a:pathLst>
                <a:path w="915" h="800" extrusionOk="0">
                  <a:moveTo>
                    <a:pt x="800" y="400"/>
                  </a:moveTo>
                  <a:cubicBezTo>
                    <a:pt x="743" y="799"/>
                    <a:pt x="172" y="799"/>
                    <a:pt x="115" y="400"/>
                  </a:cubicBezTo>
                  <a:cubicBezTo>
                    <a:pt x="1" y="0"/>
                    <a:pt x="914" y="0"/>
                    <a:pt x="800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5"/>
            <p:cNvSpPr/>
            <p:nvPr/>
          </p:nvSpPr>
          <p:spPr>
            <a:xfrm>
              <a:off x="2657936" y="1019381"/>
              <a:ext cx="20917" cy="19313"/>
            </a:xfrm>
            <a:custGeom>
              <a:avLst/>
              <a:gdLst/>
              <a:ahLst/>
              <a:cxnLst/>
              <a:rect l="l" t="t" r="r" b="b"/>
              <a:pathLst>
                <a:path w="743" h="686" extrusionOk="0">
                  <a:moveTo>
                    <a:pt x="742" y="343"/>
                  </a:moveTo>
                  <a:cubicBezTo>
                    <a:pt x="742" y="571"/>
                    <a:pt x="571" y="685"/>
                    <a:pt x="400" y="685"/>
                  </a:cubicBezTo>
                  <a:cubicBezTo>
                    <a:pt x="1" y="628"/>
                    <a:pt x="1" y="58"/>
                    <a:pt x="400" y="0"/>
                  </a:cubicBezTo>
                  <a:cubicBezTo>
                    <a:pt x="571" y="0"/>
                    <a:pt x="742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5"/>
            <p:cNvSpPr/>
            <p:nvPr/>
          </p:nvSpPr>
          <p:spPr>
            <a:xfrm>
              <a:off x="2518159" y="2716020"/>
              <a:ext cx="30545" cy="41778"/>
            </a:xfrm>
            <a:custGeom>
              <a:avLst/>
              <a:gdLst/>
              <a:ahLst/>
              <a:cxnLst/>
              <a:rect l="l" t="t" r="r" b="b"/>
              <a:pathLst>
                <a:path w="1085" h="1484" extrusionOk="0">
                  <a:moveTo>
                    <a:pt x="1085" y="742"/>
                  </a:moveTo>
                  <a:cubicBezTo>
                    <a:pt x="1085" y="1484"/>
                    <a:pt x="0" y="1484"/>
                    <a:pt x="0" y="742"/>
                  </a:cubicBezTo>
                  <a:cubicBezTo>
                    <a:pt x="0" y="0"/>
                    <a:pt x="1085" y="0"/>
                    <a:pt x="1085" y="7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5"/>
            <p:cNvSpPr/>
            <p:nvPr/>
          </p:nvSpPr>
          <p:spPr>
            <a:xfrm>
              <a:off x="4130285" y="89282"/>
              <a:ext cx="3238" cy="1633"/>
            </a:xfrm>
            <a:custGeom>
              <a:avLst/>
              <a:gdLst/>
              <a:ahLst/>
              <a:cxnLst/>
              <a:rect l="l" t="t" r="r" b="b"/>
              <a:pathLst>
                <a:path w="115" h="58" extrusionOk="0">
                  <a:moveTo>
                    <a:pt x="57" y="0"/>
                  </a:moveTo>
                  <a:cubicBezTo>
                    <a:pt x="114" y="0"/>
                    <a:pt x="114" y="57"/>
                    <a:pt x="57" y="57"/>
                  </a:cubicBezTo>
                  <a:cubicBezTo>
                    <a:pt x="0" y="57"/>
                    <a:pt x="0" y="0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5"/>
            <p:cNvSpPr/>
            <p:nvPr/>
          </p:nvSpPr>
          <p:spPr>
            <a:xfrm>
              <a:off x="4064408" y="884562"/>
              <a:ext cx="25731" cy="27364"/>
            </a:xfrm>
            <a:custGeom>
              <a:avLst/>
              <a:gdLst/>
              <a:ahLst/>
              <a:cxnLst/>
              <a:rect l="l" t="t" r="r" b="b"/>
              <a:pathLst>
                <a:path w="914" h="972" extrusionOk="0">
                  <a:moveTo>
                    <a:pt x="856" y="457"/>
                  </a:moveTo>
                  <a:cubicBezTo>
                    <a:pt x="799" y="971"/>
                    <a:pt x="114" y="971"/>
                    <a:pt x="57" y="457"/>
                  </a:cubicBezTo>
                  <a:cubicBezTo>
                    <a:pt x="0" y="1"/>
                    <a:pt x="913" y="1"/>
                    <a:pt x="856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5"/>
            <p:cNvSpPr/>
            <p:nvPr/>
          </p:nvSpPr>
          <p:spPr>
            <a:xfrm>
              <a:off x="4027444" y="747994"/>
              <a:ext cx="25731" cy="27364"/>
            </a:xfrm>
            <a:custGeom>
              <a:avLst/>
              <a:gdLst/>
              <a:ahLst/>
              <a:cxnLst/>
              <a:rect l="l" t="t" r="r" b="b"/>
              <a:pathLst>
                <a:path w="914" h="972" extrusionOk="0">
                  <a:moveTo>
                    <a:pt x="857" y="515"/>
                  </a:moveTo>
                  <a:cubicBezTo>
                    <a:pt x="914" y="971"/>
                    <a:pt x="1" y="971"/>
                    <a:pt x="58" y="515"/>
                  </a:cubicBezTo>
                  <a:cubicBezTo>
                    <a:pt x="115" y="1"/>
                    <a:pt x="799" y="1"/>
                    <a:pt x="857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5"/>
            <p:cNvSpPr/>
            <p:nvPr/>
          </p:nvSpPr>
          <p:spPr>
            <a:xfrm>
              <a:off x="3042557" y="799429"/>
              <a:ext cx="30545" cy="30545"/>
            </a:xfrm>
            <a:custGeom>
              <a:avLst/>
              <a:gdLst/>
              <a:ahLst/>
              <a:cxnLst/>
              <a:rect l="l" t="t" r="r" b="b"/>
              <a:pathLst>
                <a:path w="1085" h="1085" extrusionOk="0">
                  <a:moveTo>
                    <a:pt x="1085" y="400"/>
                  </a:moveTo>
                  <a:cubicBezTo>
                    <a:pt x="1085" y="1084"/>
                    <a:pt x="1" y="0"/>
                    <a:pt x="685" y="0"/>
                  </a:cubicBezTo>
                  <a:cubicBezTo>
                    <a:pt x="914" y="0"/>
                    <a:pt x="1085" y="171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5"/>
            <p:cNvSpPr/>
            <p:nvPr/>
          </p:nvSpPr>
          <p:spPr>
            <a:xfrm>
              <a:off x="3519742" y="829946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0" y="0"/>
                    <a:pt x="343" y="0"/>
                  </a:cubicBezTo>
                  <a:cubicBezTo>
                    <a:pt x="457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15"/>
            <p:cNvSpPr/>
            <p:nvPr/>
          </p:nvSpPr>
          <p:spPr>
            <a:xfrm>
              <a:off x="3090754" y="90545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1"/>
                    <a:pt x="400" y="1"/>
                  </a:cubicBezTo>
                  <a:cubicBezTo>
                    <a:pt x="514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5"/>
            <p:cNvSpPr/>
            <p:nvPr/>
          </p:nvSpPr>
          <p:spPr>
            <a:xfrm>
              <a:off x="4144727" y="46523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1"/>
                    <a:pt x="343" y="1"/>
                  </a:cubicBezTo>
                  <a:cubicBezTo>
                    <a:pt x="457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15"/>
            <p:cNvSpPr/>
            <p:nvPr/>
          </p:nvSpPr>
          <p:spPr>
            <a:xfrm>
              <a:off x="2697126" y="712663"/>
              <a:ext cx="14499" cy="12866"/>
            </a:xfrm>
            <a:custGeom>
              <a:avLst/>
              <a:gdLst/>
              <a:ahLst/>
              <a:cxnLst/>
              <a:rect l="l" t="t" r="r" b="b"/>
              <a:pathLst>
                <a:path w="515" h="457" extrusionOk="0">
                  <a:moveTo>
                    <a:pt x="514" y="229"/>
                  </a:moveTo>
                  <a:cubicBezTo>
                    <a:pt x="514" y="343"/>
                    <a:pt x="400" y="457"/>
                    <a:pt x="286" y="457"/>
                  </a:cubicBezTo>
                  <a:cubicBezTo>
                    <a:pt x="0" y="457"/>
                    <a:pt x="0" y="0"/>
                    <a:pt x="286" y="0"/>
                  </a:cubicBezTo>
                  <a:cubicBezTo>
                    <a:pt x="400" y="0"/>
                    <a:pt x="514" y="115"/>
                    <a:pt x="514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15"/>
            <p:cNvSpPr/>
            <p:nvPr/>
          </p:nvSpPr>
          <p:spPr>
            <a:xfrm>
              <a:off x="3540631" y="359208"/>
              <a:ext cx="12866" cy="12866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457" y="228"/>
                  </a:moveTo>
                  <a:cubicBezTo>
                    <a:pt x="457" y="342"/>
                    <a:pt x="343" y="457"/>
                    <a:pt x="229" y="457"/>
                  </a:cubicBezTo>
                  <a:cubicBezTo>
                    <a:pt x="114" y="457"/>
                    <a:pt x="0" y="342"/>
                    <a:pt x="0" y="228"/>
                  </a:cubicBezTo>
                  <a:cubicBezTo>
                    <a:pt x="0" y="114"/>
                    <a:pt x="114" y="0"/>
                    <a:pt x="229" y="0"/>
                  </a:cubicBezTo>
                  <a:cubicBezTo>
                    <a:pt x="343" y="0"/>
                    <a:pt x="457" y="114"/>
                    <a:pt x="457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15"/>
            <p:cNvSpPr/>
            <p:nvPr/>
          </p:nvSpPr>
          <p:spPr>
            <a:xfrm>
              <a:off x="3780011" y="805848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0"/>
                    <a:pt x="343" y="0"/>
                  </a:cubicBezTo>
                  <a:cubicBezTo>
                    <a:pt x="457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15"/>
            <p:cNvSpPr/>
            <p:nvPr/>
          </p:nvSpPr>
          <p:spPr>
            <a:xfrm>
              <a:off x="3730210" y="322244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0"/>
                    <a:pt x="343" y="0"/>
                  </a:cubicBezTo>
                  <a:cubicBezTo>
                    <a:pt x="457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15"/>
            <p:cNvSpPr/>
            <p:nvPr/>
          </p:nvSpPr>
          <p:spPr>
            <a:xfrm>
              <a:off x="4350381" y="519875"/>
              <a:ext cx="16103" cy="12866"/>
            </a:xfrm>
            <a:custGeom>
              <a:avLst/>
              <a:gdLst/>
              <a:ahLst/>
              <a:cxnLst/>
              <a:rect l="l" t="t" r="r" b="b"/>
              <a:pathLst>
                <a:path w="572" h="457" extrusionOk="0">
                  <a:moveTo>
                    <a:pt x="571" y="228"/>
                  </a:moveTo>
                  <a:cubicBezTo>
                    <a:pt x="571" y="399"/>
                    <a:pt x="457" y="457"/>
                    <a:pt x="343" y="457"/>
                  </a:cubicBezTo>
                  <a:cubicBezTo>
                    <a:pt x="1" y="457"/>
                    <a:pt x="1" y="0"/>
                    <a:pt x="343" y="57"/>
                  </a:cubicBezTo>
                  <a:cubicBezTo>
                    <a:pt x="457" y="57"/>
                    <a:pt x="571" y="114"/>
                    <a:pt x="571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15"/>
            <p:cNvSpPr/>
            <p:nvPr/>
          </p:nvSpPr>
          <p:spPr>
            <a:xfrm>
              <a:off x="2505942" y="865306"/>
              <a:ext cx="12866" cy="17680"/>
            </a:xfrm>
            <a:custGeom>
              <a:avLst/>
              <a:gdLst/>
              <a:ahLst/>
              <a:cxnLst/>
              <a:rect l="l" t="t" r="r" b="b"/>
              <a:pathLst>
                <a:path w="457" h="628" extrusionOk="0">
                  <a:moveTo>
                    <a:pt x="457" y="285"/>
                  </a:moveTo>
                  <a:cubicBezTo>
                    <a:pt x="457" y="628"/>
                    <a:pt x="0" y="628"/>
                    <a:pt x="0" y="285"/>
                  </a:cubicBezTo>
                  <a:cubicBezTo>
                    <a:pt x="0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15"/>
            <p:cNvSpPr/>
            <p:nvPr/>
          </p:nvSpPr>
          <p:spPr>
            <a:xfrm>
              <a:off x="2332410" y="704640"/>
              <a:ext cx="12894" cy="16075"/>
            </a:xfrm>
            <a:custGeom>
              <a:avLst/>
              <a:gdLst/>
              <a:ahLst/>
              <a:cxnLst/>
              <a:rect l="l" t="t" r="r" b="b"/>
              <a:pathLst>
                <a:path w="458" h="571" extrusionOk="0">
                  <a:moveTo>
                    <a:pt x="457" y="285"/>
                  </a:moveTo>
                  <a:cubicBezTo>
                    <a:pt x="457" y="571"/>
                    <a:pt x="1" y="571"/>
                    <a:pt x="1" y="285"/>
                  </a:cubicBezTo>
                  <a:cubicBezTo>
                    <a:pt x="1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15"/>
            <p:cNvSpPr/>
            <p:nvPr/>
          </p:nvSpPr>
          <p:spPr>
            <a:xfrm>
              <a:off x="2444879" y="836365"/>
              <a:ext cx="12894" cy="12894"/>
            </a:xfrm>
            <a:custGeom>
              <a:avLst/>
              <a:gdLst/>
              <a:ahLst/>
              <a:cxnLst/>
              <a:rect l="l" t="t" r="r" b="b"/>
              <a:pathLst>
                <a:path w="458" h="458" extrusionOk="0">
                  <a:moveTo>
                    <a:pt x="457" y="229"/>
                  </a:moveTo>
                  <a:cubicBezTo>
                    <a:pt x="457" y="343"/>
                    <a:pt x="343" y="457"/>
                    <a:pt x="229" y="457"/>
                  </a:cubicBezTo>
                  <a:cubicBezTo>
                    <a:pt x="115" y="457"/>
                    <a:pt x="0" y="343"/>
                    <a:pt x="0" y="229"/>
                  </a:cubicBezTo>
                  <a:cubicBezTo>
                    <a:pt x="0" y="115"/>
                    <a:pt x="115" y="1"/>
                    <a:pt x="229" y="1"/>
                  </a:cubicBezTo>
                  <a:cubicBezTo>
                    <a:pt x="343" y="1"/>
                    <a:pt x="457" y="115"/>
                    <a:pt x="457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15"/>
            <p:cNvSpPr/>
            <p:nvPr/>
          </p:nvSpPr>
          <p:spPr>
            <a:xfrm>
              <a:off x="3611322" y="267628"/>
              <a:ext cx="16103" cy="16075"/>
            </a:xfrm>
            <a:custGeom>
              <a:avLst/>
              <a:gdLst/>
              <a:ahLst/>
              <a:cxnLst/>
              <a:rect l="l" t="t" r="r" b="b"/>
              <a:pathLst>
                <a:path w="572" h="571" extrusionOk="0">
                  <a:moveTo>
                    <a:pt x="571" y="228"/>
                  </a:moveTo>
                  <a:cubicBezTo>
                    <a:pt x="571" y="571"/>
                    <a:pt x="0" y="0"/>
                    <a:pt x="343" y="0"/>
                  </a:cubicBezTo>
                  <a:cubicBezTo>
                    <a:pt x="514" y="0"/>
                    <a:pt x="571" y="57"/>
                    <a:pt x="571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5"/>
            <p:cNvSpPr/>
            <p:nvPr/>
          </p:nvSpPr>
          <p:spPr>
            <a:xfrm>
              <a:off x="2325991" y="526294"/>
              <a:ext cx="32150" cy="321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1142" y="457"/>
                  </a:moveTo>
                  <a:cubicBezTo>
                    <a:pt x="1085" y="1142"/>
                    <a:pt x="0" y="0"/>
                    <a:pt x="685" y="0"/>
                  </a:cubicBezTo>
                  <a:cubicBezTo>
                    <a:pt x="913" y="0"/>
                    <a:pt x="1142" y="229"/>
                    <a:pt x="1142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15"/>
            <p:cNvSpPr/>
            <p:nvPr/>
          </p:nvSpPr>
          <p:spPr>
            <a:xfrm>
              <a:off x="2473792" y="71603"/>
              <a:ext cx="20917" cy="19313"/>
            </a:xfrm>
            <a:custGeom>
              <a:avLst/>
              <a:gdLst/>
              <a:ahLst/>
              <a:cxnLst/>
              <a:rect l="l" t="t" r="r" b="b"/>
              <a:pathLst>
                <a:path w="743" h="686" extrusionOk="0">
                  <a:moveTo>
                    <a:pt x="743" y="229"/>
                  </a:moveTo>
                  <a:cubicBezTo>
                    <a:pt x="743" y="685"/>
                    <a:pt x="1" y="1"/>
                    <a:pt x="457" y="1"/>
                  </a:cubicBezTo>
                  <a:cubicBezTo>
                    <a:pt x="571" y="1"/>
                    <a:pt x="743" y="115"/>
                    <a:pt x="743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15"/>
            <p:cNvSpPr/>
            <p:nvPr/>
          </p:nvSpPr>
          <p:spPr>
            <a:xfrm>
              <a:off x="3786430" y="98910"/>
              <a:ext cx="14499" cy="20917"/>
            </a:xfrm>
            <a:custGeom>
              <a:avLst/>
              <a:gdLst/>
              <a:ahLst/>
              <a:cxnLst/>
              <a:rect l="l" t="t" r="r" b="b"/>
              <a:pathLst>
                <a:path w="515" h="743" extrusionOk="0">
                  <a:moveTo>
                    <a:pt x="515" y="400"/>
                  </a:moveTo>
                  <a:cubicBezTo>
                    <a:pt x="515" y="743"/>
                    <a:pt x="1" y="743"/>
                    <a:pt x="1" y="400"/>
                  </a:cubicBezTo>
                  <a:cubicBezTo>
                    <a:pt x="1" y="1"/>
                    <a:pt x="515" y="1"/>
                    <a:pt x="51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15"/>
            <p:cNvSpPr/>
            <p:nvPr/>
          </p:nvSpPr>
          <p:spPr>
            <a:xfrm>
              <a:off x="4127047" y="248344"/>
              <a:ext cx="30574" cy="30545"/>
            </a:xfrm>
            <a:custGeom>
              <a:avLst/>
              <a:gdLst/>
              <a:ahLst/>
              <a:cxnLst/>
              <a:rect l="l" t="t" r="r" b="b"/>
              <a:pathLst>
                <a:path w="1086" h="1085" extrusionOk="0">
                  <a:moveTo>
                    <a:pt x="1085" y="400"/>
                  </a:moveTo>
                  <a:cubicBezTo>
                    <a:pt x="1085" y="1085"/>
                    <a:pt x="1" y="0"/>
                    <a:pt x="686" y="0"/>
                  </a:cubicBezTo>
                  <a:cubicBezTo>
                    <a:pt x="914" y="0"/>
                    <a:pt x="1085" y="171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15"/>
            <p:cNvSpPr/>
            <p:nvPr/>
          </p:nvSpPr>
          <p:spPr>
            <a:xfrm>
              <a:off x="4339148" y="102120"/>
              <a:ext cx="40174" cy="40202"/>
            </a:xfrm>
            <a:custGeom>
              <a:avLst/>
              <a:gdLst/>
              <a:ahLst/>
              <a:cxnLst/>
              <a:rect l="l" t="t" r="r" b="b"/>
              <a:pathLst>
                <a:path w="1427" h="1428" extrusionOk="0">
                  <a:moveTo>
                    <a:pt x="1427" y="629"/>
                  </a:moveTo>
                  <a:cubicBezTo>
                    <a:pt x="1427" y="1142"/>
                    <a:pt x="742" y="1428"/>
                    <a:pt x="400" y="1028"/>
                  </a:cubicBezTo>
                  <a:cubicBezTo>
                    <a:pt x="0" y="686"/>
                    <a:pt x="285" y="1"/>
                    <a:pt x="799" y="1"/>
                  </a:cubicBezTo>
                  <a:cubicBezTo>
                    <a:pt x="1142" y="1"/>
                    <a:pt x="1427" y="286"/>
                    <a:pt x="1427" y="6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5"/>
            <p:cNvSpPr/>
            <p:nvPr/>
          </p:nvSpPr>
          <p:spPr>
            <a:xfrm>
              <a:off x="2541273" y="532712"/>
              <a:ext cx="25731" cy="28941"/>
            </a:xfrm>
            <a:custGeom>
              <a:avLst/>
              <a:gdLst/>
              <a:ahLst/>
              <a:cxnLst/>
              <a:rect l="l" t="t" r="r" b="b"/>
              <a:pathLst>
                <a:path w="914" h="1028" extrusionOk="0">
                  <a:moveTo>
                    <a:pt x="914" y="457"/>
                  </a:moveTo>
                  <a:cubicBezTo>
                    <a:pt x="914" y="1028"/>
                    <a:pt x="1" y="1"/>
                    <a:pt x="628" y="58"/>
                  </a:cubicBezTo>
                  <a:cubicBezTo>
                    <a:pt x="800" y="58"/>
                    <a:pt x="914" y="229"/>
                    <a:pt x="914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15"/>
            <p:cNvSpPr/>
            <p:nvPr/>
          </p:nvSpPr>
          <p:spPr>
            <a:xfrm>
              <a:off x="2578238" y="813871"/>
              <a:ext cx="20917" cy="19313"/>
            </a:xfrm>
            <a:custGeom>
              <a:avLst/>
              <a:gdLst/>
              <a:ahLst/>
              <a:cxnLst/>
              <a:rect l="l" t="t" r="r" b="b"/>
              <a:pathLst>
                <a:path w="743" h="686" extrusionOk="0">
                  <a:moveTo>
                    <a:pt x="742" y="343"/>
                  </a:moveTo>
                  <a:cubicBezTo>
                    <a:pt x="742" y="571"/>
                    <a:pt x="571" y="686"/>
                    <a:pt x="343" y="686"/>
                  </a:cubicBezTo>
                  <a:cubicBezTo>
                    <a:pt x="171" y="686"/>
                    <a:pt x="0" y="571"/>
                    <a:pt x="0" y="343"/>
                  </a:cubicBezTo>
                  <a:cubicBezTo>
                    <a:pt x="0" y="172"/>
                    <a:pt x="171" y="1"/>
                    <a:pt x="343" y="1"/>
                  </a:cubicBezTo>
                  <a:cubicBezTo>
                    <a:pt x="571" y="1"/>
                    <a:pt x="685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15"/>
            <p:cNvSpPr/>
            <p:nvPr/>
          </p:nvSpPr>
          <p:spPr>
            <a:xfrm>
              <a:off x="2485053" y="330268"/>
              <a:ext cx="20917" cy="20917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742" y="343"/>
                  </a:moveTo>
                  <a:cubicBezTo>
                    <a:pt x="742" y="571"/>
                    <a:pt x="571" y="743"/>
                    <a:pt x="400" y="743"/>
                  </a:cubicBezTo>
                  <a:cubicBezTo>
                    <a:pt x="0" y="629"/>
                    <a:pt x="0" y="58"/>
                    <a:pt x="400" y="1"/>
                  </a:cubicBezTo>
                  <a:cubicBezTo>
                    <a:pt x="571" y="1"/>
                    <a:pt x="742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5"/>
            <p:cNvSpPr/>
            <p:nvPr/>
          </p:nvSpPr>
          <p:spPr>
            <a:xfrm>
              <a:off x="3575962" y="63579"/>
              <a:ext cx="20917" cy="20917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743" y="343"/>
                  </a:moveTo>
                  <a:cubicBezTo>
                    <a:pt x="629" y="742"/>
                    <a:pt x="58" y="742"/>
                    <a:pt x="1" y="343"/>
                  </a:cubicBezTo>
                  <a:cubicBezTo>
                    <a:pt x="58" y="0"/>
                    <a:pt x="629" y="0"/>
                    <a:pt x="743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0" name="Google Shape;2030;p15"/>
          <p:cNvGrpSpPr/>
          <p:nvPr/>
        </p:nvGrpSpPr>
        <p:grpSpPr>
          <a:xfrm>
            <a:off x="2122007" y="4088419"/>
            <a:ext cx="205509" cy="512847"/>
            <a:chOff x="4043607" y="4088419"/>
            <a:chExt cx="205509" cy="512847"/>
          </a:xfrm>
        </p:grpSpPr>
        <p:sp>
          <p:nvSpPr>
            <p:cNvPr id="2031" name="Google Shape;2031;p15"/>
            <p:cNvSpPr/>
            <p:nvPr/>
          </p:nvSpPr>
          <p:spPr>
            <a:xfrm>
              <a:off x="4136367" y="4443045"/>
              <a:ext cx="18197" cy="158221"/>
            </a:xfrm>
            <a:custGeom>
              <a:avLst/>
              <a:gdLst/>
              <a:ahLst/>
              <a:cxnLst/>
              <a:rect l="l" t="t" r="r" b="b"/>
              <a:pathLst>
                <a:path w="1009" h="8773" extrusionOk="0">
                  <a:moveTo>
                    <a:pt x="0" y="1"/>
                  </a:moveTo>
                  <a:lnTo>
                    <a:pt x="0" y="8773"/>
                  </a:lnTo>
                  <a:lnTo>
                    <a:pt x="1009" y="8773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4E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5"/>
            <p:cNvSpPr/>
            <p:nvPr/>
          </p:nvSpPr>
          <p:spPr>
            <a:xfrm>
              <a:off x="4043607" y="4088419"/>
              <a:ext cx="205509" cy="403713"/>
            </a:xfrm>
            <a:custGeom>
              <a:avLst/>
              <a:gdLst/>
              <a:ahLst/>
              <a:cxnLst/>
              <a:rect l="l" t="t" r="r" b="b"/>
              <a:pathLst>
                <a:path w="11395" h="22385" extrusionOk="0">
                  <a:moveTo>
                    <a:pt x="5647" y="1"/>
                  </a:moveTo>
                  <a:cubicBezTo>
                    <a:pt x="2522" y="1"/>
                    <a:pt x="1" y="2522"/>
                    <a:pt x="1" y="5748"/>
                  </a:cubicBezTo>
                  <a:lnTo>
                    <a:pt x="1" y="16638"/>
                  </a:lnTo>
                  <a:cubicBezTo>
                    <a:pt x="1" y="19864"/>
                    <a:pt x="2522" y="22385"/>
                    <a:pt x="5647" y="22385"/>
                  </a:cubicBezTo>
                  <a:cubicBezTo>
                    <a:pt x="8773" y="22385"/>
                    <a:pt x="11395" y="19864"/>
                    <a:pt x="11395" y="16638"/>
                  </a:cubicBezTo>
                  <a:lnTo>
                    <a:pt x="11395" y="5748"/>
                  </a:lnTo>
                  <a:cubicBezTo>
                    <a:pt x="11395" y="2522"/>
                    <a:pt x="8773" y="1"/>
                    <a:pt x="5647" y="1"/>
                  </a:cubicBezTo>
                  <a:close/>
                </a:path>
              </a:pathLst>
            </a:custGeom>
            <a:solidFill>
              <a:srgbClr val="DEF1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5"/>
            <p:cNvSpPr/>
            <p:nvPr/>
          </p:nvSpPr>
          <p:spPr>
            <a:xfrm>
              <a:off x="4145457" y="4088419"/>
              <a:ext cx="101844" cy="403713"/>
            </a:xfrm>
            <a:custGeom>
              <a:avLst/>
              <a:gdLst/>
              <a:ahLst/>
              <a:cxnLst/>
              <a:rect l="l" t="t" r="r" b="b"/>
              <a:pathLst>
                <a:path w="5647" h="22385" extrusionOk="0">
                  <a:moveTo>
                    <a:pt x="0" y="1"/>
                  </a:moveTo>
                  <a:cubicBezTo>
                    <a:pt x="3126" y="1"/>
                    <a:pt x="5647" y="2623"/>
                    <a:pt x="5647" y="5748"/>
                  </a:cubicBezTo>
                  <a:lnTo>
                    <a:pt x="5647" y="16638"/>
                  </a:lnTo>
                  <a:cubicBezTo>
                    <a:pt x="5647" y="19864"/>
                    <a:pt x="3126" y="22385"/>
                    <a:pt x="0" y="22385"/>
                  </a:cubicBezTo>
                  <a:close/>
                </a:path>
              </a:pathLst>
            </a:custGeom>
            <a:solidFill>
              <a:srgbClr val="BCE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4" name="Google Shape;2034;p15"/>
          <p:cNvGrpSpPr/>
          <p:nvPr/>
        </p:nvGrpSpPr>
        <p:grpSpPr>
          <a:xfrm>
            <a:off x="520372" y="4055701"/>
            <a:ext cx="392819" cy="545569"/>
            <a:chOff x="520372" y="4055701"/>
            <a:chExt cx="392819" cy="545569"/>
          </a:xfrm>
        </p:grpSpPr>
        <p:sp>
          <p:nvSpPr>
            <p:cNvPr id="2035" name="Google Shape;2035;p15"/>
            <p:cNvSpPr/>
            <p:nvPr/>
          </p:nvSpPr>
          <p:spPr>
            <a:xfrm>
              <a:off x="617105" y="4513963"/>
              <a:ext cx="20037" cy="87307"/>
            </a:xfrm>
            <a:custGeom>
              <a:avLst/>
              <a:gdLst/>
              <a:ahLst/>
              <a:cxnLst/>
              <a:rect l="l" t="t" r="r" b="b"/>
              <a:pathLst>
                <a:path w="1111" h="4841" extrusionOk="0">
                  <a:moveTo>
                    <a:pt x="1" y="1"/>
                  </a:moveTo>
                  <a:lnTo>
                    <a:pt x="1" y="4841"/>
                  </a:lnTo>
                  <a:lnTo>
                    <a:pt x="1110" y="4841"/>
                  </a:lnTo>
                  <a:lnTo>
                    <a:pt x="1110" y="1"/>
                  </a:lnTo>
                  <a:close/>
                </a:path>
              </a:pathLst>
            </a:custGeom>
            <a:solidFill>
              <a:srgbClr val="4E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5"/>
            <p:cNvSpPr/>
            <p:nvPr/>
          </p:nvSpPr>
          <p:spPr>
            <a:xfrm>
              <a:off x="520372" y="4183000"/>
              <a:ext cx="101844" cy="363694"/>
            </a:xfrm>
            <a:custGeom>
              <a:avLst/>
              <a:gdLst/>
              <a:ahLst/>
              <a:cxnLst/>
              <a:rect l="l" t="t" r="r" b="b"/>
              <a:pathLst>
                <a:path w="5647" h="20166" extrusionOk="0">
                  <a:moveTo>
                    <a:pt x="5647" y="0"/>
                  </a:moveTo>
                  <a:lnTo>
                    <a:pt x="0" y="20166"/>
                  </a:lnTo>
                  <a:lnTo>
                    <a:pt x="5647" y="20166"/>
                  </a:lnTo>
                  <a:close/>
                </a:path>
              </a:pathLst>
            </a:custGeom>
            <a:solidFill>
              <a:srgbClr val="DEF1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5"/>
            <p:cNvSpPr/>
            <p:nvPr/>
          </p:nvSpPr>
          <p:spPr>
            <a:xfrm>
              <a:off x="622204" y="4183000"/>
              <a:ext cx="101862" cy="363694"/>
            </a:xfrm>
            <a:custGeom>
              <a:avLst/>
              <a:gdLst/>
              <a:ahLst/>
              <a:cxnLst/>
              <a:rect l="l" t="t" r="r" b="b"/>
              <a:pathLst>
                <a:path w="5648" h="20166" extrusionOk="0">
                  <a:moveTo>
                    <a:pt x="1" y="0"/>
                  </a:moveTo>
                  <a:lnTo>
                    <a:pt x="5647" y="20166"/>
                  </a:lnTo>
                  <a:lnTo>
                    <a:pt x="1" y="20166"/>
                  </a:lnTo>
                  <a:close/>
                </a:path>
              </a:pathLst>
            </a:custGeom>
            <a:solidFill>
              <a:srgbClr val="BCE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5"/>
            <p:cNvSpPr/>
            <p:nvPr/>
          </p:nvSpPr>
          <p:spPr>
            <a:xfrm>
              <a:off x="769505" y="4513963"/>
              <a:ext cx="20037" cy="87307"/>
            </a:xfrm>
            <a:custGeom>
              <a:avLst/>
              <a:gdLst/>
              <a:ahLst/>
              <a:cxnLst/>
              <a:rect l="l" t="t" r="r" b="b"/>
              <a:pathLst>
                <a:path w="1111" h="4841" extrusionOk="0">
                  <a:moveTo>
                    <a:pt x="1" y="1"/>
                  </a:moveTo>
                  <a:lnTo>
                    <a:pt x="1" y="4841"/>
                  </a:lnTo>
                  <a:lnTo>
                    <a:pt x="1110" y="4841"/>
                  </a:lnTo>
                  <a:lnTo>
                    <a:pt x="1110" y="1"/>
                  </a:lnTo>
                  <a:close/>
                </a:path>
              </a:pathLst>
            </a:custGeom>
            <a:solidFill>
              <a:srgbClr val="4E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5"/>
            <p:cNvSpPr/>
            <p:nvPr/>
          </p:nvSpPr>
          <p:spPr>
            <a:xfrm>
              <a:off x="647671" y="4055701"/>
              <a:ext cx="132756" cy="474627"/>
            </a:xfrm>
            <a:custGeom>
              <a:avLst/>
              <a:gdLst/>
              <a:ahLst/>
              <a:cxnLst/>
              <a:rect l="l" t="t" r="r" b="b"/>
              <a:pathLst>
                <a:path w="7361" h="26317" extrusionOk="0">
                  <a:moveTo>
                    <a:pt x="7361" y="0"/>
                  </a:moveTo>
                  <a:lnTo>
                    <a:pt x="0" y="26316"/>
                  </a:lnTo>
                  <a:lnTo>
                    <a:pt x="7361" y="26316"/>
                  </a:lnTo>
                  <a:close/>
                </a:path>
              </a:pathLst>
            </a:custGeom>
            <a:solidFill>
              <a:srgbClr val="DEF1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5"/>
            <p:cNvSpPr/>
            <p:nvPr/>
          </p:nvSpPr>
          <p:spPr>
            <a:xfrm>
              <a:off x="780417" y="4055701"/>
              <a:ext cx="132774" cy="474627"/>
            </a:xfrm>
            <a:custGeom>
              <a:avLst/>
              <a:gdLst/>
              <a:ahLst/>
              <a:cxnLst/>
              <a:rect l="l" t="t" r="r" b="b"/>
              <a:pathLst>
                <a:path w="7362" h="26317" extrusionOk="0">
                  <a:moveTo>
                    <a:pt x="1" y="0"/>
                  </a:moveTo>
                  <a:lnTo>
                    <a:pt x="7361" y="26316"/>
                  </a:lnTo>
                  <a:lnTo>
                    <a:pt x="1" y="26316"/>
                  </a:lnTo>
                  <a:close/>
                </a:path>
              </a:pathLst>
            </a:custGeom>
            <a:solidFill>
              <a:srgbClr val="BCE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1" name="Google Shape;2041;p15"/>
          <p:cNvGrpSpPr/>
          <p:nvPr/>
        </p:nvGrpSpPr>
        <p:grpSpPr>
          <a:xfrm>
            <a:off x="7254402" y="4024703"/>
            <a:ext cx="602950" cy="576584"/>
            <a:chOff x="7036577" y="4024703"/>
            <a:chExt cx="602950" cy="576584"/>
          </a:xfrm>
        </p:grpSpPr>
        <p:sp>
          <p:nvSpPr>
            <p:cNvPr id="2042" name="Google Shape;2042;p15"/>
            <p:cNvSpPr/>
            <p:nvPr/>
          </p:nvSpPr>
          <p:spPr>
            <a:xfrm>
              <a:off x="7229518" y="4375761"/>
              <a:ext cx="27920" cy="225525"/>
            </a:xfrm>
            <a:custGeom>
              <a:avLst/>
              <a:gdLst/>
              <a:ahLst/>
              <a:cxnLst/>
              <a:rect l="l" t="t" r="r" b="b"/>
              <a:pathLst>
                <a:path w="1211" h="9781" extrusionOk="0">
                  <a:moveTo>
                    <a:pt x="1" y="0"/>
                  </a:moveTo>
                  <a:lnTo>
                    <a:pt x="1" y="9781"/>
                  </a:lnTo>
                  <a:lnTo>
                    <a:pt x="1211" y="9781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4E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15"/>
            <p:cNvSpPr/>
            <p:nvPr/>
          </p:nvSpPr>
          <p:spPr>
            <a:xfrm>
              <a:off x="7036577" y="4024703"/>
              <a:ext cx="485861" cy="483585"/>
            </a:xfrm>
            <a:custGeom>
              <a:avLst/>
              <a:gdLst/>
              <a:ahLst/>
              <a:cxnLst/>
              <a:rect l="l" t="t" r="r" b="b"/>
              <a:pathLst>
                <a:path w="21074" h="20973" extrusionOk="0">
                  <a:moveTo>
                    <a:pt x="9075" y="20973"/>
                  </a:moveTo>
                  <a:cubicBezTo>
                    <a:pt x="17040" y="20973"/>
                    <a:pt x="21073" y="11293"/>
                    <a:pt x="15326" y="5647"/>
                  </a:cubicBezTo>
                  <a:cubicBezTo>
                    <a:pt x="9680" y="0"/>
                    <a:pt x="0" y="4033"/>
                    <a:pt x="101" y="11999"/>
                  </a:cubicBezTo>
                  <a:cubicBezTo>
                    <a:pt x="101" y="16939"/>
                    <a:pt x="4033" y="20973"/>
                    <a:pt x="9075" y="20973"/>
                  </a:cubicBezTo>
                  <a:close/>
                </a:path>
              </a:pathLst>
            </a:custGeom>
            <a:solidFill>
              <a:srgbClr val="BCE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4" name="Google Shape;2044;p15"/>
            <p:cNvGrpSpPr/>
            <p:nvPr/>
          </p:nvGrpSpPr>
          <p:grpSpPr>
            <a:xfrm>
              <a:off x="7259457" y="4150265"/>
              <a:ext cx="380070" cy="451000"/>
              <a:chOff x="7335657" y="4150265"/>
              <a:chExt cx="380070" cy="451000"/>
            </a:xfrm>
          </p:grpSpPr>
          <p:sp>
            <p:nvSpPr>
              <p:cNvPr id="2045" name="Google Shape;2045;p15"/>
              <p:cNvSpPr/>
              <p:nvPr/>
            </p:nvSpPr>
            <p:spPr>
              <a:xfrm>
                <a:off x="7486583" y="4424865"/>
                <a:ext cx="21840" cy="17640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9781" extrusionOk="0">
                    <a:moveTo>
                      <a:pt x="1" y="0"/>
                    </a:moveTo>
                    <a:lnTo>
                      <a:pt x="1" y="9781"/>
                    </a:lnTo>
                    <a:lnTo>
                      <a:pt x="1211" y="9781"/>
                    </a:lnTo>
                    <a:lnTo>
                      <a:pt x="1211" y="0"/>
                    </a:lnTo>
                    <a:close/>
                  </a:path>
                </a:pathLst>
              </a:custGeom>
              <a:solidFill>
                <a:srgbClr val="4E74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15"/>
              <p:cNvSpPr/>
              <p:nvPr/>
            </p:nvSpPr>
            <p:spPr>
              <a:xfrm>
                <a:off x="7335657" y="4150265"/>
                <a:ext cx="380070" cy="378248"/>
              </a:xfrm>
              <a:custGeom>
                <a:avLst/>
                <a:gdLst/>
                <a:ahLst/>
                <a:cxnLst/>
                <a:rect l="l" t="t" r="r" b="b"/>
                <a:pathLst>
                  <a:path w="21074" h="20973" extrusionOk="0">
                    <a:moveTo>
                      <a:pt x="9075" y="20973"/>
                    </a:moveTo>
                    <a:cubicBezTo>
                      <a:pt x="17040" y="20973"/>
                      <a:pt x="21073" y="11293"/>
                      <a:pt x="15326" y="5647"/>
                    </a:cubicBezTo>
                    <a:cubicBezTo>
                      <a:pt x="9680" y="0"/>
                      <a:pt x="0" y="4033"/>
                      <a:pt x="101" y="11999"/>
                    </a:cubicBezTo>
                    <a:cubicBezTo>
                      <a:pt x="101" y="16939"/>
                      <a:pt x="4033" y="20973"/>
                      <a:pt x="9075" y="20973"/>
                    </a:cubicBezTo>
                    <a:close/>
                  </a:path>
                </a:pathLst>
              </a:custGeom>
              <a:solidFill>
                <a:srgbClr val="DEF1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15"/>
              <p:cNvSpPr/>
              <p:nvPr/>
            </p:nvSpPr>
            <p:spPr>
              <a:xfrm>
                <a:off x="7499316" y="4204824"/>
                <a:ext cx="160043" cy="323692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17948" extrusionOk="0">
                    <a:moveTo>
                      <a:pt x="1" y="0"/>
                    </a:moveTo>
                    <a:cubicBezTo>
                      <a:pt x="4941" y="0"/>
                      <a:pt x="8874" y="4033"/>
                      <a:pt x="8874" y="8974"/>
                    </a:cubicBezTo>
                    <a:cubicBezTo>
                      <a:pt x="8874" y="13914"/>
                      <a:pt x="4941" y="17948"/>
                      <a:pt x="1" y="17948"/>
                    </a:cubicBezTo>
                    <a:close/>
                  </a:path>
                </a:pathLst>
              </a:custGeom>
              <a:solidFill>
                <a:srgbClr val="BCE0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48" name="Google Shape;2048;p15"/>
          <p:cNvGrpSpPr/>
          <p:nvPr/>
        </p:nvGrpSpPr>
        <p:grpSpPr>
          <a:xfrm>
            <a:off x="8362382" y="4088419"/>
            <a:ext cx="205509" cy="512847"/>
            <a:chOff x="4043607" y="4088419"/>
            <a:chExt cx="205509" cy="512847"/>
          </a:xfrm>
        </p:grpSpPr>
        <p:sp>
          <p:nvSpPr>
            <p:cNvPr id="2049" name="Google Shape;2049;p15"/>
            <p:cNvSpPr/>
            <p:nvPr/>
          </p:nvSpPr>
          <p:spPr>
            <a:xfrm>
              <a:off x="4136367" y="4443045"/>
              <a:ext cx="18197" cy="158221"/>
            </a:xfrm>
            <a:custGeom>
              <a:avLst/>
              <a:gdLst/>
              <a:ahLst/>
              <a:cxnLst/>
              <a:rect l="l" t="t" r="r" b="b"/>
              <a:pathLst>
                <a:path w="1009" h="8773" extrusionOk="0">
                  <a:moveTo>
                    <a:pt x="0" y="1"/>
                  </a:moveTo>
                  <a:lnTo>
                    <a:pt x="0" y="8773"/>
                  </a:lnTo>
                  <a:lnTo>
                    <a:pt x="1009" y="8773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4E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5"/>
            <p:cNvSpPr/>
            <p:nvPr/>
          </p:nvSpPr>
          <p:spPr>
            <a:xfrm>
              <a:off x="4043607" y="4088419"/>
              <a:ext cx="205509" cy="403713"/>
            </a:xfrm>
            <a:custGeom>
              <a:avLst/>
              <a:gdLst/>
              <a:ahLst/>
              <a:cxnLst/>
              <a:rect l="l" t="t" r="r" b="b"/>
              <a:pathLst>
                <a:path w="11395" h="22385" extrusionOk="0">
                  <a:moveTo>
                    <a:pt x="5647" y="1"/>
                  </a:moveTo>
                  <a:cubicBezTo>
                    <a:pt x="2522" y="1"/>
                    <a:pt x="1" y="2522"/>
                    <a:pt x="1" y="5748"/>
                  </a:cubicBezTo>
                  <a:lnTo>
                    <a:pt x="1" y="16638"/>
                  </a:lnTo>
                  <a:cubicBezTo>
                    <a:pt x="1" y="19864"/>
                    <a:pt x="2522" y="22385"/>
                    <a:pt x="5647" y="22385"/>
                  </a:cubicBezTo>
                  <a:cubicBezTo>
                    <a:pt x="8773" y="22385"/>
                    <a:pt x="11395" y="19864"/>
                    <a:pt x="11395" y="16638"/>
                  </a:cubicBezTo>
                  <a:lnTo>
                    <a:pt x="11395" y="5748"/>
                  </a:lnTo>
                  <a:cubicBezTo>
                    <a:pt x="11395" y="2522"/>
                    <a:pt x="8773" y="1"/>
                    <a:pt x="5647" y="1"/>
                  </a:cubicBezTo>
                  <a:close/>
                </a:path>
              </a:pathLst>
            </a:custGeom>
            <a:solidFill>
              <a:srgbClr val="DEF1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5"/>
            <p:cNvSpPr/>
            <p:nvPr/>
          </p:nvSpPr>
          <p:spPr>
            <a:xfrm>
              <a:off x="4145457" y="4088419"/>
              <a:ext cx="101844" cy="403713"/>
            </a:xfrm>
            <a:custGeom>
              <a:avLst/>
              <a:gdLst/>
              <a:ahLst/>
              <a:cxnLst/>
              <a:rect l="l" t="t" r="r" b="b"/>
              <a:pathLst>
                <a:path w="5647" h="22385" extrusionOk="0">
                  <a:moveTo>
                    <a:pt x="0" y="1"/>
                  </a:moveTo>
                  <a:cubicBezTo>
                    <a:pt x="3126" y="1"/>
                    <a:pt x="5647" y="2623"/>
                    <a:pt x="5647" y="5748"/>
                  </a:cubicBezTo>
                  <a:lnTo>
                    <a:pt x="5647" y="16638"/>
                  </a:lnTo>
                  <a:cubicBezTo>
                    <a:pt x="5647" y="19864"/>
                    <a:pt x="3126" y="22385"/>
                    <a:pt x="0" y="22385"/>
                  </a:cubicBezTo>
                  <a:close/>
                </a:path>
              </a:pathLst>
            </a:custGeom>
            <a:solidFill>
              <a:srgbClr val="BCE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&amp; subtitle">
  <p:cSld name="MAIN_POINT_1">
    <p:bg>
      <p:bgPr>
        <a:solidFill>
          <a:schemeClr val="dk2"/>
        </a:solidFill>
        <a:effectLst/>
      </p:bgPr>
    </p:bg>
    <p:spTree>
      <p:nvGrpSpPr>
        <p:cNvPr id="1" name="Shape 7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4" name="Google Shape;7514;p44"/>
          <p:cNvSpPr txBox="1">
            <a:spLocks noGrp="1"/>
          </p:cNvSpPr>
          <p:nvPr>
            <p:ph type="title"/>
          </p:nvPr>
        </p:nvSpPr>
        <p:spPr>
          <a:xfrm>
            <a:off x="2034625" y="542700"/>
            <a:ext cx="5074800" cy="26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515" name="Google Shape;7515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516" name="Google Shape;7516;p44"/>
          <p:cNvGrpSpPr/>
          <p:nvPr/>
        </p:nvGrpSpPr>
        <p:grpSpPr>
          <a:xfrm>
            <a:off x="6552200" y="166177"/>
            <a:ext cx="2263206" cy="4441729"/>
            <a:chOff x="6794748" y="89977"/>
            <a:chExt cx="2263206" cy="4441729"/>
          </a:xfrm>
        </p:grpSpPr>
        <p:sp>
          <p:nvSpPr>
            <p:cNvPr id="7517" name="Google Shape;7517;p44"/>
            <p:cNvSpPr/>
            <p:nvPr/>
          </p:nvSpPr>
          <p:spPr>
            <a:xfrm>
              <a:off x="8611259" y="4065726"/>
              <a:ext cx="27364" cy="27336"/>
            </a:xfrm>
            <a:custGeom>
              <a:avLst/>
              <a:gdLst/>
              <a:ahLst/>
              <a:cxnLst/>
              <a:rect l="l" t="t" r="r" b="b"/>
              <a:pathLst>
                <a:path w="972" h="971" extrusionOk="0">
                  <a:moveTo>
                    <a:pt x="971" y="400"/>
                  </a:moveTo>
                  <a:cubicBezTo>
                    <a:pt x="971" y="971"/>
                    <a:pt x="1" y="1"/>
                    <a:pt x="629" y="1"/>
                  </a:cubicBezTo>
                  <a:cubicBezTo>
                    <a:pt x="800" y="1"/>
                    <a:pt x="971" y="172"/>
                    <a:pt x="971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44"/>
            <p:cNvSpPr/>
            <p:nvPr/>
          </p:nvSpPr>
          <p:spPr>
            <a:xfrm>
              <a:off x="8450592" y="4054493"/>
              <a:ext cx="27364" cy="25731"/>
            </a:xfrm>
            <a:custGeom>
              <a:avLst/>
              <a:gdLst/>
              <a:ahLst/>
              <a:cxnLst/>
              <a:rect l="l" t="t" r="r" b="b"/>
              <a:pathLst>
                <a:path w="972" h="914" extrusionOk="0">
                  <a:moveTo>
                    <a:pt x="971" y="343"/>
                  </a:moveTo>
                  <a:cubicBezTo>
                    <a:pt x="971" y="913"/>
                    <a:pt x="1" y="0"/>
                    <a:pt x="572" y="0"/>
                  </a:cubicBezTo>
                  <a:cubicBezTo>
                    <a:pt x="800" y="0"/>
                    <a:pt x="971" y="114"/>
                    <a:pt x="971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44"/>
            <p:cNvSpPr/>
            <p:nvPr/>
          </p:nvSpPr>
          <p:spPr>
            <a:xfrm>
              <a:off x="8961532" y="4113923"/>
              <a:ext cx="80347" cy="80375"/>
            </a:xfrm>
            <a:custGeom>
              <a:avLst/>
              <a:gdLst/>
              <a:ahLst/>
              <a:cxnLst/>
              <a:rect l="l" t="t" r="r" b="b"/>
              <a:pathLst>
                <a:path w="2854" h="2855" extrusionOk="0">
                  <a:moveTo>
                    <a:pt x="2854" y="1256"/>
                  </a:moveTo>
                  <a:cubicBezTo>
                    <a:pt x="2854" y="2284"/>
                    <a:pt x="1541" y="2854"/>
                    <a:pt x="799" y="2112"/>
                  </a:cubicBezTo>
                  <a:cubicBezTo>
                    <a:pt x="0" y="1314"/>
                    <a:pt x="571" y="1"/>
                    <a:pt x="1655" y="1"/>
                  </a:cubicBezTo>
                  <a:cubicBezTo>
                    <a:pt x="2283" y="1"/>
                    <a:pt x="2854" y="572"/>
                    <a:pt x="2854" y="12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44"/>
            <p:cNvSpPr/>
            <p:nvPr/>
          </p:nvSpPr>
          <p:spPr>
            <a:xfrm>
              <a:off x="8654642" y="4263356"/>
              <a:ext cx="59486" cy="57853"/>
            </a:xfrm>
            <a:custGeom>
              <a:avLst/>
              <a:gdLst/>
              <a:ahLst/>
              <a:cxnLst/>
              <a:rect l="l" t="t" r="r" b="b"/>
              <a:pathLst>
                <a:path w="2113" h="2055" extrusionOk="0">
                  <a:moveTo>
                    <a:pt x="2112" y="856"/>
                  </a:moveTo>
                  <a:cubicBezTo>
                    <a:pt x="2112" y="1655"/>
                    <a:pt x="1142" y="2055"/>
                    <a:pt x="571" y="1484"/>
                  </a:cubicBezTo>
                  <a:cubicBezTo>
                    <a:pt x="1" y="971"/>
                    <a:pt x="400" y="0"/>
                    <a:pt x="1199" y="0"/>
                  </a:cubicBezTo>
                  <a:cubicBezTo>
                    <a:pt x="1713" y="0"/>
                    <a:pt x="2112" y="400"/>
                    <a:pt x="2112" y="8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44"/>
            <p:cNvSpPr/>
            <p:nvPr/>
          </p:nvSpPr>
          <p:spPr>
            <a:xfrm>
              <a:off x="8698025" y="3572494"/>
              <a:ext cx="8052" cy="6447"/>
            </a:xfrm>
            <a:custGeom>
              <a:avLst/>
              <a:gdLst/>
              <a:ahLst/>
              <a:cxnLst/>
              <a:rect l="l" t="t" r="r" b="b"/>
              <a:pathLst>
                <a:path w="286" h="229" extrusionOk="0">
                  <a:moveTo>
                    <a:pt x="115" y="0"/>
                  </a:moveTo>
                  <a:cubicBezTo>
                    <a:pt x="1" y="0"/>
                    <a:pt x="1" y="229"/>
                    <a:pt x="115" y="229"/>
                  </a:cubicBezTo>
                  <a:cubicBezTo>
                    <a:pt x="286" y="229"/>
                    <a:pt x="286" y="0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44"/>
            <p:cNvSpPr/>
            <p:nvPr/>
          </p:nvSpPr>
          <p:spPr>
            <a:xfrm>
              <a:off x="8661088" y="2603682"/>
              <a:ext cx="3238" cy="1633"/>
            </a:xfrm>
            <a:custGeom>
              <a:avLst/>
              <a:gdLst/>
              <a:ahLst/>
              <a:cxnLst/>
              <a:rect l="l" t="t" r="r" b="b"/>
              <a:pathLst>
                <a:path w="115" h="58" extrusionOk="0">
                  <a:moveTo>
                    <a:pt x="57" y="0"/>
                  </a:moveTo>
                  <a:cubicBezTo>
                    <a:pt x="114" y="0"/>
                    <a:pt x="114" y="57"/>
                    <a:pt x="57" y="57"/>
                  </a:cubicBezTo>
                  <a:cubicBezTo>
                    <a:pt x="0" y="57"/>
                    <a:pt x="0" y="0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44"/>
            <p:cNvSpPr/>
            <p:nvPr/>
          </p:nvSpPr>
          <p:spPr>
            <a:xfrm>
              <a:off x="8593607" y="3398962"/>
              <a:ext cx="27336" cy="27364"/>
            </a:xfrm>
            <a:custGeom>
              <a:avLst/>
              <a:gdLst/>
              <a:ahLst/>
              <a:cxnLst/>
              <a:rect l="l" t="t" r="r" b="b"/>
              <a:pathLst>
                <a:path w="971" h="972" extrusionOk="0">
                  <a:moveTo>
                    <a:pt x="913" y="457"/>
                  </a:moveTo>
                  <a:cubicBezTo>
                    <a:pt x="856" y="971"/>
                    <a:pt x="171" y="971"/>
                    <a:pt x="114" y="457"/>
                  </a:cubicBezTo>
                  <a:cubicBezTo>
                    <a:pt x="0" y="1"/>
                    <a:pt x="970" y="1"/>
                    <a:pt x="913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44"/>
            <p:cNvSpPr/>
            <p:nvPr/>
          </p:nvSpPr>
          <p:spPr>
            <a:xfrm>
              <a:off x="8706048" y="3834368"/>
              <a:ext cx="30574" cy="30574"/>
            </a:xfrm>
            <a:custGeom>
              <a:avLst/>
              <a:gdLst/>
              <a:ahLst/>
              <a:cxnLst/>
              <a:rect l="l" t="t" r="r" b="b"/>
              <a:pathLst>
                <a:path w="1086" h="1086" extrusionOk="0">
                  <a:moveTo>
                    <a:pt x="1085" y="400"/>
                  </a:moveTo>
                  <a:cubicBezTo>
                    <a:pt x="1085" y="1085"/>
                    <a:pt x="1" y="1"/>
                    <a:pt x="686" y="1"/>
                  </a:cubicBezTo>
                  <a:cubicBezTo>
                    <a:pt x="914" y="1"/>
                    <a:pt x="1085" y="172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44"/>
            <p:cNvSpPr/>
            <p:nvPr/>
          </p:nvSpPr>
          <p:spPr>
            <a:xfrm>
              <a:off x="8558247" y="3263999"/>
              <a:ext cx="24127" cy="24155"/>
            </a:xfrm>
            <a:custGeom>
              <a:avLst/>
              <a:gdLst/>
              <a:ahLst/>
              <a:cxnLst/>
              <a:rect l="l" t="t" r="r" b="b"/>
              <a:pathLst>
                <a:path w="857" h="858" extrusionOk="0">
                  <a:moveTo>
                    <a:pt x="857" y="458"/>
                  </a:moveTo>
                  <a:cubicBezTo>
                    <a:pt x="857" y="686"/>
                    <a:pt x="685" y="857"/>
                    <a:pt x="457" y="857"/>
                  </a:cubicBezTo>
                  <a:cubicBezTo>
                    <a:pt x="229" y="857"/>
                    <a:pt x="1" y="686"/>
                    <a:pt x="1" y="458"/>
                  </a:cubicBezTo>
                  <a:cubicBezTo>
                    <a:pt x="1" y="172"/>
                    <a:pt x="229" y="1"/>
                    <a:pt x="457" y="1"/>
                  </a:cubicBezTo>
                  <a:cubicBezTo>
                    <a:pt x="685" y="1"/>
                    <a:pt x="857" y="172"/>
                    <a:pt x="857" y="4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44"/>
            <p:cNvSpPr/>
            <p:nvPr/>
          </p:nvSpPr>
          <p:spPr>
            <a:xfrm>
              <a:off x="7573360" y="3313829"/>
              <a:ext cx="30545" cy="30545"/>
            </a:xfrm>
            <a:custGeom>
              <a:avLst/>
              <a:gdLst/>
              <a:ahLst/>
              <a:cxnLst/>
              <a:rect l="l" t="t" r="r" b="b"/>
              <a:pathLst>
                <a:path w="1085" h="1085" extrusionOk="0">
                  <a:moveTo>
                    <a:pt x="1085" y="400"/>
                  </a:moveTo>
                  <a:cubicBezTo>
                    <a:pt x="1085" y="1084"/>
                    <a:pt x="1" y="0"/>
                    <a:pt x="628" y="0"/>
                  </a:cubicBezTo>
                  <a:cubicBezTo>
                    <a:pt x="857" y="0"/>
                    <a:pt x="1085" y="171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44"/>
            <p:cNvSpPr/>
            <p:nvPr/>
          </p:nvSpPr>
          <p:spPr>
            <a:xfrm>
              <a:off x="8048941" y="3344346"/>
              <a:ext cx="16075" cy="16103"/>
            </a:xfrm>
            <a:custGeom>
              <a:avLst/>
              <a:gdLst/>
              <a:ahLst/>
              <a:cxnLst/>
              <a:rect l="l" t="t" r="r" b="b"/>
              <a:pathLst>
                <a:path w="571" h="572" extrusionOk="0">
                  <a:moveTo>
                    <a:pt x="571" y="229"/>
                  </a:moveTo>
                  <a:cubicBezTo>
                    <a:pt x="571" y="571"/>
                    <a:pt x="0" y="0"/>
                    <a:pt x="343" y="0"/>
                  </a:cubicBezTo>
                  <a:cubicBezTo>
                    <a:pt x="514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44"/>
            <p:cNvSpPr/>
            <p:nvPr/>
          </p:nvSpPr>
          <p:spPr>
            <a:xfrm>
              <a:off x="8134102" y="3633557"/>
              <a:ext cx="11261" cy="17680"/>
            </a:xfrm>
            <a:custGeom>
              <a:avLst/>
              <a:gdLst/>
              <a:ahLst/>
              <a:cxnLst/>
              <a:rect l="l" t="t" r="r" b="b"/>
              <a:pathLst>
                <a:path w="400" h="628" extrusionOk="0">
                  <a:moveTo>
                    <a:pt x="400" y="342"/>
                  </a:moveTo>
                  <a:cubicBezTo>
                    <a:pt x="400" y="628"/>
                    <a:pt x="0" y="628"/>
                    <a:pt x="0" y="342"/>
                  </a:cubicBezTo>
                  <a:cubicBezTo>
                    <a:pt x="0" y="0"/>
                    <a:pt x="400" y="0"/>
                    <a:pt x="400" y="3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44"/>
            <p:cNvSpPr/>
            <p:nvPr/>
          </p:nvSpPr>
          <p:spPr>
            <a:xfrm>
              <a:off x="7256842" y="349375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14" y="572"/>
                    <a:pt x="1" y="1"/>
                    <a:pt x="343" y="1"/>
                  </a:cubicBezTo>
                  <a:cubicBezTo>
                    <a:pt x="457" y="1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44"/>
            <p:cNvSpPr/>
            <p:nvPr/>
          </p:nvSpPr>
          <p:spPr>
            <a:xfrm>
              <a:off x="7621557" y="341985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1"/>
                    <a:pt x="343" y="1"/>
                  </a:cubicBezTo>
                  <a:cubicBezTo>
                    <a:pt x="457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44"/>
            <p:cNvSpPr/>
            <p:nvPr/>
          </p:nvSpPr>
          <p:spPr>
            <a:xfrm>
              <a:off x="7544448" y="3720294"/>
              <a:ext cx="12866" cy="17708"/>
            </a:xfrm>
            <a:custGeom>
              <a:avLst/>
              <a:gdLst/>
              <a:ahLst/>
              <a:cxnLst/>
              <a:rect l="l" t="t" r="r" b="b"/>
              <a:pathLst>
                <a:path w="457" h="629" extrusionOk="0">
                  <a:moveTo>
                    <a:pt x="457" y="343"/>
                  </a:moveTo>
                  <a:cubicBezTo>
                    <a:pt x="457" y="629"/>
                    <a:pt x="0" y="629"/>
                    <a:pt x="0" y="343"/>
                  </a:cubicBezTo>
                  <a:cubicBezTo>
                    <a:pt x="0" y="1"/>
                    <a:pt x="457" y="1"/>
                    <a:pt x="457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44"/>
            <p:cNvSpPr/>
            <p:nvPr/>
          </p:nvSpPr>
          <p:spPr>
            <a:xfrm>
              <a:off x="8675531" y="2979630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1"/>
                    <a:pt x="343" y="1"/>
                  </a:cubicBezTo>
                  <a:cubicBezTo>
                    <a:pt x="457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44"/>
            <p:cNvSpPr/>
            <p:nvPr/>
          </p:nvSpPr>
          <p:spPr>
            <a:xfrm>
              <a:off x="7224720" y="3227063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0" y="0"/>
                    <a:pt x="343" y="0"/>
                  </a:cubicBezTo>
                  <a:cubicBezTo>
                    <a:pt x="514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44"/>
            <p:cNvSpPr/>
            <p:nvPr/>
          </p:nvSpPr>
          <p:spPr>
            <a:xfrm>
              <a:off x="8071434" y="2871975"/>
              <a:ext cx="12866" cy="16103"/>
            </a:xfrm>
            <a:custGeom>
              <a:avLst/>
              <a:gdLst/>
              <a:ahLst/>
              <a:cxnLst/>
              <a:rect l="l" t="t" r="r" b="b"/>
              <a:pathLst>
                <a:path w="457" h="572" extrusionOk="0">
                  <a:moveTo>
                    <a:pt x="457" y="286"/>
                  </a:moveTo>
                  <a:cubicBezTo>
                    <a:pt x="457" y="572"/>
                    <a:pt x="0" y="572"/>
                    <a:pt x="0" y="286"/>
                  </a:cubicBezTo>
                  <a:cubicBezTo>
                    <a:pt x="0" y="1"/>
                    <a:pt x="457" y="1"/>
                    <a:pt x="457" y="2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44"/>
            <p:cNvSpPr/>
            <p:nvPr/>
          </p:nvSpPr>
          <p:spPr>
            <a:xfrm>
              <a:off x="8310815" y="3320247"/>
              <a:ext cx="14499" cy="12866"/>
            </a:xfrm>
            <a:custGeom>
              <a:avLst/>
              <a:gdLst/>
              <a:ahLst/>
              <a:cxnLst/>
              <a:rect l="l" t="t" r="r" b="b"/>
              <a:pathLst>
                <a:path w="515" h="457" extrusionOk="0">
                  <a:moveTo>
                    <a:pt x="514" y="229"/>
                  </a:moveTo>
                  <a:cubicBezTo>
                    <a:pt x="514" y="343"/>
                    <a:pt x="400" y="457"/>
                    <a:pt x="286" y="457"/>
                  </a:cubicBezTo>
                  <a:cubicBezTo>
                    <a:pt x="1" y="457"/>
                    <a:pt x="1" y="0"/>
                    <a:pt x="286" y="0"/>
                  </a:cubicBezTo>
                  <a:cubicBezTo>
                    <a:pt x="400" y="0"/>
                    <a:pt x="514" y="115"/>
                    <a:pt x="514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44"/>
            <p:cNvSpPr/>
            <p:nvPr/>
          </p:nvSpPr>
          <p:spPr>
            <a:xfrm>
              <a:off x="8259409" y="2836644"/>
              <a:ext cx="17708" cy="16103"/>
            </a:xfrm>
            <a:custGeom>
              <a:avLst/>
              <a:gdLst/>
              <a:ahLst/>
              <a:cxnLst/>
              <a:rect l="l" t="t" r="r" b="b"/>
              <a:pathLst>
                <a:path w="629" h="572" extrusionOk="0">
                  <a:moveTo>
                    <a:pt x="571" y="229"/>
                  </a:moveTo>
                  <a:cubicBezTo>
                    <a:pt x="628" y="571"/>
                    <a:pt x="0" y="0"/>
                    <a:pt x="400" y="0"/>
                  </a:cubicBezTo>
                  <a:cubicBezTo>
                    <a:pt x="514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44"/>
            <p:cNvSpPr/>
            <p:nvPr/>
          </p:nvSpPr>
          <p:spPr>
            <a:xfrm>
              <a:off x="8879580" y="3035879"/>
              <a:ext cx="16103" cy="14470"/>
            </a:xfrm>
            <a:custGeom>
              <a:avLst/>
              <a:gdLst/>
              <a:ahLst/>
              <a:cxnLst/>
              <a:rect l="l" t="t" r="r" b="b"/>
              <a:pathLst>
                <a:path w="572" h="514" extrusionOk="0">
                  <a:moveTo>
                    <a:pt x="571" y="171"/>
                  </a:moveTo>
                  <a:cubicBezTo>
                    <a:pt x="571" y="514"/>
                    <a:pt x="1" y="0"/>
                    <a:pt x="343" y="0"/>
                  </a:cubicBezTo>
                  <a:cubicBezTo>
                    <a:pt x="457" y="0"/>
                    <a:pt x="571" y="57"/>
                    <a:pt x="571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44"/>
            <p:cNvSpPr/>
            <p:nvPr/>
          </p:nvSpPr>
          <p:spPr>
            <a:xfrm>
              <a:off x="7798299" y="3472890"/>
              <a:ext cx="12866" cy="16075"/>
            </a:xfrm>
            <a:custGeom>
              <a:avLst/>
              <a:gdLst/>
              <a:ahLst/>
              <a:cxnLst/>
              <a:rect l="l" t="t" r="r" b="b"/>
              <a:pathLst>
                <a:path w="457" h="571" extrusionOk="0">
                  <a:moveTo>
                    <a:pt x="457" y="285"/>
                  </a:moveTo>
                  <a:cubicBezTo>
                    <a:pt x="457" y="571"/>
                    <a:pt x="0" y="571"/>
                    <a:pt x="0" y="285"/>
                  </a:cubicBezTo>
                  <a:cubicBezTo>
                    <a:pt x="0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44"/>
            <p:cNvSpPr/>
            <p:nvPr/>
          </p:nvSpPr>
          <p:spPr>
            <a:xfrm>
              <a:off x="7954151" y="3720294"/>
              <a:ext cx="12866" cy="17708"/>
            </a:xfrm>
            <a:custGeom>
              <a:avLst/>
              <a:gdLst/>
              <a:ahLst/>
              <a:cxnLst/>
              <a:rect l="l" t="t" r="r" b="b"/>
              <a:pathLst>
                <a:path w="457" h="629" extrusionOk="0">
                  <a:moveTo>
                    <a:pt x="457" y="343"/>
                  </a:moveTo>
                  <a:cubicBezTo>
                    <a:pt x="457" y="629"/>
                    <a:pt x="0" y="629"/>
                    <a:pt x="0" y="343"/>
                  </a:cubicBezTo>
                  <a:cubicBezTo>
                    <a:pt x="0" y="1"/>
                    <a:pt x="457" y="1"/>
                    <a:pt x="457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44"/>
            <p:cNvSpPr/>
            <p:nvPr/>
          </p:nvSpPr>
          <p:spPr>
            <a:xfrm>
              <a:off x="7036746" y="3379706"/>
              <a:ext cx="12866" cy="17680"/>
            </a:xfrm>
            <a:custGeom>
              <a:avLst/>
              <a:gdLst/>
              <a:ahLst/>
              <a:cxnLst/>
              <a:rect l="l" t="t" r="r" b="b"/>
              <a:pathLst>
                <a:path w="457" h="628" extrusionOk="0">
                  <a:moveTo>
                    <a:pt x="457" y="285"/>
                  </a:moveTo>
                  <a:cubicBezTo>
                    <a:pt x="457" y="628"/>
                    <a:pt x="0" y="628"/>
                    <a:pt x="0" y="285"/>
                  </a:cubicBezTo>
                  <a:cubicBezTo>
                    <a:pt x="0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44"/>
            <p:cNvSpPr/>
            <p:nvPr/>
          </p:nvSpPr>
          <p:spPr>
            <a:xfrm>
              <a:off x="6863214" y="3219039"/>
              <a:ext cx="12894" cy="16075"/>
            </a:xfrm>
            <a:custGeom>
              <a:avLst/>
              <a:gdLst/>
              <a:ahLst/>
              <a:cxnLst/>
              <a:rect l="l" t="t" r="r" b="b"/>
              <a:pathLst>
                <a:path w="458" h="571" extrusionOk="0">
                  <a:moveTo>
                    <a:pt x="457" y="285"/>
                  </a:moveTo>
                  <a:cubicBezTo>
                    <a:pt x="457" y="571"/>
                    <a:pt x="1" y="571"/>
                    <a:pt x="1" y="285"/>
                  </a:cubicBezTo>
                  <a:cubicBezTo>
                    <a:pt x="1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44"/>
            <p:cNvSpPr/>
            <p:nvPr/>
          </p:nvSpPr>
          <p:spPr>
            <a:xfrm>
              <a:off x="6974078" y="3350765"/>
              <a:ext cx="12866" cy="14499"/>
            </a:xfrm>
            <a:custGeom>
              <a:avLst/>
              <a:gdLst/>
              <a:ahLst/>
              <a:cxnLst/>
              <a:rect l="l" t="t" r="r" b="b"/>
              <a:pathLst>
                <a:path w="457" h="515" extrusionOk="0">
                  <a:moveTo>
                    <a:pt x="457" y="229"/>
                  </a:moveTo>
                  <a:cubicBezTo>
                    <a:pt x="457" y="514"/>
                    <a:pt x="0" y="514"/>
                    <a:pt x="0" y="229"/>
                  </a:cubicBezTo>
                  <a:cubicBezTo>
                    <a:pt x="0" y="115"/>
                    <a:pt x="115" y="1"/>
                    <a:pt x="229" y="1"/>
                  </a:cubicBezTo>
                  <a:cubicBezTo>
                    <a:pt x="343" y="1"/>
                    <a:pt x="457" y="115"/>
                    <a:pt x="457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44"/>
            <p:cNvSpPr/>
            <p:nvPr/>
          </p:nvSpPr>
          <p:spPr>
            <a:xfrm>
              <a:off x="8143730" y="2782028"/>
              <a:ext cx="14499" cy="11261"/>
            </a:xfrm>
            <a:custGeom>
              <a:avLst/>
              <a:gdLst/>
              <a:ahLst/>
              <a:cxnLst/>
              <a:rect l="l" t="t" r="r" b="b"/>
              <a:pathLst>
                <a:path w="515" h="400" extrusionOk="0">
                  <a:moveTo>
                    <a:pt x="514" y="228"/>
                  </a:moveTo>
                  <a:cubicBezTo>
                    <a:pt x="514" y="342"/>
                    <a:pt x="400" y="400"/>
                    <a:pt x="286" y="400"/>
                  </a:cubicBezTo>
                  <a:cubicBezTo>
                    <a:pt x="0" y="400"/>
                    <a:pt x="0" y="0"/>
                    <a:pt x="286" y="0"/>
                  </a:cubicBezTo>
                  <a:cubicBezTo>
                    <a:pt x="400" y="0"/>
                    <a:pt x="514" y="57"/>
                    <a:pt x="514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44"/>
            <p:cNvSpPr/>
            <p:nvPr/>
          </p:nvSpPr>
          <p:spPr>
            <a:xfrm>
              <a:off x="8990445" y="2476742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0" y="1"/>
                    <a:pt x="400" y="1"/>
                  </a:cubicBezTo>
                  <a:cubicBezTo>
                    <a:pt x="514" y="1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44"/>
            <p:cNvSpPr/>
            <p:nvPr/>
          </p:nvSpPr>
          <p:spPr>
            <a:xfrm>
              <a:off x="6861609" y="3039088"/>
              <a:ext cx="25731" cy="28941"/>
            </a:xfrm>
            <a:custGeom>
              <a:avLst/>
              <a:gdLst/>
              <a:ahLst/>
              <a:cxnLst/>
              <a:rect l="l" t="t" r="r" b="b"/>
              <a:pathLst>
                <a:path w="914" h="1028" extrusionOk="0">
                  <a:moveTo>
                    <a:pt x="914" y="514"/>
                  </a:moveTo>
                  <a:cubicBezTo>
                    <a:pt x="914" y="742"/>
                    <a:pt x="742" y="970"/>
                    <a:pt x="514" y="970"/>
                  </a:cubicBezTo>
                  <a:cubicBezTo>
                    <a:pt x="1" y="1027"/>
                    <a:pt x="1" y="0"/>
                    <a:pt x="514" y="57"/>
                  </a:cubicBezTo>
                  <a:cubicBezTo>
                    <a:pt x="742" y="57"/>
                    <a:pt x="914" y="286"/>
                    <a:pt x="914" y="5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44"/>
            <p:cNvSpPr/>
            <p:nvPr/>
          </p:nvSpPr>
          <p:spPr>
            <a:xfrm>
              <a:off x="7897902" y="2483189"/>
              <a:ext cx="25731" cy="25731"/>
            </a:xfrm>
            <a:custGeom>
              <a:avLst/>
              <a:gdLst/>
              <a:ahLst/>
              <a:cxnLst/>
              <a:rect l="l" t="t" r="r" b="b"/>
              <a:pathLst>
                <a:path w="914" h="914" extrusionOk="0">
                  <a:moveTo>
                    <a:pt x="914" y="457"/>
                  </a:moveTo>
                  <a:cubicBezTo>
                    <a:pt x="914" y="685"/>
                    <a:pt x="686" y="913"/>
                    <a:pt x="457" y="913"/>
                  </a:cubicBezTo>
                  <a:cubicBezTo>
                    <a:pt x="229" y="913"/>
                    <a:pt x="1" y="685"/>
                    <a:pt x="1" y="457"/>
                  </a:cubicBezTo>
                  <a:cubicBezTo>
                    <a:pt x="1" y="228"/>
                    <a:pt x="172" y="0"/>
                    <a:pt x="457" y="0"/>
                  </a:cubicBezTo>
                  <a:cubicBezTo>
                    <a:pt x="686" y="0"/>
                    <a:pt x="914" y="228"/>
                    <a:pt x="914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44"/>
            <p:cNvSpPr/>
            <p:nvPr/>
          </p:nvSpPr>
          <p:spPr>
            <a:xfrm>
              <a:off x="7004595" y="2584397"/>
              <a:ext cx="19313" cy="20917"/>
            </a:xfrm>
            <a:custGeom>
              <a:avLst/>
              <a:gdLst/>
              <a:ahLst/>
              <a:cxnLst/>
              <a:rect l="l" t="t" r="r" b="b"/>
              <a:pathLst>
                <a:path w="686" h="743" extrusionOk="0">
                  <a:moveTo>
                    <a:pt x="686" y="286"/>
                  </a:moveTo>
                  <a:cubicBezTo>
                    <a:pt x="686" y="742"/>
                    <a:pt x="1" y="0"/>
                    <a:pt x="457" y="58"/>
                  </a:cubicBezTo>
                  <a:cubicBezTo>
                    <a:pt x="571" y="58"/>
                    <a:pt x="686" y="172"/>
                    <a:pt x="686" y="2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44"/>
            <p:cNvSpPr/>
            <p:nvPr/>
          </p:nvSpPr>
          <p:spPr>
            <a:xfrm>
              <a:off x="8315629" y="2614915"/>
              <a:ext cx="17708" cy="17708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572" y="343"/>
                  </a:moveTo>
                  <a:cubicBezTo>
                    <a:pt x="629" y="629"/>
                    <a:pt x="1" y="629"/>
                    <a:pt x="58" y="343"/>
                  </a:cubicBezTo>
                  <a:cubicBezTo>
                    <a:pt x="58" y="1"/>
                    <a:pt x="515" y="1"/>
                    <a:pt x="57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44"/>
            <p:cNvSpPr/>
            <p:nvPr/>
          </p:nvSpPr>
          <p:spPr>
            <a:xfrm>
              <a:off x="9033828" y="3456815"/>
              <a:ext cx="24127" cy="22522"/>
            </a:xfrm>
            <a:custGeom>
              <a:avLst/>
              <a:gdLst/>
              <a:ahLst/>
              <a:cxnLst/>
              <a:rect l="l" t="t" r="r" b="b"/>
              <a:pathLst>
                <a:path w="857" h="800" extrusionOk="0">
                  <a:moveTo>
                    <a:pt x="799" y="400"/>
                  </a:moveTo>
                  <a:cubicBezTo>
                    <a:pt x="685" y="799"/>
                    <a:pt x="171" y="799"/>
                    <a:pt x="57" y="400"/>
                  </a:cubicBezTo>
                  <a:cubicBezTo>
                    <a:pt x="0" y="0"/>
                    <a:pt x="856" y="0"/>
                    <a:pt x="799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44"/>
            <p:cNvSpPr/>
            <p:nvPr/>
          </p:nvSpPr>
          <p:spPr>
            <a:xfrm>
              <a:off x="8657851" y="2762743"/>
              <a:ext cx="30574" cy="30545"/>
            </a:xfrm>
            <a:custGeom>
              <a:avLst/>
              <a:gdLst/>
              <a:ahLst/>
              <a:cxnLst/>
              <a:rect l="l" t="t" r="r" b="b"/>
              <a:pathLst>
                <a:path w="1086" h="1085" extrusionOk="0">
                  <a:moveTo>
                    <a:pt x="1085" y="400"/>
                  </a:moveTo>
                  <a:cubicBezTo>
                    <a:pt x="1028" y="1085"/>
                    <a:pt x="1" y="0"/>
                    <a:pt x="629" y="0"/>
                  </a:cubicBezTo>
                  <a:cubicBezTo>
                    <a:pt x="857" y="0"/>
                    <a:pt x="1085" y="171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44"/>
            <p:cNvSpPr/>
            <p:nvPr/>
          </p:nvSpPr>
          <p:spPr>
            <a:xfrm>
              <a:off x="8869952" y="2616519"/>
              <a:ext cx="38569" cy="40202"/>
            </a:xfrm>
            <a:custGeom>
              <a:avLst/>
              <a:gdLst/>
              <a:ahLst/>
              <a:cxnLst/>
              <a:rect l="l" t="t" r="r" b="b"/>
              <a:pathLst>
                <a:path w="1370" h="1428" extrusionOk="0">
                  <a:moveTo>
                    <a:pt x="1370" y="629"/>
                  </a:moveTo>
                  <a:cubicBezTo>
                    <a:pt x="1370" y="1142"/>
                    <a:pt x="742" y="1428"/>
                    <a:pt x="343" y="1028"/>
                  </a:cubicBezTo>
                  <a:cubicBezTo>
                    <a:pt x="0" y="686"/>
                    <a:pt x="228" y="1"/>
                    <a:pt x="799" y="1"/>
                  </a:cubicBezTo>
                  <a:cubicBezTo>
                    <a:pt x="1142" y="1"/>
                    <a:pt x="1370" y="286"/>
                    <a:pt x="1370" y="6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44"/>
            <p:cNvSpPr/>
            <p:nvPr/>
          </p:nvSpPr>
          <p:spPr>
            <a:xfrm>
              <a:off x="8404000" y="3596592"/>
              <a:ext cx="33783" cy="45016"/>
            </a:xfrm>
            <a:custGeom>
              <a:avLst/>
              <a:gdLst/>
              <a:ahLst/>
              <a:cxnLst/>
              <a:rect l="l" t="t" r="r" b="b"/>
              <a:pathLst>
                <a:path w="1200" h="1599" extrusionOk="0">
                  <a:moveTo>
                    <a:pt x="1199" y="799"/>
                  </a:moveTo>
                  <a:cubicBezTo>
                    <a:pt x="1199" y="1598"/>
                    <a:pt x="1" y="1598"/>
                    <a:pt x="1" y="799"/>
                  </a:cubicBezTo>
                  <a:cubicBezTo>
                    <a:pt x="1" y="0"/>
                    <a:pt x="1199" y="0"/>
                    <a:pt x="1199" y="7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44"/>
            <p:cNvSpPr/>
            <p:nvPr/>
          </p:nvSpPr>
          <p:spPr>
            <a:xfrm>
              <a:off x="8416866" y="2449434"/>
              <a:ext cx="40202" cy="40202"/>
            </a:xfrm>
            <a:custGeom>
              <a:avLst/>
              <a:gdLst/>
              <a:ahLst/>
              <a:cxnLst/>
              <a:rect l="l" t="t" r="r" b="b"/>
              <a:pathLst>
                <a:path w="1428" h="1428" extrusionOk="0">
                  <a:moveTo>
                    <a:pt x="1427" y="628"/>
                  </a:moveTo>
                  <a:cubicBezTo>
                    <a:pt x="1427" y="1142"/>
                    <a:pt x="799" y="1427"/>
                    <a:pt x="400" y="1028"/>
                  </a:cubicBezTo>
                  <a:cubicBezTo>
                    <a:pt x="0" y="685"/>
                    <a:pt x="286" y="1"/>
                    <a:pt x="799" y="1"/>
                  </a:cubicBezTo>
                  <a:cubicBezTo>
                    <a:pt x="1142" y="1"/>
                    <a:pt x="1427" y="286"/>
                    <a:pt x="1427" y="6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44"/>
            <p:cNvSpPr/>
            <p:nvPr/>
          </p:nvSpPr>
          <p:spPr>
            <a:xfrm>
              <a:off x="7072077" y="3048717"/>
              <a:ext cx="25731" cy="27336"/>
            </a:xfrm>
            <a:custGeom>
              <a:avLst/>
              <a:gdLst/>
              <a:ahLst/>
              <a:cxnLst/>
              <a:rect l="l" t="t" r="r" b="b"/>
              <a:pathLst>
                <a:path w="914" h="971" extrusionOk="0">
                  <a:moveTo>
                    <a:pt x="914" y="400"/>
                  </a:moveTo>
                  <a:cubicBezTo>
                    <a:pt x="914" y="971"/>
                    <a:pt x="1" y="1"/>
                    <a:pt x="571" y="1"/>
                  </a:cubicBezTo>
                  <a:cubicBezTo>
                    <a:pt x="743" y="1"/>
                    <a:pt x="914" y="172"/>
                    <a:pt x="914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44"/>
            <p:cNvSpPr/>
            <p:nvPr/>
          </p:nvSpPr>
          <p:spPr>
            <a:xfrm>
              <a:off x="7109041" y="3326666"/>
              <a:ext cx="19313" cy="22522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685" y="400"/>
                  </a:moveTo>
                  <a:cubicBezTo>
                    <a:pt x="628" y="800"/>
                    <a:pt x="57" y="800"/>
                    <a:pt x="0" y="400"/>
                  </a:cubicBezTo>
                  <a:cubicBezTo>
                    <a:pt x="57" y="1"/>
                    <a:pt x="628" y="1"/>
                    <a:pt x="6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44"/>
            <p:cNvSpPr/>
            <p:nvPr/>
          </p:nvSpPr>
          <p:spPr>
            <a:xfrm>
              <a:off x="6829487" y="2881631"/>
              <a:ext cx="20917" cy="20917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742" y="343"/>
                  </a:moveTo>
                  <a:cubicBezTo>
                    <a:pt x="742" y="571"/>
                    <a:pt x="571" y="742"/>
                    <a:pt x="400" y="742"/>
                  </a:cubicBezTo>
                  <a:cubicBezTo>
                    <a:pt x="0" y="628"/>
                    <a:pt x="0" y="115"/>
                    <a:pt x="400" y="0"/>
                  </a:cubicBezTo>
                  <a:cubicBezTo>
                    <a:pt x="571" y="0"/>
                    <a:pt x="742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44"/>
            <p:cNvSpPr/>
            <p:nvPr/>
          </p:nvSpPr>
          <p:spPr>
            <a:xfrm>
              <a:off x="7009409" y="2844667"/>
              <a:ext cx="25760" cy="25731"/>
            </a:xfrm>
            <a:custGeom>
              <a:avLst/>
              <a:gdLst/>
              <a:ahLst/>
              <a:cxnLst/>
              <a:rect l="l" t="t" r="r" b="b"/>
              <a:pathLst>
                <a:path w="915" h="914" extrusionOk="0">
                  <a:moveTo>
                    <a:pt x="914" y="343"/>
                  </a:moveTo>
                  <a:cubicBezTo>
                    <a:pt x="914" y="914"/>
                    <a:pt x="1" y="1"/>
                    <a:pt x="572" y="1"/>
                  </a:cubicBezTo>
                  <a:cubicBezTo>
                    <a:pt x="800" y="1"/>
                    <a:pt x="914" y="172"/>
                    <a:pt x="914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44"/>
            <p:cNvSpPr/>
            <p:nvPr/>
          </p:nvSpPr>
          <p:spPr>
            <a:xfrm>
              <a:off x="8103556" y="2577979"/>
              <a:ext cx="25731" cy="22522"/>
            </a:xfrm>
            <a:custGeom>
              <a:avLst/>
              <a:gdLst/>
              <a:ahLst/>
              <a:cxnLst/>
              <a:rect l="l" t="t" r="r" b="b"/>
              <a:pathLst>
                <a:path w="914" h="800" extrusionOk="0">
                  <a:moveTo>
                    <a:pt x="800" y="343"/>
                  </a:moveTo>
                  <a:cubicBezTo>
                    <a:pt x="914" y="799"/>
                    <a:pt x="1" y="799"/>
                    <a:pt x="115" y="343"/>
                  </a:cubicBezTo>
                  <a:cubicBezTo>
                    <a:pt x="172" y="0"/>
                    <a:pt x="743" y="0"/>
                    <a:pt x="800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44"/>
            <p:cNvSpPr/>
            <p:nvPr/>
          </p:nvSpPr>
          <p:spPr>
            <a:xfrm>
              <a:off x="6855190" y="3463234"/>
              <a:ext cx="19313" cy="22522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685" y="400"/>
                  </a:moveTo>
                  <a:cubicBezTo>
                    <a:pt x="628" y="800"/>
                    <a:pt x="57" y="800"/>
                    <a:pt x="0" y="400"/>
                  </a:cubicBezTo>
                  <a:cubicBezTo>
                    <a:pt x="57" y="1"/>
                    <a:pt x="628" y="1"/>
                    <a:pt x="6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44"/>
            <p:cNvSpPr/>
            <p:nvPr/>
          </p:nvSpPr>
          <p:spPr>
            <a:xfrm>
              <a:off x="7035141" y="3717085"/>
              <a:ext cx="19284" cy="22522"/>
            </a:xfrm>
            <a:custGeom>
              <a:avLst/>
              <a:gdLst/>
              <a:ahLst/>
              <a:cxnLst/>
              <a:rect l="l" t="t" r="r" b="b"/>
              <a:pathLst>
                <a:path w="685" h="800" extrusionOk="0">
                  <a:moveTo>
                    <a:pt x="685" y="400"/>
                  </a:moveTo>
                  <a:cubicBezTo>
                    <a:pt x="628" y="800"/>
                    <a:pt x="57" y="800"/>
                    <a:pt x="0" y="400"/>
                  </a:cubicBezTo>
                  <a:cubicBezTo>
                    <a:pt x="57" y="1"/>
                    <a:pt x="628" y="1"/>
                    <a:pt x="6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44"/>
            <p:cNvSpPr/>
            <p:nvPr/>
          </p:nvSpPr>
          <p:spPr>
            <a:xfrm>
              <a:off x="6872842" y="3705852"/>
              <a:ext cx="20917" cy="20917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743" y="343"/>
                  </a:moveTo>
                  <a:cubicBezTo>
                    <a:pt x="743" y="571"/>
                    <a:pt x="572" y="742"/>
                    <a:pt x="400" y="742"/>
                  </a:cubicBezTo>
                  <a:cubicBezTo>
                    <a:pt x="172" y="742"/>
                    <a:pt x="1" y="571"/>
                    <a:pt x="1" y="343"/>
                  </a:cubicBezTo>
                  <a:cubicBezTo>
                    <a:pt x="1" y="171"/>
                    <a:pt x="172" y="0"/>
                    <a:pt x="400" y="0"/>
                  </a:cubicBezTo>
                  <a:cubicBezTo>
                    <a:pt x="572" y="0"/>
                    <a:pt x="743" y="171"/>
                    <a:pt x="743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44"/>
            <p:cNvSpPr/>
            <p:nvPr/>
          </p:nvSpPr>
          <p:spPr>
            <a:xfrm>
              <a:off x="7182941" y="2423731"/>
              <a:ext cx="20917" cy="19313"/>
            </a:xfrm>
            <a:custGeom>
              <a:avLst/>
              <a:gdLst/>
              <a:ahLst/>
              <a:cxnLst/>
              <a:rect l="l" t="t" r="r" b="b"/>
              <a:pathLst>
                <a:path w="743" h="686" extrusionOk="0">
                  <a:moveTo>
                    <a:pt x="742" y="343"/>
                  </a:moveTo>
                  <a:cubicBezTo>
                    <a:pt x="742" y="571"/>
                    <a:pt x="571" y="685"/>
                    <a:pt x="400" y="685"/>
                  </a:cubicBezTo>
                  <a:cubicBezTo>
                    <a:pt x="1" y="628"/>
                    <a:pt x="1" y="58"/>
                    <a:pt x="400" y="0"/>
                  </a:cubicBezTo>
                  <a:cubicBezTo>
                    <a:pt x="571" y="0"/>
                    <a:pt x="742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44"/>
            <p:cNvSpPr/>
            <p:nvPr/>
          </p:nvSpPr>
          <p:spPr>
            <a:xfrm>
              <a:off x="8328495" y="3729951"/>
              <a:ext cx="56249" cy="65905"/>
            </a:xfrm>
            <a:custGeom>
              <a:avLst/>
              <a:gdLst/>
              <a:ahLst/>
              <a:cxnLst/>
              <a:rect l="l" t="t" r="r" b="b"/>
              <a:pathLst>
                <a:path w="1998" h="2341" extrusionOk="0">
                  <a:moveTo>
                    <a:pt x="1884" y="1313"/>
                  </a:moveTo>
                  <a:cubicBezTo>
                    <a:pt x="1770" y="2340"/>
                    <a:pt x="229" y="2340"/>
                    <a:pt x="115" y="1313"/>
                  </a:cubicBezTo>
                  <a:cubicBezTo>
                    <a:pt x="1" y="0"/>
                    <a:pt x="1998" y="0"/>
                    <a:pt x="1884" y="13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44"/>
            <p:cNvSpPr/>
            <p:nvPr/>
          </p:nvSpPr>
          <p:spPr>
            <a:xfrm>
              <a:off x="8106766" y="4131602"/>
              <a:ext cx="57882" cy="57882"/>
            </a:xfrm>
            <a:custGeom>
              <a:avLst/>
              <a:gdLst/>
              <a:ahLst/>
              <a:cxnLst/>
              <a:rect l="l" t="t" r="r" b="b"/>
              <a:pathLst>
                <a:path w="2056" h="2056" extrusionOk="0">
                  <a:moveTo>
                    <a:pt x="2055" y="914"/>
                  </a:moveTo>
                  <a:cubicBezTo>
                    <a:pt x="2055" y="1656"/>
                    <a:pt x="1085" y="2055"/>
                    <a:pt x="514" y="1542"/>
                  </a:cubicBezTo>
                  <a:cubicBezTo>
                    <a:pt x="1" y="971"/>
                    <a:pt x="400" y="1"/>
                    <a:pt x="1199" y="1"/>
                  </a:cubicBezTo>
                  <a:cubicBezTo>
                    <a:pt x="1656" y="1"/>
                    <a:pt x="2055" y="400"/>
                    <a:pt x="2055" y="9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44"/>
            <p:cNvSpPr/>
            <p:nvPr/>
          </p:nvSpPr>
          <p:spPr>
            <a:xfrm>
              <a:off x="8929382" y="3834368"/>
              <a:ext cx="72324" cy="72324"/>
            </a:xfrm>
            <a:custGeom>
              <a:avLst/>
              <a:gdLst/>
              <a:ahLst/>
              <a:cxnLst/>
              <a:rect l="l" t="t" r="r" b="b"/>
              <a:pathLst>
                <a:path w="2569" h="2569" extrusionOk="0">
                  <a:moveTo>
                    <a:pt x="2569" y="1085"/>
                  </a:moveTo>
                  <a:cubicBezTo>
                    <a:pt x="2512" y="2055"/>
                    <a:pt x="1370" y="2569"/>
                    <a:pt x="686" y="1884"/>
                  </a:cubicBezTo>
                  <a:cubicBezTo>
                    <a:pt x="1" y="1199"/>
                    <a:pt x="457" y="1"/>
                    <a:pt x="1427" y="1"/>
                  </a:cubicBezTo>
                  <a:cubicBezTo>
                    <a:pt x="2055" y="1"/>
                    <a:pt x="2569" y="514"/>
                    <a:pt x="2569" y="10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44"/>
            <p:cNvSpPr/>
            <p:nvPr/>
          </p:nvSpPr>
          <p:spPr>
            <a:xfrm>
              <a:off x="7378967" y="3766887"/>
              <a:ext cx="78743" cy="78771"/>
            </a:xfrm>
            <a:custGeom>
              <a:avLst/>
              <a:gdLst/>
              <a:ahLst/>
              <a:cxnLst/>
              <a:rect l="l" t="t" r="r" b="b"/>
              <a:pathLst>
                <a:path w="2797" h="2798" extrusionOk="0">
                  <a:moveTo>
                    <a:pt x="2797" y="1199"/>
                  </a:moveTo>
                  <a:cubicBezTo>
                    <a:pt x="2797" y="2284"/>
                    <a:pt x="1484" y="2797"/>
                    <a:pt x="742" y="2055"/>
                  </a:cubicBezTo>
                  <a:cubicBezTo>
                    <a:pt x="0" y="1313"/>
                    <a:pt x="514" y="1"/>
                    <a:pt x="1598" y="1"/>
                  </a:cubicBezTo>
                  <a:cubicBezTo>
                    <a:pt x="2283" y="1"/>
                    <a:pt x="2797" y="514"/>
                    <a:pt x="2797" y="11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44"/>
            <p:cNvSpPr/>
            <p:nvPr/>
          </p:nvSpPr>
          <p:spPr>
            <a:xfrm>
              <a:off x="7072077" y="3914716"/>
              <a:ext cx="57882" cy="57853"/>
            </a:xfrm>
            <a:custGeom>
              <a:avLst/>
              <a:gdLst/>
              <a:ahLst/>
              <a:cxnLst/>
              <a:rect l="l" t="t" r="r" b="b"/>
              <a:pathLst>
                <a:path w="2056" h="2055" extrusionOk="0">
                  <a:moveTo>
                    <a:pt x="2055" y="913"/>
                  </a:moveTo>
                  <a:cubicBezTo>
                    <a:pt x="2055" y="1655"/>
                    <a:pt x="1085" y="2055"/>
                    <a:pt x="514" y="1541"/>
                  </a:cubicBezTo>
                  <a:cubicBezTo>
                    <a:pt x="1" y="970"/>
                    <a:pt x="400" y="0"/>
                    <a:pt x="1142" y="0"/>
                  </a:cubicBezTo>
                  <a:cubicBezTo>
                    <a:pt x="1656" y="0"/>
                    <a:pt x="2055" y="400"/>
                    <a:pt x="2055" y="9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44"/>
            <p:cNvSpPr/>
            <p:nvPr/>
          </p:nvSpPr>
          <p:spPr>
            <a:xfrm>
              <a:off x="7386991" y="4062516"/>
              <a:ext cx="64300" cy="65905"/>
            </a:xfrm>
            <a:custGeom>
              <a:avLst/>
              <a:gdLst/>
              <a:ahLst/>
              <a:cxnLst/>
              <a:rect l="l" t="t" r="r" b="b"/>
              <a:pathLst>
                <a:path w="2284" h="2341" extrusionOk="0">
                  <a:moveTo>
                    <a:pt x="2283" y="1028"/>
                  </a:moveTo>
                  <a:cubicBezTo>
                    <a:pt x="2283" y="1941"/>
                    <a:pt x="1256" y="2341"/>
                    <a:pt x="628" y="1713"/>
                  </a:cubicBezTo>
                  <a:cubicBezTo>
                    <a:pt x="0" y="1085"/>
                    <a:pt x="457" y="1"/>
                    <a:pt x="1370" y="58"/>
                  </a:cubicBezTo>
                  <a:cubicBezTo>
                    <a:pt x="1884" y="58"/>
                    <a:pt x="2283" y="514"/>
                    <a:pt x="2283" y="10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44"/>
            <p:cNvSpPr/>
            <p:nvPr/>
          </p:nvSpPr>
          <p:spPr>
            <a:xfrm>
              <a:off x="7038350" y="4125184"/>
              <a:ext cx="35360" cy="36964"/>
            </a:xfrm>
            <a:custGeom>
              <a:avLst/>
              <a:gdLst/>
              <a:ahLst/>
              <a:cxnLst/>
              <a:rect l="l" t="t" r="r" b="b"/>
              <a:pathLst>
                <a:path w="1256" h="1313" extrusionOk="0">
                  <a:moveTo>
                    <a:pt x="1256" y="571"/>
                  </a:moveTo>
                  <a:cubicBezTo>
                    <a:pt x="1256" y="1028"/>
                    <a:pt x="685" y="1313"/>
                    <a:pt x="343" y="971"/>
                  </a:cubicBezTo>
                  <a:cubicBezTo>
                    <a:pt x="0" y="628"/>
                    <a:pt x="228" y="0"/>
                    <a:pt x="742" y="0"/>
                  </a:cubicBezTo>
                  <a:cubicBezTo>
                    <a:pt x="1027" y="0"/>
                    <a:pt x="1256" y="286"/>
                    <a:pt x="1256" y="5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44"/>
            <p:cNvSpPr/>
            <p:nvPr/>
          </p:nvSpPr>
          <p:spPr>
            <a:xfrm>
              <a:off x="7060844" y="4472220"/>
              <a:ext cx="43411" cy="43411"/>
            </a:xfrm>
            <a:custGeom>
              <a:avLst/>
              <a:gdLst/>
              <a:ahLst/>
              <a:cxnLst/>
              <a:rect l="l" t="t" r="r" b="b"/>
              <a:pathLst>
                <a:path w="1542" h="1542" extrusionOk="0">
                  <a:moveTo>
                    <a:pt x="799" y="0"/>
                  </a:moveTo>
                  <a:cubicBezTo>
                    <a:pt x="343" y="0"/>
                    <a:pt x="0" y="343"/>
                    <a:pt x="0" y="799"/>
                  </a:cubicBezTo>
                  <a:cubicBezTo>
                    <a:pt x="0" y="1199"/>
                    <a:pt x="343" y="1541"/>
                    <a:pt x="799" y="1541"/>
                  </a:cubicBezTo>
                  <a:cubicBezTo>
                    <a:pt x="1199" y="1541"/>
                    <a:pt x="1541" y="1199"/>
                    <a:pt x="1541" y="799"/>
                  </a:cubicBezTo>
                  <a:cubicBezTo>
                    <a:pt x="1541" y="343"/>
                    <a:pt x="1199" y="0"/>
                    <a:pt x="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44"/>
            <p:cNvSpPr/>
            <p:nvPr/>
          </p:nvSpPr>
          <p:spPr>
            <a:xfrm>
              <a:off x="7378967" y="4467405"/>
              <a:ext cx="65877" cy="64300"/>
            </a:xfrm>
            <a:custGeom>
              <a:avLst/>
              <a:gdLst/>
              <a:ahLst/>
              <a:cxnLst/>
              <a:rect l="l" t="t" r="r" b="b"/>
              <a:pathLst>
                <a:path w="2340" h="2284" extrusionOk="0">
                  <a:moveTo>
                    <a:pt x="2340" y="970"/>
                  </a:moveTo>
                  <a:cubicBezTo>
                    <a:pt x="2340" y="1826"/>
                    <a:pt x="1256" y="2283"/>
                    <a:pt x="628" y="1655"/>
                  </a:cubicBezTo>
                  <a:cubicBezTo>
                    <a:pt x="0" y="1028"/>
                    <a:pt x="457" y="0"/>
                    <a:pt x="1370" y="0"/>
                  </a:cubicBezTo>
                  <a:cubicBezTo>
                    <a:pt x="1883" y="0"/>
                    <a:pt x="2340" y="400"/>
                    <a:pt x="2340" y="9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44"/>
            <p:cNvSpPr/>
            <p:nvPr/>
          </p:nvSpPr>
          <p:spPr>
            <a:xfrm>
              <a:off x="7337189" y="3013385"/>
              <a:ext cx="33755" cy="33755"/>
            </a:xfrm>
            <a:custGeom>
              <a:avLst/>
              <a:gdLst/>
              <a:ahLst/>
              <a:cxnLst/>
              <a:rect l="l" t="t" r="r" b="b"/>
              <a:pathLst>
                <a:path w="1199" h="1199" extrusionOk="0">
                  <a:moveTo>
                    <a:pt x="1199" y="457"/>
                  </a:moveTo>
                  <a:cubicBezTo>
                    <a:pt x="1199" y="1199"/>
                    <a:pt x="0" y="0"/>
                    <a:pt x="685" y="0"/>
                  </a:cubicBezTo>
                  <a:cubicBezTo>
                    <a:pt x="970" y="0"/>
                    <a:pt x="1199" y="171"/>
                    <a:pt x="1199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44"/>
            <p:cNvSpPr/>
            <p:nvPr/>
          </p:nvSpPr>
          <p:spPr>
            <a:xfrm>
              <a:off x="7141163" y="3209383"/>
              <a:ext cx="16103" cy="14499"/>
            </a:xfrm>
            <a:custGeom>
              <a:avLst/>
              <a:gdLst/>
              <a:ahLst/>
              <a:cxnLst/>
              <a:rect l="l" t="t" r="r" b="b"/>
              <a:pathLst>
                <a:path w="572" h="515" extrusionOk="0">
                  <a:moveTo>
                    <a:pt x="571" y="172"/>
                  </a:moveTo>
                  <a:cubicBezTo>
                    <a:pt x="571" y="514"/>
                    <a:pt x="1" y="1"/>
                    <a:pt x="343" y="1"/>
                  </a:cubicBezTo>
                  <a:cubicBezTo>
                    <a:pt x="457" y="1"/>
                    <a:pt x="571" y="58"/>
                    <a:pt x="571" y="1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44"/>
            <p:cNvSpPr/>
            <p:nvPr/>
          </p:nvSpPr>
          <p:spPr>
            <a:xfrm>
              <a:off x="6800546" y="2786842"/>
              <a:ext cx="16103" cy="16075"/>
            </a:xfrm>
            <a:custGeom>
              <a:avLst/>
              <a:gdLst/>
              <a:ahLst/>
              <a:cxnLst/>
              <a:rect l="l" t="t" r="r" b="b"/>
              <a:pathLst>
                <a:path w="572" h="571" extrusionOk="0">
                  <a:moveTo>
                    <a:pt x="572" y="229"/>
                  </a:moveTo>
                  <a:cubicBezTo>
                    <a:pt x="572" y="571"/>
                    <a:pt x="1" y="0"/>
                    <a:pt x="343" y="0"/>
                  </a:cubicBezTo>
                  <a:cubicBezTo>
                    <a:pt x="457" y="0"/>
                    <a:pt x="572" y="114"/>
                    <a:pt x="572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44"/>
            <p:cNvSpPr/>
            <p:nvPr/>
          </p:nvSpPr>
          <p:spPr>
            <a:xfrm>
              <a:off x="7035141" y="2701681"/>
              <a:ext cx="16075" cy="16103"/>
            </a:xfrm>
            <a:custGeom>
              <a:avLst/>
              <a:gdLst/>
              <a:ahLst/>
              <a:cxnLst/>
              <a:rect l="l" t="t" r="r" b="b"/>
              <a:pathLst>
                <a:path w="571" h="572" extrusionOk="0">
                  <a:moveTo>
                    <a:pt x="571" y="229"/>
                  </a:moveTo>
                  <a:cubicBezTo>
                    <a:pt x="571" y="571"/>
                    <a:pt x="0" y="1"/>
                    <a:pt x="400" y="1"/>
                  </a:cubicBezTo>
                  <a:cubicBezTo>
                    <a:pt x="514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44"/>
            <p:cNvSpPr/>
            <p:nvPr/>
          </p:nvSpPr>
          <p:spPr>
            <a:xfrm>
              <a:off x="7329137" y="2476742"/>
              <a:ext cx="14499" cy="12894"/>
            </a:xfrm>
            <a:custGeom>
              <a:avLst/>
              <a:gdLst/>
              <a:ahLst/>
              <a:cxnLst/>
              <a:rect l="l" t="t" r="r" b="b"/>
              <a:pathLst>
                <a:path w="515" h="458" extrusionOk="0">
                  <a:moveTo>
                    <a:pt x="515" y="229"/>
                  </a:moveTo>
                  <a:cubicBezTo>
                    <a:pt x="515" y="343"/>
                    <a:pt x="400" y="457"/>
                    <a:pt x="286" y="457"/>
                  </a:cubicBezTo>
                  <a:cubicBezTo>
                    <a:pt x="1" y="457"/>
                    <a:pt x="1" y="1"/>
                    <a:pt x="286" y="1"/>
                  </a:cubicBezTo>
                  <a:cubicBezTo>
                    <a:pt x="400" y="1"/>
                    <a:pt x="515" y="115"/>
                    <a:pt x="515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44"/>
            <p:cNvSpPr/>
            <p:nvPr/>
          </p:nvSpPr>
          <p:spPr>
            <a:xfrm>
              <a:off x="7147582" y="286716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2" y="229"/>
                  </a:moveTo>
                  <a:cubicBezTo>
                    <a:pt x="572" y="571"/>
                    <a:pt x="1" y="1"/>
                    <a:pt x="343" y="1"/>
                  </a:cubicBezTo>
                  <a:cubicBezTo>
                    <a:pt x="458" y="1"/>
                    <a:pt x="572" y="115"/>
                    <a:pt x="572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44"/>
            <p:cNvSpPr/>
            <p:nvPr/>
          </p:nvSpPr>
          <p:spPr>
            <a:xfrm>
              <a:off x="7248818" y="3781357"/>
              <a:ext cx="33755" cy="38597"/>
            </a:xfrm>
            <a:custGeom>
              <a:avLst/>
              <a:gdLst/>
              <a:ahLst/>
              <a:cxnLst/>
              <a:rect l="l" t="t" r="r" b="b"/>
              <a:pathLst>
                <a:path w="1199" h="1371" extrusionOk="0">
                  <a:moveTo>
                    <a:pt x="1199" y="628"/>
                  </a:moveTo>
                  <a:cubicBezTo>
                    <a:pt x="1085" y="1370"/>
                    <a:pt x="57" y="1370"/>
                    <a:pt x="0" y="628"/>
                  </a:cubicBezTo>
                  <a:cubicBezTo>
                    <a:pt x="0" y="286"/>
                    <a:pt x="229" y="0"/>
                    <a:pt x="571" y="0"/>
                  </a:cubicBezTo>
                  <a:cubicBezTo>
                    <a:pt x="914" y="0"/>
                    <a:pt x="1199" y="286"/>
                    <a:pt x="1199" y="6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44"/>
            <p:cNvSpPr/>
            <p:nvPr/>
          </p:nvSpPr>
          <p:spPr>
            <a:xfrm>
              <a:off x="6813412" y="3681754"/>
              <a:ext cx="20917" cy="19284"/>
            </a:xfrm>
            <a:custGeom>
              <a:avLst/>
              <a:gdLst/>
              <a:ahLst/>
              <a:cxnLst/>
              <a:rect l="l" t="t" r="r" b="b"/>
              <a:pathLst>
                <a:path w="743" h="685" extrusionOk="0">
                  <a:moveTo>
                    <a:pt x="742" y="343"/>
                  </a:moveTo>
                  <a:cubicBezTo>
                    <a:pt x="742" y="571"/>
                    <a:pt x="571" y="685"/>
                    <a:pt x="400" y="685"/>
                  </a:cubicBezTo>
                  <a:cubicBezTo>
                    <a:pt x="172" y="685"/>
                    <a:pt x="0" y="571"/>
                    <a:pt x="0" y="343"/>
                  </a:cubicBezTo>
                  <a:cubicBezTo>
                    <a:pt x="0" y="114"/>
                    <a:pt x="172" y="0"/>
                    <a:pt x="400" y="0"/>
                  </a:cubicBezTo>
                  <a:cubicBezTo>
                    <a:pt x="571" y="0"/>
                    <a:pt x="742" y="171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44"/>
            <p:cNvSpPr/>
            <p:nvPr/>
          </p:nvSpPr>
          <p:spPr>
            <a:xfrm>
              <a:off x="7597459" y="3792590"/>
              <a:ext cx="6447" cy="19313"/>
            </a:xfrm>
            <a:custGeom>
              <a:avLst/>
              <a:gdLst/>
              <a:ahLst/>
              <a:cxnLst/>
              <a:rect l="l" t="t" r="r" b="b"/>
              <a:pathLst>
                <a:path w="229" h="686" extrusionOk="0">
                  <a:moveTo>
                    <a:pt x="229" y="686"/>
                  </a:moveTo>
                  <a:cubicBezTo>
                    <a:pt x="1" y="515"/>
                    <a:pt x="1" y="172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44"/>
            <p:cNvSpPr/>
            <p:nvPr/>
          </p:nvSpPr>
          <p:spPr>
            <a:xfrm>
              <a:off x="7470547" y="3339532"/>
              <a:ext cx="20889" cy="20917"/>
            </a:xfrm>
            <a:custGeom>
              <a:avLst/>
              <a:gdLst/>
              <a:ahLst/>
              <a:cxnLst/>
              <a:rect l="l" t="t" r="r" b="b"/>
              <a:pathLst>
                <a:path w="742" h="743" extrusionOk="0">
                  <a:moveTo>
                    <a:pt x="742" y="400"/>
                  </a:moveTo>
                  <a:cubicBezTo>
                    <a:pt x="628" y="742"/>
                    <a:pt x="114" y="742"/>
                    <a:pt x="0" y="400"/>
                  </a:cubicBezTo>
                  <a:cubicBezTo>
                    <a:pt x="114" y="0"/>
                    <a:pt x="628" y="0"/>
                    <a:pt x="742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44"/>
            <p:cNvSpPr/>
            <p:nvPr/>
          </p:nvSpPr>
          <p:spPr>
            <a:xfrm>
              <a:off x="6937114" y="2528177"/>
              <a:ext cx="20917" cy="20889"/>
            </a:xfrm>
            <a:custGeom>
              <a:avLst/>
              <a:gdLst/>
              <a:ahLst/>
              <a:cxnLst/>
              <a:rect l="l" t="t" r="r" b="b"/>
              <a:pathLst>
                <a:path w="743" h="742" extrusionOk="0">
                  <a:moveTo>
                    <a:pt x="743" y="400"/>
                  </a:moveTo>
                  <a:cubicBezTo>
                    <a:pt x="743" y="571"/>
                    <a:pt x="571" y="742"/>
                    <a:pt x="400" y="742"/>
                  </a:cubicBezTo>
                  <a:cubicBezTo>
                    <a:pt x="172" y="742"/>
                    <a:pt x="1" y="571"/>
                    <a:pt x="1" y="400"/>
                  </a:cubicBezTo>
                  <a:cubicBezTo>
                    <a:pt x="1" y="171"/>
                    <a:pt x="172" y="0"/>
                    <a:pt x="400" y="0"/>
                  </a:cubicBezTo>
                  <a:cubicBezTo>
                    <a:pt x="571" y="0"/>
                    <a:pt x="743" y="171"/>
                    <a:pt x="743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44"/>
            <p:cNvSpPr/>
            <p:nvPr/>
          </p:nvSpPr>
          <p:spPr>
            <a:xfrm>
              <a:off x="7305039" y="2651879"/>
              <a:ext cx="19313" cy="22522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686" y="400"/>
                  </a:moveTo>
                  <a:cubicBezTo>
                    <a:pt x="629" y="799"/>
                    <a:pt x="58" y="799"/>
                    <a:pt x="1" y="400"/>
                  </a:cubicBezTo>
                  <a:cubicBezTo>
                    <a:pt x="58" y="0"/>
                    <a:pt x="629" y="0"/>
                    <a:pt x="686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44"/>
            <p:cNvSpPr/>
            <p:nvPr/>
          </p:nvSpPr>
          <p:spPr>
            <a:xfrm>
              <a:off x="7550866" y="2794865"/>
              <a:ext cx="27336" cy="25731"/>
            </a:xfrm>
            <a:custGeom>
              <a:avLst/>
              <a:gdLst/>
              <a:ahLst/>
              <a:cxnLst/>
              <a:rect l="l" t="t" r="r" b="b"/>
              <a:pathLst>
                <a:path w="971" h="914" extrusionOk="0">
                  <a:moveTo>
                    <a:pt x="971" y="343"/>
                  </a:moveTo>
                  <a:cubicBezTo>
                    <a:pt x="971" y="914"/>
                    <a:pt x="1" y="1"/>
                    <a:pt x="571" y="1"/>
                  </a:cubicBezTo>
                  <a:cubicBezTo>
                    <a:pt x="800" y="1"/>
                    <a:pt x="971" y="172"/>
                    <a:pt x="971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44"/>
            <p:cNvSpPr/>
            <p:nvPr/>
          </p:nvSpPr>
          <p:spPr>
            <a:xfrm>
              <a:off x="7570151" y="3074420"/>
              <a:ext cx="19313" cy="19313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685" y="343"/>
                  </a:moveTo>
                  <a:cubicBezTo>
                    <a:pt x="685" y="514"/>
                    <a:pt x="571" y="686"/>
                    <a:pt x="343" y="686"/>
                  </a:cubicBezTo>
                  <a:cubicBezTo>
                    <a:pt x="172" y="686"/>
                    <a:pt x="0" y="571"/>
                    <a:pt x="0" y="343"/>
                  </a:cubicBezTo>
                  <a:cubicBezTo>
                    <a:pt x="0" y="115"/>
                    <a:pt x="172" y="1"/>
                    <a:pt x="343" y="1"/>
                  </a:cubicBezTo>
                  <a:cubicBezTo>
                    <a:pt x="571" y="1"/>
                    <a:pt x="685" y="115"/>
                    <a:pt x="685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44"/>
            <p:cNvSpPr/>
            <p:nvPr/>
          </p:nvSpPr>
          <p:spPr>
            <a:xfrm>
              <a:off x="7574965" y="3482518"/>
              <a:ext cx="20917" cy="20917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743" y="400"/>
                  </a:moveTo>
                  <a:cubicBezTo>
                    <a:pt x="743" y="571"/>
                    <a:pt x="628" y="742"/>
                    <a:pt x="400" y="742"/>
                  </a:cubicBezTo>
                  <a:cubicBezTo>
                    <a:pt x="1" y="685"/>
                    <a:pt x="1" y="115"/>
                    <a:pt x="400" y="0"/>
                  </a:cubicBezTo>
                  <a:cubicBezTo>
                    <a:pt x="571" y="0"/>
                    <a:pt x="743" y="172"/>
                    <a:pt x="743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44"/>
            <p:cNvSpPr/>
            <p:nvPr/>
          </p:nvSpPr>
          <p:spPr>
            <a:xfrm>
              <a:off x="7181337" y="3431112"/>
              <a:ext cx="25731" cy="25731"/>
            </a:xfrm>
            <a:custGeom>
              <a:avLst/>
              <a:gdLst/>
              <a:ahLst/>
              <a:cxnLst/>
              <a:rect l="l" t="t" r="r" b="b"/>
              <a:pathLst>
                <a:path w="914" h="914" extrusionOk="0">
                  <a:moveTo>
                    <a:pt x="914" y="457"/>
                  </a:moveTo>
                  <a:cubicBezTo>
                    <a:pt x="914" y="685"/>
                    <a:pt x="685" y="913"/>
                    <a:pt x="457" y="913"/>
                  </a:cubicBezTo>
                  <a:cubicBezTo>
                    <a:pt x="229" y="913"/>
                    <a:pt x="0" y="685"/>
                    <a:pt x="0" y="457"/>
                  </a:cubicBezTo>
                  <a:cubicBezTo>
                    <a:pt x="0" y="229"/>
                    <a:pt x="229" y="0"/>
                    <a:pt x="457" y="0"/>
                  </a:cubicBezTo>
                  <a:cubicBezTo>
                    <a:pt x="685" y="0"/>
                    <a:pt x="914" y="229"/>
                    <a:pt x="914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44"/>
            <p:cNvSpPr/>
            <p:nvPr/>
          </p:nvSpPr>
          <p:spPr>
            <a:xfrm>
              <a:off x="7062449" y="3832764"/>
              <a:ext cx="28941" cy="28941"/>
            </a:xfrm>
            <a:custGeom>
              <a:avLst/>
              <a:gdLst/>
              <a:ahLst/>
              <a:cxnLst/>
              <a:rect l="l" t="t" r="r" b="b"/>
              <a:pathLst>
                <a:path w="1028" h="1028" extrusionOk="0">
                  <a:moveTo>
                    <a:pt x="970" y="514"/>
                  </a:moveTo>
                  <a:cubicBezTo>
                    <a:pt x="856" y="1028"/>
                    <a:pt x="114" y="1028"/>
                    <a:pt x="57" y="514"/>
                  </a:cubicBezTo>
                  <a:cubicBezTo>
                    <a:pt x="0" y="1"/>
                    <a:pt x="1028" y="1"/>
                    <a:pt x="970" y="5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44"/>
            <p:cNvSpPr/>
            <p:nvPr/>
          </p:nvSpPr>
          <p:spPr>
            <a:xfrm>
              <a:off x="8611259" y="2737576"/>
              <a:ext cx="27364" cy="27336"/>
            </a:xfrm>
            <a:custGeom>
              <a:avLst/>
              <a:gdLst/>
              <a:ahLst/>
              <a:cxnLst/>
              <a:rect l="l" t="t" r="r" b="b"/>
              <a:pathLst>
                <a:path w="972" h="971" extrusionOk="0">
                  <a:moveTo>
                    <a:pt x="971" y="400"/>
                  </a:moveTo>
                  <a:cubicBezTo>
                    <a:pt x="971" y="971"/>
                    <a:pt x="1" y="1"/>
                    <a:pt x="629" y="1"/>
                  </a:cubicBezTo>
                  <a:cubicBezTo>
                    <a:pt x="800" y="1"/>
                    <a:pt x="971" y="172"/>
                    <a:pt x="971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44"/>
            <p:cNvSpPr/>
            <p:nvPr/>
          </p:nvSpPr>
          <p:spPr>
            <a:xfrm>
              <a:off x="8450592" y="2726343"/>
              <a:ext cx="27364" cy="25731"/>
            </a:xfrm>
            <a:custGeom>
              <a:avLst/>
              <a:gdLst/>
              <a:ahLst/>
              <a:cxnLst/>
              <a:rect l="l" t="t" r="r" b="b"/>
              <a:pathLst>
                <a:path w="972" h="914" extrusionOk="0">
                  <a:moveTo>
                    <a:pt x="971" y="343"/>
                  </a:moveTo>
                  <a:cubicBezTo>
                    <a:pt x="971" y="913"/>
                    <a:pt x="1" y="0"/>
                    <a:pt x="572" y="0"/>
                  </a:cubicBezTo>
                  <a:cubicBezTo>
                    <a:pt x="800" y="0"/>
                    <a:pt x="971" y="114"/>
                    <a:pt x="971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44"/>
            <p:cNvSpPr/>
            <p:nvPr/>
          </p:nvSpPr>
          <p:spPr>
            <a:xfrm>
              <a:off x="8698025" y="2244344"/>
              <a:ext cx="8052" cy="6447"/>
            </a:xfrm>
            <a:custGeom>
              <a:avLst/>
              <a:gdLst/>
              <a:ahLst/>
              <a:cxnLst/>
              <a:rect l="l" t="t" r="r" b="b"/>
              <a:pathLst>
                <a:path w="286" h="229" extrusionOk="0">
                  <a:moveTo>
                    <a:pt x="115" y="0"/>
                  </a:moveTo>
                  <a:cubicBezTo>
                    <a:pt x="1" y="0"/>
                    <a:pt x="1" y="229"/>
                    <a:pt x="115" y="229"/>
                  </a:cubicBezTo>
                  <a:cubicBezTo>
                    <a:pt x="286" y="229"/>
                    <a:pt x="286" y="0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44"/>
            <p:cNvSpPr/>
            <p:nvPr/>
          </p:nvSpPr>
          <p:spPr>
            <a:xfrm>
              <a:off x="8661088" y="1275532"/>
              <a:ext cx="3238" cy="1633"/>
            </a:xfrm>
            <a:custGeom>
              <a:avLst/>
              <a:gdLst/>
              <a:ahLst/>
              <a:cxnLst/>
              <a:rect l="l" t="t" r="r" b="b"/>
              <a:pathLst>
                <a:path w="115" h="58" extrusionOk="0">
                  <a:moveTo>
                    <a:pt x="57" y="0"/>
                  </a:moveTo>
                  <a:cubicBezTo>
                    <a:pt x="114" y="0"/>
                    <a:pt x="114" y="57"/>
                    <a:pt x="57" y="57"/>
                  </a:cubicBezTo>
                  <a:cubicBezTo>
                    <a:pt x="0" y="57"/>
                    <a:pt x="0" y="0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44"/>
            <p:cNvSpPr/>
            <p:nvPr/>
          </p:nvSpPr>
          <p:spPr>
            <a:xfrm>
              <a:off x="8593607" y="2070812"/>
              <a:ext cx="27336" cy="27364"/>
            </a:xfrm>
            <a:custGeom>
              <a:avLst/>
              <a:gdLst/>
              <a:ahLst/>
              <a:cxnLst/>
              <a:rect l="l" t="t" r="r" b="b"/>
              <a:pathLst>
                <a:path w="971" h="972" extrusionOk="0">
                  <a:moveTo>
                    <a:pt x="913" y="457"/>
                  </a:moveTo>
                  <a:cubicBezTo>
                    <a:pt x="856" y="971"/>
                    <a:pt x="171" y="971"/>
                    <a:pt x="114" y="457"/>
                  </a:cubicBezTo>
                  <a:cubicBezTo>
                    <a:pt x="0" y="1"/>
                    <a:pt x="970" y="1"/>
                    <a:pt x="913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44"/>
            <p:cNvSpPr/>
            <p:nvPr/>
          </p:nvSpPr>
          <p:spPr>
            <a:xfrm>
              <a:off x="8706048" y="2506218"/>
              <a:ext cx="30574" cy="30574"/>
            </a:xfrm>
            <a:custGeom>
              <a:avLst/>
              <a:gdLst/>
              <a:ahLst/>
              <a:cxnLst/>
              <a:rect l="l" t="t" r="r" b="b"/>
              <a:pathLst>
                <a:path w="1086" h="1086" extrusionOk="0">
                  <a:moveTo>
                    <a:pt x="1085" y="400"/>
                  </a:moveTo>
                  <a:cubicBezTo>
                    <a:pt x="1085" y="1085"/>
                    <a:pt x="1" y="1"/>
                    <a:pt x="686" y="1"/>
                  </a:cubicBezTo>
                  <a:cubicBezTo>
                    <a:pt x="914" y="1"/>
                    <a:pt x="1085" y="172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44"/>
            <p:cNvSpPr/>
            <p:nvPr/>
          </p:nvSpPr>
          <p:spPr>
            <a:xfrm>
              <a:off x="8558247" y="1935849"/>
              <a:ext cx="24127" cy="24155"/>
            </a:xfrm>
            <a:custGeom>
              <a:avLst/>
              <a:gdLst/>
              <a:ahLst/>
              <a:cxnLst/>
              <a:rect l="l" t="t" r="r" b="b"/>
              <a:pathLst>
                <a:path w="857" h="858" extrusionOk="0">
                  <a:moveTo>
                    <a:pt x="857" y="458"/>
                  </a:moveTo>
                  <a:cubicBezTo>
                    <a:pt x="857" y="686"/>
                    <a:pt x="685" y="857"/>
                    <a:pt x="457" y="857"/>
                  </a:cubicBezTo>
                  <a:cubicBezTo>
                    <a:pt x="229" y="857"/>
                    <a:pt x="1" y="686"/>
                    <a:pt x="1" y="458"/>
                  </a:cubicBezTo>
                  <a:cubicBezTo>
                    <a:pt x="1" y="172"/>
                    <a:pt x="229" y="1"/>
                    <a:pt x="457" y="1"/>
                  </a:cubicBezTo>
                  <a:cubicBezTo>
                    <a:pt x="685" y="1"/>
                    <a:pt x="857" y="172"/>
                    <a:pt x="857" y="4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44"/>
            <p:cNvSpPr/>
            <p:nvPr/>
          </p:nvSpPr>
          <p:spPr>
            <a:xfrm>
              <a:off x="7573360" y="1985679"/>
              <a:ext cx="30545" cy="30545"/>
            </a:xfrm>
            <a:custGeom>
              <a:avLst/>
              <a:gdLst/>
              <a:ahLst/>
              <a:cxnLst/>
              <a:rect l="l" t="t" r="r" b="b"/>
              <a:pathLst>
                <a:path w="1085" h="1085" extrusionOk="0">
                  <a:moveTo>
                    <a:pt x="1085" y="400"/>
                  </a:moveTo>
                  <a:cubicBezTo>
                    <a:pt x="1085" y="1084"/>
                    <a:pt x="1" y="0"/>
                    <a:pt x="628" y="0"/>
                  </a:cubicBezTo>
                  <a:cubicBezTo>
                    <a:pt x="857" y="0"/>
                    <a:pt x="1085" y="171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44"/>
            <p:cNvSpPr/>
            <p:nvPr/>
          </p:nvSpPr>
          <p:spPr>
            <a:xfrm>
              <a:off x="8048941" y="2016196"/>
              <a:ext cx="16075" cy="16103"/>
            </a:xfrm>
            <a:custGeom>
              <a:avLst/>
              <a:gdLst/>
              <a:ahLst/>
              <a:cxnLst/>
              <a:rect l="l" t="t" r="r" b="b"/>
              <a:pathLst>
                <a:path w="571" h="572" extrusionOk="0">
                  <a:moveTo>
                    <a:pt x="571" y="229"/>
                  </a:moveTo>
                  <a:cubicBezTo>
                    <a:pt x="571" y="571"/>
                    <a:pt x="0" y="0"/>
                    <a:pt x="343" y="0"/>
                  </a:cubicBezTo>
                  <a:cubicBezTo>
                    <a:pt x="514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44"/>
            <p:cNvSpPr/>
            <p:nvPr/>
          </p:nvSpPr>
          <p:spPr>
            <a:xfrm>
              <a:off x="8134102" y="2305407"/>
              <a:ext cx="11261" cy="17680"/>
            </a:xfrm>
            <a:custGeom>
              <a:avLst/>
              <a:gdLst/>
              <a:ahLst/>
              <a:cxnLst/>
              <a:rect l="l" t="t" r="r" b="b"/>
              <a:pathLst>
                <a:path w="400" h="628" extrusionOk="0">
                  <a:moveTo>
                    <a:pt x="400" y="342"/>
                  </a:moveTo>
                  <a:cubicBezTo>
                    <a:pt x="400" y="628"/>
                    <a:pt x="0" y="628"/>
                    <a:pt x="0" y="342"/>
                  </a:cubicBezTo>
                  <a:cubicBezTo>
                    <a:pt x="0" y="0"/>
                    <a:pt x="400" y="0"/>
                    <a:pt x="400" y="3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44"/>
            <p:cNvSpPr/>
            <p:nvPr/>
          </p:nvSpPr>
          <p:spPr>
            <a:xfrm>
              <a:off x="7256842" y="216560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14" y="572"/>
                    <a:pt x="1" y="1"/>
                    <a:pt x="343" y="1"/>
                  </a:cubicBezTo>
                  <a:cubicBezTo>
                    <a:pt x="457" y="1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44"/>
            <p:cNvSpPr/>
            <p:nvPr/>
          </p:nvSpPr>
          <p:spPr>
            <a:xfrm>
              <a:off x="7621557" y="209170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1"/>
                    <a:pt x="343" y="1"/>
                  </a:cubicBezTo>
                  <a:cubicBezTo>
                    <a:pt x="457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44"/>
            <p:cNvSpPr/>
            <p:nvPr/>
          </p:nvSpPr>
          <p:spPr>
            <a:xfrm>
              <a:off x="7544448" y="2392144"/>
              <a:ext cx="12866" cy="17708"/>
            </a:xfrm>
            <a:custGeom>
              <a:avLst/>
              <a:gdLst/>
              <a:ahLst/>
              <a:cxnLst/>
              <a:rect l="l" t="t" r="r" b="b"/>
              <a:pathLst>
                <a:path w="457" h="629" extrusionOk="0">
                  <a:moveTo>
                    <a:pt x="457" y="343"/>
                  </a:moveTo>
                  <a:cubicBezTo>
                    <a:pt x="457" y="629"/>
                    <a:pt x="0" y="629"/>
                    <a:pt x="0" y="343"/>
                  </a:cubicBezTo>
                  <a:cubicBezTo>
                    <a:pt x="0" y="1"/>
                    <a:pt x="457" y="1"/>
                    <a:pt x="457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44"/>
            <p:cNvSpPr/>
            <p:nvPr/>
          </p:nvSpPr>
          <p:spPr>
            <a:xfrm>
              <a:off x="8675531" y="1651480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1"/>
                    <a:pt x="343" y="1"/>
                  </a:cubicBezTo>
                  <a:cubicBezTo>
                    <a:pt x="457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44"/>
            <p:cNvSpPr/>
            <p:nvPr/>
          </p:nvSpPr>
          <p:spPr>
            <a:xfrm>
              <a:off x="7224720" y="1898913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0" y="0"/>
                    <a:pt x="343" y="0"/>
                  </a:cubicBezTo>
                  <a:cubicBezTo>
                    <a:pt x="514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44"/>
            <p:cNvSpPr/>
            <p:nvPr/>
          </p:nvSpPr>
          <p:spPr>
            <a:xfrm>
              <a:off x="8071434" y="1543825"/>
              <a:ext cx="12866" cy="16103"/>
            </a:xfrm>
            <a:custGeom>
              <a:avLst/>
              <a:gdLst/>
              <a:ahLst/>
              <a:cxnLst/>
              <a:rect l="l" t="t" r="r" b="b"/>
              <a:pathLst>
                <a:path w="457" h="572" extrusionOk="0">
                  <a:moveTo>
                    <a:pt x="457" y="286"/>
                  </a:moveTo>
                  <a:cubicBezTo>
                    <a:pt x="457" y="572"/>
                    <a:pt x="0" y="572"/>
                    <a:pt x="0" y="286"/>
                  </a:cubicBezTo>
                  <a:cubicBezTo>
                    <a:pt x="0" y="1"/>
                    <a:pt x="457" y="1"/>
                    <a:pt x="457" y="2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44"/>
            <p:cNvSpPr/>
            <p:nvPr/>
          </p:nvSpPr>
          <p:spPr>
            <a:xfrm>
              <a:off x="8310815" y="1992097"/>
              <a:ext cx="14499" cy="12866"/>
            </a:xfrm>
            <a:custGeom>
              <a:avLst/>
              <a:gdLst/>
              <a:ahLst/>
              <a:cxnLst/>
              <a:rect l="l" t="t" r="r" b="b"/>
              <a:pathLst>
                <a:path w="515" h="457" extrusionOk="0">
                  <a:moveTo>
                    <a:pt x="514" y="229"/>
                  </a:moveTo>
                  <a:cubicBezTo>
                    <a:pt x="514" y="343"/>
                    <a:pt x="400" y="457"/>
                    <a:pt x="286" y="457"/>
                  </a:cubicBezTo>
                  <a:cubicBezTo>
                    <a:pt x="1" y="457"/>
                    <a:pt x="1" y="0"/>
                    <a:pt x="286" y="0"/>
                  </a:cubicBezTo>
                  <a:cubicBezTo>
                    <a:pt x="400" y="0"/>
                    <a:pt x="514" y="115"/>
                    <a:pt x="514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44"/>
            <p:cNvSpPr/>
            <p:nvPr/>
          </p:nvSpPr>
          <p:spPr>
            <a:xfrm>
              <a:off x="8259409" y="1508494"/>
              <a:ext cx="17708" cy="16103"/>
            </a:xfrm>
            <a:custGeom>
              <a:avLst/>
              <a:gdLst/>
              <a:ahLst/>
              <a:cxnLst/>
              <a:rect l="l" t="t" r="r" b="b"/>
              <a:pathLst>
                <a:path w="629" h="572" extrusionOk="0">
                  <a:moveTo>
                    <a:pt x="571" y="229"/>
                  </a:moveTo>
                  <a:cubicBezTo>
                    <a:pt x="628" y="571"/>
                    <a:pt x="0" y="0"/>
                    <a:pt x="400" y="0"/>
                  </a:cubicBezTo>
                  <a:cubicBezTo>
                    <a:pt x="514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44"/>
            <p:cNvSpPr/>
            <p:nvPr/>
          </p:nvSpPr>
          <p:spPr>
            <a:xfrm>
              <a:off x="8879580" y="1707729"/>
              <a:ext cx="16103" cy="14470"/>
            </a:xfrm>
            <a:custGeom>
              <a:avLst/>
              <a:gdLst/>
              <a:ahLst/>
              <a:cxnLst/>
              <a:rect l="l" t="t" r="r" b="b"/>
              <a:pathLst>
                <a:path w="572" h="514" extrusionOk="0">
                  <a:moveTo>
                    <a:pt x="571" y="171"/>
                  </a:moveTo>
                  <a:cubicBezTo>
                    <a:pt x="571" y="514"/>
                    <a:pt x="1" y="0"/>
                    <a:pt x="343" y="0"/>
                  </a:cubicBezTo>
                  <a:cubicBezTo>
                    <a:pt x="457" y="0"/>
                    <a:pt x="571" y="57"/>
                    <a:pt x="571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44"/>
            <p:cNvSpPr/>
            <p:nvPr/>
          </p:nvSpPr>
          <p:spPr>
            <a:xfrm>
              <a:off x="7798299" y="2144740"/>
              <a:ext cx="12866" cy="16075"/>
            </a:xfrm>
            <a:custGeom>
              <a:avLst/>
              <a:gdLst/>
              <a:ahLst/>
              <a:cxnLst/>
              <a:rect l="l" t="t" r="r" b="b"/>
              <a:pathLst>
                <a:path w="457" h="571" extrusionOk="0">
                  <a:moveTo>
                    <a:pt x="457" y="285"/>
                  </a:moveTo>
                  <a:cubicBezTo>
                    <a:pt x="457" y="571"/>
                    <a:pt x="0" y="571"/>
                    <a:pt x="0" y="285"/>
                  </a:cubicBezTo>
                  <a:cubicBezTo>
                    <a:pt x="0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44"/>
            <p:cNvSpPr/>
            <p:nvPr/>
          </p:nvSpPr>
          <p:spPr>
            <a:xfrm>
              <a:off x="7954151" y="2392144"/>
              <a:ext cx="12866" cy="17708"/>
            </a:xfrm>
            <a:custGeom>
              <a:avLst/>
              <a:gdLst/>
              <a:ahLst/>
              <a:cxnLst/>
              <a:rect l="l" t="t" r="r" b="b"/>
              <a:pathLst>
                <a:path w="457" h="629" extrusionOk="0">
                  <a:moveTo>
                    <a:pt x="457" y="343"/>
                  </a:moveTo>
                  <a:cubicBezTo>
                    <a:pt x="457" y="629"/>
                    <a:pt x="0" y="629"/>
                    <a:pt x="0" y="343"/>
                  </a:cubicBezTo>
                  <a:cubicBezTo>
                    <a:pt x="0" y="1"/>
                    <a:pt x="457" y="1"/>
                    <a:pt x="457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44"/>
            <p:cNvSpPr/>
            <p:nvPr/>
          </p:nvSpPr>
          <p:spPr>
            <a:xfrm>
              <a:off x="7036746" y="2051556"/>
              <a:ext cx="12866" cy="17680"/>
            </a:xfrm>
            <a:custGeom>
              <a:avLst/>
              <a:gdLst/>
              <a:ahLst/>
              <a:cxnLst/>
              <a:rect l="l" t="t" r="r" b="b"/>
              <a:pathLst>
                <a:path w="457" h="628" extrusionOk="0">
                  <a:moveTo>
                    <a:pt x="457" y="285"/>
                  </a:moveTo>
                  <a:cubicBezTo>
                    <a:pt x="457" y="628"/>
                    <a:pt x="0" y="628"/>
                    <a:pt x="0" y="285"/>
                  </a:cubicBezTo>
                  <a:cubicBezTo>
                    <a:pt x="0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44"/>
            <p:cNvSpPr/>
            <p:nvPr/>
          </p:nvSpPr>
          <p:spPr>
            <a:xfrm>
              <a:off x="6863214" y="1890889"/>
              <a:ext cx="12894" cy="16075"/>
            </a:xfrm>
            <a:custGeom>
              <a:avLst/>
              <a:gdLst/>
              <a:ahLst/>
              <a:cxnLst/>
              <a:rect l="l" t="t" r="r" b="b"/>
              <a:pathLst>
                <a:path w="458" h="571" extrusionOk="0">
                  <a:moveTo>
                    <a:pt x="457" y="285"/>
                  </a:moveTo>
                  <a:cubicBezTo>
                    <a:pt x="457" y="571"/>
                    <a:pt x="1" y="571"/>
                    <a:pt x="1" y="285"/>
                  </a:cubicBezTo>
                  <a:cubicBezTo>
                    <a:pt x="1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44"/>
            <p:cNvSpPr/>
            <p:nvPr/>
          </p:nvSpPr>
          <p:spPr>
            <a:xfrm>
              <a:off x="6974078" y="2022615"/>
              <a:ext cx="12866" cy="14499"/>
            </a:xfrm>
            <a:custGeom>
              <a:avLst/>
              <a:gdLst/>
              <a:ahLst/>
              <a:cxnLst/>
              <a:rect l="l" t="t" r="r" b="b"/>
              <a:pathLst>
                <a:path w="457" h="515" extrusionOk="0">
                  <a:moveTo>
                    <a:pt x="457" y="229"/>
                  </a:moveTo>
                  <a:cubicBezTo>
                    <a:pt x="457" y="514"/>
                    <a:pt x="0" y="514"/>
                    <a:pt x="0" y="229"/>
                  </a:cubicBezTo>
                  <a:cubicBezTo>
                    <a:pt x="0" y="115"/>
                    <a:pt x="115" y="1"/>
                    <a:pt x="229" y="1"/>
                  </a:cubicBezTo>
                  <a:cubicBezTo>
                    <a:pt x="343" y="1"/>
                    <a:pt x="457" y="115"/>
                    <a:pt x="457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44"/>
            <p:cNvSpPr/>
            <p:nvPr/>
          </p:nvSpPr>
          <p:spPr>
            <a:xfrm>
              <a:off x="8143730" y="1453878"/>
              <a:ext cx="14499" cy="11261"/>
            </a:xfrm>
            <a:custGeom>
              <a:avLst/>
              <a:gdLst/>
              <a:ahLst/>
              <a:cxnLst/>
              <a:rect l="l" t="t" r="r" b="b"/>
              <a:pathLst>
                <a:path w="515" h="400" extrusionOk="0">
                  <a:moveTo>
                    <a:pt x="514" y="228"/>
                  </a:moveTo>
                  <a:cubicBezTo>
                    <a:pt x="514" y="342"/>
                    <a:pt x="400" y="400"/>
                    <a:pt x="286" y="400"/>
                  </a:cubicBezTo>
                  <a:cubicBezTo>
                    <a:pt x="0" y="400"/>
                    <a:pt x="0" y="0"/>
                    <a:pt x="286" y="0"/>
                  </a:cubicBezTo>
                  <a:cubicBezTo>
                    <a:pt x="400" y="0"/>
                    <a:pt x="514" y="57"/>
                    <a:pt x="514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44"/>
            <p:cNvSpPr/>
            <p:nvPr/>
          </p:nvSpPr>
          <p:spPr>
            <a:xfrm>
              <a:off x="8990445" y="1148592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0" y="1"/>
                    <a:pt x="400" y="1"/>
                  </a:cubicBezTo>
                  <a:cubicBezTo>
                    <a:pt x="514" y="1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44"/>
            <p:cNvSpPr/>
            <p:nvPr/>
          </p:nvSpPr>
          <p:spPr>
            <a:xfrm>
              <a:off x="6861609" y="1710938"/>
              <a:ext cx="25731" cy="28941"/>
            </a:xfrm>
            <a:custGeom>
              <a:avLst/>
              <a:gdLst/>
              <a:ahLst/>
              <a:cxnLst/>
              <a:rect l="l" t="t" r="r" b="b"/>
              <a:pathLst>
                <a:path w="914" h="1028" extrusionOk="0">
                  <a:moveTo>
                    <a:pt x="914" y="514"/>
                  </a:moveTo>
                  <a:cubicBezTo>
                    <a:pt x="914" y="742"/>
                    <a:pt x="742" y="970"/>
                    <a:pt x="514" y="970"/>
                  </a:cubicBezTo>
                  <a:cubicBezTo>
                    <a:pt x="1" y="1027"/>
                    <a:pt x="1" y="0"/>
                    <a:pt x="514" y="57"/>
                  </a:cubicBezTo>
                  <a:cubicBezTo>
                    <a:pt x="742" y="57"/>
                    <a:pt x="914" y="286"/>
                    <a:pt x="914" y="5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44"/>
            <p:cNvSpPr/>
            <p:nvPr/>
          </p:nvSpPr>
          <p:spPr>
            <a:xfrm>
              <a:off x="7897902" y="1155039"/>
              <a:ext cx="25731" cy="25731"/>
            </a:xfrm>
            <a:custGeom>
              <a:avLst/>
              <a:gdLst/>
              <a:ahLst/>
              <a:cxnLst/>
              <a:rect l="l" t="t" r="r" b="b"/>
              <a:pathLst>
                <a:path w="914" h="914" extrusionOk="0">
                  <a:moveTo>
                    <a:pt x="914" y="457"/>
                  </a:moveTo>
                  <a:cubicBezTo>
                    <a:pt x="914" y="685"/>
                    <a:pt x="686" y="913"/>
                    <a:pt x="457" y="913"/>
                  </a:cubicBezTo>
                  <a:cubicBezTo>
                    <a:pt x="229" y="913"/>
                    <a:pt x="1" y="685"/>
                    <a:pt x="1" y="457"/>
                  </a:cubicBezTo>
                  <a:cubicBezTo>
                    <a:pt x="1" y="228"/>
                    <a:pt x="172" y="0"/>
                    <a:pt x="457" y="0"/>
                  </a:cubicBezTo>
                  <a:cubicBezTo>
                    <a:pt x="686" y="0"/>
                    <a:pt x="914" y="228"/>
                    <a:pt x="914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44"/>
            <p:cNvSpPr/>
            <p:nvPr/>
          </p:nvSpPr>
          <p:spPr>
            <a:xfrm>
              <a:off x="7004595" y="1256247"/>
              <a:ext cx="19313" cy="20917"/>
            </a:xfrm>
            <a:custGeom>
              <a:avLst/>
              <a:gdLst/>
              <a:ahLst/>
              <a:cxnLst/>
              <a:rect l="l" t="t" r="r" b="b"/>
              <a:pathLst>
                <a:path w="686" h="743" extrusionOk="0">
                  <a:moveTo>
                    <a:pt x="686" y="286"/>
                  </a:moveTo>
                  <a:cubicBezTo>
                    <a:pt x="686" y="742"/>
                    <a:pt x="1" y="0"/>
                    <a:pt x="457" y="58"/>
                  </a:cubicBezTo>
                  <a:cubicBezTo>
                    <a:pt x="571" y="58"/>
                    <a:pt x="686" y="172"/>
                    <a:pt x="686" y="2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44"/>
            <p:cNvSpPr/>
            <p:nvPr/>
          </p:nvSpPr>
          <p:spPr>
            <a:xfrm>
              <a:off x="8315629" y="1286765"/>
              <a:ext cx="17708" cy="17708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572" y="343"/>
                  </a:moveTo>
                  <a:cubicBezTo>
                    <a:pt x="629" y="629"/>
                    <a:pt x="1" y="629"/>
                    <a:pt x="58" y="343"/>
                  </a:cubicBezTo>
                  <a:cubicBezTo>
                    <a:pt x="58" y="1"/>
                    <a:pt x="515" y="1"/>
                    <a:pt x="57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44"/>
            <p:cNvSpPr/>
            <p:nvPr/>
          </p:nvSpPr>
          <p:spPr>
            <a:xfrm>
              <a:off x="9033828" y="2128665"/>
              <a:ext cx="24127" cy="22522"/>
            </a:xfrm>
            <a:custGeom>
              <a:avLst/>
              <a:gdLst/>
              <a:ahLst/>
              <a:cxnLst/>
              <a:rect l="l" t="t" r="r" b="b"/>
              <a:pathLst>
                <a:path w="857" h="800" extrusionOk="0">
                  <a:moveTo>
                    <a:pt x="799" y="400"/>
                  </a:moveTo>
                  <a:cubicBezTo>
                    <a:pt x="685" y="799"/>
                    <a:pt x="171" y="799"/>
                    <a:pt x="57" y="400"/>
                  </a:cubicBezTo>
                  <a:cubicBezTo>
                    <a:pt x="0" y="0"/>
                    <a:pt x="856" y="0"/>
                    <a:pt x="799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44"/>
            <p:cNvSpPr/>
            <p:nvPr/>
          </p:nvSpPr>
          <p:spPr>
            <a:xfrm>
              <a:off x="8657851" y="1434593"/>
              <a:ext cx="30574" cy="30545"/>
            </a:xfrm>
            <a:custGeom>
              <a:avLst/>
              <a:gdLst/>
              <a:ahLst/>
              <a:cxnLst/>
              <a:rect l="l" t="t" r="r" b="b"/>
              <a:pathLst>
                <a:path w="1086" h="1085" extrusionOk="0">
                  <a:moveTo>
                    <a:pt x="1085" y="400"/>
                  </a:moveTo>
                  <a:cubicBezTo>
                    <a:pt x="1028" y="1085"/>
                    <a:pt x="1" y="0"/>
                    <a:pt x="629" y="0"/>
                  </a:cubicBezTo>
                  <a:cubicBezTo>
                    <a:pt x="857" y="0"/>
                    <a:pt x="1085" y="171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44"/>
            <p:cNvSpPr/>
            <p:nvPr/>
          </p:nvSpPr>
          <p:spPr>
            <a:xfrm>
              <a:off x="8869952" y="1288369"/>
              <a:ext cx="38569" cy="40202"/>
            </a:xfrm>
            <a:custGeom>
              <a:avLst/>
              <a:gdLst/>
              <a:ahLst/>
              <a:cxnLst/>
              <a:rect l="l" t="t" r="r" b="b"/>
              <a:pathLst>
                <a:path w="1370" h="1428" extrusionOk="0">
                  <a:moveTo>
                    <a:pt x="1370" y="629"/>
                  </a:moveTo>
                  <a:cubicBezTo>
                    <a:pt x="1370" y="1142"/>
                    <a:pt x="742" y="1428"/>
                    <a:pt x="343" y="1028"/>
                  </a:cubicBezTo>
                  <a:cubicBezTo>
                    <a:pt x="0" y="686"/>
                    <a:pt x="228" y="1"/>
                    <a:pt x="799" y="1"/>
                  </a:cubicBezTo>
                  <a:cubicBezTo>
                    <a:pt x="1142" y="1"/>
                    <a:pt x="1370" y="286"/>
                    <a:pt x="1370" y="6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44"/>
            <p:cNvSpPr/>
            <p:nvPr/>
          </p:nvSpPr>
          <p:spPr>
            <a:xfrm>
              <a:off x="8404000" y="2268442"/>
              <a:ext cx="33783" cy="45016"/>
            </a:xfrm>
            <a:custGeom>
              <a:avLst/>
              <a:gdLst/>
              <a:ahLst/>
              <a:cxnLst/>
              <a:rect l="l" t="t" r="r" b="b"/>
              <a:pathLst>
                <a:path w="1200" h="1599" extrusionOk="0">
                  <a:moveTo>
                    <a:pt x="1199" y="799"/>
                  </a:moveTo>
                  <a:cubicBezTo>
                    <a:pt x="1199" y="1598"/>
                    <a:pt x="1" y="1598"/>
                    <a:pt x="1" y="799"/>
                  </a:cubicBezTo>
                  <a:cubicBezTo>
                    <a:pt x="1" y="0"/>
                    <a:pt x="1199" y="0"/>
                    <a:pt x="1199" y="7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44"/>
            <p:cNvSpPr/>
            <p:nvPr/>
          </p:nvSpPr>
          <p:spPr>
            <a:xfrm>
              <a:off x="8416866" y="1121284"/>
              <a:ext cx="40202" cy="40202"/>
            </a:xfrm>
            <a:custGeom>
              <a:avLst/>
              <a:gdLst/>
              <a:ahLst/>
              <a:cxnLst/>
              <a:rect l="l" t="t" r="r" b="b"/>
              <a:pathLst>
                <a:path w="1428" h="1428" extrusionOk="0">
                  <a:moveTo>
                    <a:pt x="1427" y="628"/>
                  </a:moveTo>
                  <a:cubicBezTo>
                    <a:pt x="1427" y="1142"/>
                    <a:pt x="799" y="1427"/>
                    <a:pt x="400" y="1028"/>
                  </a:cubicBezTo>
                  <a:cubicBezTo>
                    <a:pt x="0" y="685"/>
                    <a:pt x="286" y="1"/>
                    <a:pt x="799" y="1"/>
                  </a:cubicBezTo>
                  <a:cubicBezTo>
                    <a:pt x="1142" y="1"/>
                    <a:pt x="1427" y="286"/>
                    <a:pt x="1427" y="6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44"/>
            <p:cNvSpPr/>
            <p:nvPr/>
          </p:nvSpPr>
          <p:spPr>
            <a:xfrm>
              <a:off x="7072077" y="1720567"/>
              <a:ext cx="25731" cy="27336"/>
            </a:xfrm>
            <a:custGeom>
              <a:avLst/>
              <a:gdLst/>
              <a:ahLst/>
              <a:cxnLst/>
              <a:rect l="l" t="t" r="r" b="b"/>
              <a:pathLst>
                <a:path w="914" h="971" extrusionOk="0">
                  <a:moveTo>
                    <a:pt x="914" y="400"/>
                  </a:moveTo>
                  <a:cubicBezTo>
                    <a:pt x="914" y="971"/>
                    <a:pt x="1" y="1"/>
                    <a:pt x="571" y="1"/>
                  </a:cubicBezTo>
                  <a:cubicBezTo>
                    <a:pt x="743" y="1"/>
                    <a:pt x="914" y="172"/>
                    <a:pt x="914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44"/>
            <p:cNvSpPr/>
            <p:nvPr/>
          </p:nvSpPr>
          <p:spPr>
            <a:xfrm>
              <a:off x="7109041" y="1998516"/>
              <a:ext cx="19313" cy="22522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685" y="400"/>
                  </a:moveTo>
                  <a:cubicBezTo>
                    <a:pt x="628" y="800"/>
                    <a:pt x="57" y="800"/>
                    <a:pt x="0" y="400"/>
                  </a:cubicBezTo>
                  <a:cubicBezTo>
                    <a:pt x="57" y="1"/>
                    <a:pt x="628" y="1"/>
                    <a:pt x="6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44"/>
            <p:cNvSpPr/>
            <p:nvPr/>
          </p:nvSpPr>
          <p:spPr>
            <a:xfrm>
              <a:off x="6829487" y="1553481"/>
              <a:ext cx="20917" cy="20917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742" y="343"/>
                  </a:moveTo>
                  <a:cubicBezTo>
                    <a:pt x="742" y="571"/>
                    <a:pt x="571" y="742"/>
                    <a:pt x="400" y="742"/>
                  </a:cubicBezTo>
                  <a:cubicBezTo>
                    <a:pt x="0" y="628"/>
                    <a:pt x="0" y="115"/>
                    <a:pt x="400" y="0"/>
                  </a:cubicBezTo>
                  <a:cubicBezTo>
                    <a:pt x="571" y="0"/>
                    <a:pt x="742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44"/>
            <p:cNvSpPr/>
            <p:nvPr/>
          </p:nvSpPr>
          <p:spPr>
            <a:xfrm>
              <a:off x="7009409" y="1516517"/>
              <a:ext cx="25760" cy="25731"/>
            </a:xfrm>
            <a:custGeom>
              <a:avLst/>
              <a:gdLst/>
              <a:ahLst/>
              <a:cxnLst/>
              <a:rect l="l" t="t" r="r" b="b"/>
              <a:pathLst>
                <a:path w="915" h="914" extrusionOk="0">
                  <a:moveTo>
                    <a:pt x="914" y="343"/>
                  </a:moveTo>
                  <a:cubicBezTo>
                    <a:pt x="914" y="914"/>
                    <a:pt x="1" y="1"/>
                    <a:pt x="572" y="1"/>
                  </a:cubicBezTo>
                  <a:cubicBezTo>
                    <a:pt x="800" y="1"/>
                    <a:pt x="914" y="172"/>
                    <a:pt x="914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44"/>
            <p:cNvSpPr/>
            <p:nvPr/>
          </p:nvSpPr>
          <p:spPr>
            <a:xfrm>
              <a:off x="8103556" y="1249829"/>
              <a:ext cx="25731" cy="22522"/>
            </a:xfrm>
            <a:custGeom>
              <a:avLst/>
              <a:gdLst/>
              <a:ahLst/>
              <a:cxnLst/>
              <a:rect l="l" t="t" r="r" b="b"/>
              <a:pathLst>
                <a:path w="914" h="800" extrusionOk="0">
                  <a:moveTo>
                    <a:pt x="800" y="343"/>
                  </a:moveTo>
                  <a:cubicBezTo>
                    <a:pt x="914" y="799"/>
                    <a:pt x="1" y="799"/>
                    <a:pt x="115" y="343"/>
                  </a:cubicBezTo>
                  <a:cubicBezTo>
                    <a:pt x="172" y="0"/>
                    <a:pt x="743" y="0"/>
                    <a:pt x="800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44"/>
            <p:cNvSpPr/>
            <p:nvPr/>
          </p:nvSpPr>
          <p:spPr>
            <a:xfrm>
              <a:off x="6855190" y="2135084"/>
              <a:ext cx="19313" cy="22522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685" y="400"/>
                  </a:moveTo>
                  <a:cubicBezTo>
                    <a:pt x="628" y="800"/>
                    <a:pt x="57" y="800"/>
                    <a:pt x="0" y="400"/>
                  </a:cubicBezTo>
                  <a:cubicBezTo>
                    <a:pt x="57" y="1"/>
                    <a:pt x="628" y="1"/>
                    <a:pt x="6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44"/>
            <p:cNvSpPr/>
            <p:nvPr/>
          </p:nvSpPr>
          <p:spPr>
            <a:xfrm>
              <a:off x="7035141" y="2388935"/>
              <a:ext cx="19284" cy="22522"/>
            </a:xfrm>
            <a:custGeom>
              <a:avLst/>
              <a:gdLst/>
              <a:ahLst/>
              <a:cxnLst/>
              <a:rect l="l" t="t" r="r" b="b"/>
              <a:pathLst>
                <a:path w="685" h="800" extrusionOk="0">
                  <a:moveTo>
                    <a:pt x="685" y="400"/>
                  </a:moveTo>
                  <a:cubicBezTo>
                    <a:pt x="628" y="800"/>
                    <a:pt x="57" y="800"/>
                    <a:pt x="0" y="400"/>
                  </a:cubicBezTo>
                  <a:cubicBezTo>
                    <a:pt x="57" y="1"/>
                    <a:pt x="628" y="1"/>
                    <a:pt x="6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44"/>
            <p:cNvSpPr/>
            <p:nvPr/>
          </p:nvSpPr>
          <p:spPr>
            <a:xfrm>
              <a:off x="6872842" y="2377702"/>
              <a:ext cx="20917" cy="20917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743" y="343"/>
                  </a:moveTo>
                  <a:cubicBezTo>
                    <a:pt x="743" y="571"/>
                    <a:pt x="572" y="742"/>
                    <a:pt x="400" y="742"/>
                  </a:cubicBezTo>
                  <a:cubicBezTo>
                    <a:pt x="172" y="742"/>
                    <a:pt x="1" y="571"/>
                    <a:pt x="1" y="343"/>
                  </a:cubicBezTo>
                  <a:cubicBezTo>
                    <a:pt x="1" y="171"/>
                    <a:pt x="172" y="0"/>
                    <a:pt x="400" y="0"/>
                  </a:cubicBezTo>
                  <a:cubicBezTo>
                    <a:pt x="572" y="0"/>
                    <a:pt x="743" y="171"/>
                    <a:pt x="743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44"/>
            <p:cNvSpPr/>
            <p:nvPr/>
          </p:nvSpPr>
          <p:spPr>
            <a:xfrm>
              <a:off x="7182941" y="1095581"/>
              <a:ext cx="20917" cy="19313"/>
            </a:xfrm>
            <a:custGeom>
              <a:avLst/>
              <a:gdLst/>
              <a:ahLst/>
              <a:cxnLst/>
              <a:rect l="l" t="t" r="r" b="b"/>
              <a:pathLst>
                <a:path w="743" h="686" extrusionOk="0">
                  <a:moveTo>
                    <a:pt x="742" y="343"/>
                  </a:moveTo>
                  <a:cubicBezTo>
                    <a:pt x="742" y="571"/>
                    <a:pt x="571" y="685"/>
                    <a:pt x="400" y="685"/>
                  </a:cubicBezTo>
                  <a:cubicBezTo>
                    <a:pt x="1" y="628"/>
                    <a:pt x="1" y="58"/>
                    <a:pt x="400" y="0"/>
                  </a:cubicBezTo>
                  <a:cubicBezTo>
                    <a:pt x="571" y="0"/>
                    <a:pt x="742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44"/>
            <p:cNvSpPr/>
            <p:nvPr/>
          </p:nvSpPr>
          <p:spPr>
            <a:xfrm>
              <a:off x="7038350" y="2797034"/>
              <a:ext cx="35360" cy="36964"/>
            </a:xfrm>
            <a:custGeom>
              <a:avLst/>
              <a:gdLst/>
              <a:ahLst/>
              <a:cxnLst/>
              <a:rect l="l" t="t" r="r" b="b"/>
              <a:pathLst>
                <a:path w="1256" h="1313" extrusionOk="0">
                  <a:moveTo>
                    <a:pt x="1256" y="571"/>
                  </a:moveTo>
                  <a:cubicBezTo>
                    <a:pt x="1256" y="1028"/>
                    <a:pt x="685" y="1313"/>
                    <a:pt x="343" y="971"/>
                  </a:cubicBezTo>
                  <a:cubicBezTo>
                    <a:pt x="0" y="628"/>
                    <a:pt x="228" y="0"/>
                    <a:pt x="742" y="0"/>
                  </a:cubicBezTo>
                  <a:cubicBezTo>
                    <a:pt x="1027" y="0"/>
                    <a:pt x="1256" y="286"/>
                    <a:pt x="1256" y="5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44"/>
            <p:cNvSpPr/>
            <p:nvPr/>
          </p:nvSpPr>
          <p:spPr>
            <a:xfrm>
              <a:off x="7337189" y="1685235"/>
              <a:ext cx="33755" cy="33755"/>
            </a:xfrm>
            <a:custGeom>
              <a:avLst/>
              <a:gdLst/>
              <a:ahLst/>
              <a:cxnLst/>
              <a:rect l="l" t="t" r="r" b="b"/>
              <a:pathLst>
                <a:path w="1199" h="1199" extrusionOk="0">
                  <a:moveTo>
                    <a:pt x="1199" y="457"/>
                  </a:moveTo>
                  <a:cubicBezTo>
                    <a:pt x="1199" y="1199"/>
                    <a:pt x="0" y="0"/>
                    <a:pt x="685" y="0"/>
                  </a:cubicBezTo>
                  <a:cubicBezTo>
                    <a:pt x="970" y="0"/>
                    <a:pt x="1199" y="171"/>
                    <a:pt x="1199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44"/>
            <p:cNvSpPr/>
            <p:nvPr/>
          </p:nvSpPr>
          <p:spPr>
            <a:xfrm>
              <a:off x="7141163" y="1881233"/>
              <a:ext cx="16103" cy="14499"/>
            </a:xfrm>
            <a:custGeom>
              <a:avLst/>
              <a:gdLst/>
              <a:ahLst/>
              <a:cxnLst/>
              <a:rect l="l" t="t" r="r" b="b"/>
              <a:pathLst>
                <a:path w="572" h="515" extrusionOk="0">
                  <a:moveTo>
                    <a:pt x="571" y="172"/>
                  </a:moveTo>
                  <a:cubicBezTo>
                    <a:pt x="571" y="514"/>
                    <a:pt x="1" y="1"/>
                    <a:pt x="343" y="1"/>
                  </a:cubicBezTo>
                  <a:cubicBezTo>
                    <a:pt x="457" y="1"/>
                    <a:pt x="571" y="58"/>
                    <a:pt x="571" y="1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44"/>
            <p:cNvSpPr/>
            <p:nvPr/>
          </p:nvSpPr>
          <p:spPr>
            <a:xfrm>
              <a:off x="6800546" y="1458692"/>
              <a:ext cx="16103" cy="16075"/>
            </a:xfrm>
            <a:custGeom>
              <a:avLst/>
              <a:gdLst/>
              <a:ahLst/>
              <a:cxnLst/>
              <a:rect l="l" t="t" r="r" b="b"/>
              <a:pathLst>
                <a:path w="572" h="571" extrusionOk="0">
                  <a:moveTo>
                    <a:pt x="572" y="229"/>
                  </a:moveTo>
                  <a:cubicBezTo>
                    <a:pt x="572" y="571"/>
                    <a:pt x="1" y="0"/>
                    <a:pt x="343" y="0"/>
                  </a:cubicBezTo>
                  <a:cubicBezTo>
                    <a:pt x="457" y="0"/>
                    <a:pt x="572" y="114"/>
                    <a:pt x="572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44"/>
            <p:cNvSpPr/>
            <p:nvPr/>
          </p:nvSpPr>
          <p:spPr>
            <a:xfrm>
              <a:off x="7035141" y="1373531"/>
              <a:ext cx="16075" cy="16103"/>
            </a:xfrm>
            <a:custGeom>
              <a:avLst/>
              <a:gdLst/>
              <a:ahLst/>
              <a:cxnLst/>
              <a:rect l="l" t="t" r="r" b="b"/>
              <a:pathLst>
                <a:path w="571" h="572" extrusionOk="0">
                  <a:moveTo>
                    <a:pt x="571" y="229"/>
                  </a:moveTo>
                  <a:cubicBezTo>
                    <a:pt x="571" y="571"/>
                    <a:pt x="0" y="1"/>
                    <a:pt x="400" y="1"/>
                  </a:cubicBezTo>
                  <a:cubicBezTo>
                    <a:pt x="514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44"/>
            <p:cNvSpPr/>
            <p:nvPr/>
          </p:nvSpPr>
          <p:spPr>
            <a:xfrm>
              <a:off x="7329137" y="1148592"/>
              <a:ext cx="14499" cy="12894"/>
            </a:xfrm>
            <a:custGeom>
              <a:avLst/>
              <a:gdLst/>
              <a:ahLst/>
              <a:cxnLst/>
              <a:rect l="l" t="t" r="r" b="b"/>
              <a:pathLst>
                <a:path w="515" h="458" extrusionOk="0">
                  <a:moveTo>
                    <a:pt x="515" y="229"/>
                  </a:moveTo>
                  <a:cubicBezTo>
                    <a:pt x="515" y="343"/>
                    <a:pt x="400" y="457"/>
                    <a:pt x="286" y="457"/>
                  </a:cubicBezTo>
                  <a:cubicBezTo>
                    <a:pt x="1" y="457"/>
                    <a:pt x="1" y="1"/>
                    <a:pt x="286" y="1"/>
                  </a:cubicBezTo>
                  <a:cubicBezTo>
                    <a:pt x="400" y="1"/>
                    <a:pt x="515" y="115"/>
                    <a:pt x="515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44"/>
            <p:cNvSpPr/>
            <p:nvPr/>
          </p:nvSpPr>
          <p:spPr>
            <a:xfrm>
              <a:off x="7147582" y="153901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2" y="229"/>
                  </a:moveTo>
                  <a:cubicBezTo>
                    <a:pt x="572" y="571"/>
                    <a:pt x="1" y="1"/>
                    <a:pt x="343" y="1"/>
                  </a:cubicBezTo>
                  <a:cubicBezTo>
                    <a:pt x="458" y="1"/>
                    <a:pt x="572" y="115"/>
                    <a:pt x="572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44"/>
            <p:cNvSpPr/>
            <p:nvPr/>
          </p:nvSpPr>
          <p:spPr>
            <a:xfrm>
              <a:off x="6813412" y="2353604"/>
              <a:ext cx="20917" cy="19284"/>
            </a:xfrm>
            <a:custGeom>
              <a:avLst/>
              <a:gdLst/>
              <a:ahLst/>
              <a:cxnLst/>
              <a:rect l="l" t="t" r="r" b="b"/>
              <a:pathLst>
                <a:path w="743" h="685" extrusionOk="0">
                  <a:moveTo>
                    <a:pt x="742" y="343"/>
                  </a:moveTo>
                  <a:cubicBezTo>
                    <a:pt x="742" y="571"/>
                    <a:pt x="571" y="685"/>
                    <a:pt x="400" y="685"/>
                  </a:cubicBezTo>
                  <a:cubicBezTo>
                    <a:pt x="172" y="685"/>
                    <a:pt x="0" y="571"/>
                    <a:pt x="0" y="343"/>
                  </a:cubicBezTo>
                  <a:cubicBezTo>
                    <a:pt x="0" y="114"/>
                    <a:pt x="172" y="0"/>
                    <a:pt x="400" y="0"/>
                  </a:cubicBezTo>
                  <a:cubicBezTo>
                    <a:pt x="571" y="0"/>
                    <a:pt x="742" y="171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44"/>
            <p:cNvSpPr/>
            <p:nvPr/>
          </p:nvSpPr>
          <p:spPr>
            <a:xfrm>
              <a:off x="7597459" y="2464440"/>
              <a:ext cx="6447" cy="19313"/>
            </a:xfrm>
            <a:custGeom>
              <a:avLst/>
              <a:gdLst/>
              <a:ahLst/>
              <a:cxnLst/>
              <a:rect l="l" t="t" r="r" b="b"/>
              <a:pathLst>
                <a:path w="229" h="686" extrusionOk="0">
                  <a:moveTo>
                    <a:pt x="229" y="686"/>
                  </a:moveTo>
                  <a:cubicBezTo>
                    <a:pt x="1" y="515"/>
                    <a:pt x="1" y="172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44"/>
            <p:cNvSpPr/>
            <p:nvPr/>
          </p:nvSpPr>
          <p:spPr>
            <a:xfrm>
              <a:off x="7470547" y="2011382"/>
              <a:ext cx="20889" cy="20917"/>
            </a:xfrm>
            <a:custGeom>
              <a:avLst/>
              <a:gdLst/>
              <a:ahLst/>
              <a:cxnLst/>
              <a:rect l="l" t="t" r="r" b="b"/>
              <a:pathLst>
                <a:path w="742" h="743" extrusionOk="0">
                  <a:moveTo>
                    <a:pt x="742" y="400"/>
                  </a:moveTo>
                  <a:cubicBezTo>
                    <a:pt x="628" y="742"/>
                    <a:pt x="114" y="742"/>
                    <a:pt x="0" y="400"/>
                  </a:cubicBezTo>
                  <a:cubicBezTo>
                    <a:pt x="114" y="0"/>
                    <a:pt x="628" y="0"/>
                    <a:pt x="742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44"/>
            <p:cNvSpPr/>
            <p:nvPr/>
          </p:nvSpPr>
          <p:spPr>
            <a:xfrm>
              <a:off x="6937114" y="1200027"/>
              <a:ext cx="20917" cy="20889"/>
            </a:xfrm>
            <a:custGeom>
              <a:avLst/>
              <a:gdLst/>
              <a:ahLst/>
              <a:cxnLst/>
              <a:rect l="l" t="t" r="r" b="b"/>
              <a:pathLst>
                <a:path w="743" h="742" extrusionOk="0">
                  <a:moveTo>
                    <a:pt x="743" y="400"/>
                  </a:moveTo>
                  <a:cubicBezTo>
                    <a:pt x="743" y="571"/>
                    <a:pt x="571" y="742"/>
                    <a:pt x="400" y="742"/>
                  </a:cubicBezTo>
                  <a:cubicBezTo>
                    <a:pt x="172" y="742"/>
                    <a:pt x="1" y="571"/>
                    <a:pt x="1" y="400"/>
                  </a:cubicBezTo>
                  <a:cubicBezTo>
                    <a:pt x="1" y="171"/>
                    <a:pt x="172" y="0"/>
                    <a:pt x="400" y="0"/>
                  </a:cubicBezTo>
                  <a:cubicBezTo>
                    <a:pt x="571" y="0"/>
                    <a:pt x="743" y="171"/>
                    <a:pt x="743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44"/>
            <p:cNvSpPr/>
            <p:nvPr/>
          </p:nvSpPr>
          <p:spPr>
            <a:xfrm>
              <a:off x="7305039" y="1323729"/>
              <a:ext cx="19313" cy="22522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686" y="400"/>
                  </a:moveTo>
                  <a:cubicBezTo>
                    <a:pt x="629" y="799"/>
                    <a:pt x="58" y="799"/>
                    <a:pt x="1" y="400"/>
                  </a:cubicBezTo>
                  <a:cubicBezTo>
                    <a:pt x="58" y="0"/>
                    <a:pt x="629" y="0"/>
                    <a:pt x="686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44"/>
            <p:cNvSpPr/>
            <p:nvPr/>
          </p:nvSpPr>
          <p:spPr>
            <a:xfrm>
              <a:off x="7550866" y="1466715"/>
              <a:ext cx="27336" cy="25731"/>
            </a:xfrm>
            <a:custGeom>
              <a:avLst/>
              <a:gdLst/>
              <a:ahLst/>
              <a:cxnLst/>
              <a:rect l="l" t="t" r="r" b="b"/>
              <a:pathLst>
                <a:path w="971" h="914" extrusionOk="0">
                  <a:moveTo>
                    <a:pt x="971" y="343"/>
                  </a:moveTo>
                  <a:cubicBezTo>
                    <a:pt x="971" y="914"/>
                    <a:pt x="1" y="1"/>
                    <a:pt x="571" y="1"/>
                  </a:cubicBezTo>
                  <a:cubicBezTo>
                    <a:pt x="800" y="1"/>
                    <a:pt x="971" y="172"/>
                    <a:pt x="971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44"/>
            <p:cNvSpPr/>
            <p:nvPr/>
          </p:nvSpPr>
          <p:spPr>
            <a:xfrm>
              <a:off x="7570151" y="1746270"/>
              <a:ext cx="19313" cy="19313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685" y="343"/>
                  </a:moveTo>
                  <a:cubicBezTo>
                    <a:pt x="685" y="514"/>
                    <a:pt x="571" y="686"/>
                    <a:pt x="343" y="686"/>
                  </a:cubicBezTo>
                  <a:cubicBezTo>
                    <a:pt x="172" y="686"/>
                    <a:pt x="0" y="571"/>
                    <a:pt x="0" y="343"/>
                  </a:cubicBezTo>
                  <a:cubicBezTo>
                    <a:pt x="0" y="115"/>
                    <a:pt x="172" y="1"/>
                    <a:pt x="343" y="1"/>
                  </a:cubicBezTo>
                  <a:cubicBezTo>
                    <a:pt x="571" y="1"/>
                    <a:pt x="685" y="115"/>
                    <a:pt x="685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44"/>
            <p:cNvSpPr/>
            <p:nvPr/>
          </p:nvSpPr>
          <p:spPr>
            <a:xfrm>
              <a:off x="7574965" y="2154368"/>
              <a:ext cx="20917" cy="20917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743" y="400"/>
                  </a:moveTo>
                  <a:cubicBezTo>
                    <a:pt x="743" y="571"/>
                    <a:pt x="628" y="742"/>
                    <a:pt x="400" y="742"/>
                  </a:cubicBezTo>
                  <a:cubicBezTo>
                    <a:pt x="1" y="685"/>
                    <a:pt x="1" y="115"/>
                    <a:pt x="400" y="0"/>
                  </a:cubicBezTo>
                  <a:cubicBezTo>
                    <a:pt x="571" y="0"/>
                    <a:pt x="743" y="172"/>
                    <a:pt x="743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44"/>
            <p:cNvSpPr/>
            <p:nvPr/>
          </p:nvSpPr>
          <p:spPr>
            <a:xfrm>
              <a:off x="7181337" y="2102962"/>
              <a:ext cx="25731" cy="25731"/>
            </a:xfrm>
            <a:custGeom>
              <a:avLst/>
              <a:gdLst/>
              <a:ahLst/>
              <a:cxnLst/>
              <a:rect l="l" t="t" r="r" b="b"/>
              <a:pathLst>
                <a:path w="914" h="914" extrusionOk="0">
                  <a:moveTo>
                    <a:pt x="914" y="457"/>
                  </a:moveTo>
                  <a:cubicBezTo>
                    <a:pt x="914" y="685"/>
                    <a:pt x="685" y="913"/>
                    <a:pt x="457" y="913"/>
                  </a:cubicBezTo>
                  <a:cubicBezTo>
                    <a:pt x="229" y="913"/>
                    <a:pt x="0" y="685"/>
                    <a:pt x="0" y="457"/>
                  </a:cubicBezTo>
                  <a:cubicBezTo>
                    <a:pt x="0" y="229"/>
                    <a:pt x="229" y="0"/>
                    <a:pt x="457" y="0"/>
                  </a:cubicBezTo>
                  <a:cubicBezTo>
                    <a:pt x="685" y="0"/>
                    <a:pt x="914" y="229"/>
                    <a:pt x="914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44"/>
            <p:cNvSpPr/>
            <p:nvPr/>
          </p:nvSpPr>
          <p:spPr>
            <a:xfrm>
              <a:off x="7062449" y="2504614"/>
              <a:ext cx="28941" cy="28941"/>
            </a:xfrm>
            <a:custGeom>
              <a:avLst/>
              <a:gdLst/>
              <a:ahLst/>
              <a:cxnLst/>
              <a:rect l="l" t="t" r="r" b="b"/>
              <a:pathLst>
                <a:path w="1028" h="1028" extrusionOk="0">
                  <a:moveTo>
                    <a:pt x="970" y="514"/>
                  </a:moveTo>
                  <a:cubicBezTo>
                    <a:pt x="856" y="1028"/>
                    <a:pt x="114" y="1028"/>
                    <a:pt x="57" y="514"/>
                  </a:cubicBezTo>
                  <a:cubicBezTo>
                    <a:pt x="0" y="1"/>
                    <a:pt x="1028" y="1"/>
                    <a:pt x="970" y="5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44"/>
            <p:cNvSpPr/>
            <p:nvPr/>
          </p:nvSpPr>
          <p:spPr>
            <a:xfrm>
              <a:off x="8655290" y="165482"/>
              <a:ext cx="3238" cy="1633"/>
            </a:xfrm>
            <a:custGeom>
              <a:avLst/>
              <a:gdLst/>
              <a:ahLst/>
              <a:cxnLst/>
              <a:rect l="l" t="t" r="r" b="b"/>
              <a:pathLst>
                <a:path w="115" h="58" extrusionOk="0">
                  <a:moveTo>
                    <a:pt x="57" y="0"/>
                  </a:moveTo>
                  <a:cubicBezTo>
                    <a:pt x="114" y="0"/>
                    <a:pt x="114" y="57"/>
                    <a:pt x="57" y="57"/>
                  </a:cubicBezTo>
                  <a:cubicBezTo>
                    <a:pt x="0" y="57"/>
                    <a:pt x="0" y="0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44"/>
            <p:cNvSpPr/>
            <p:nvPr/>
          </p:nvSpPr>
          <p:spPr>
            <a:xfrm>
              <a:off x="8587809" y="960762"/>
              <a:ext cx="27336" cy="27364"/>
            </a:xfrm>
            <a:custGeom>
              <a:avLst/>
              <a:gdLst/>
              <a:ahLst/>
              <a:cxnLst/>
              <a:rect l="l" t="t" r="r" b="b"/>
              <a:pathLst>
                <a:path w="971" h="972" extrusionOk="0">
                  <a:moveTo>
                    <a:pt x="913" y="457"/>
                  </a:moveTo>
                  <a:cubicBezTo>
                    <a:pt x="856" y="971"/>
                    <a:pt x="171" y="971"/>
                    <a:pt x="114" y="457"/>
                  </a:cubicBezTo>
                  <a:cubicBezTo>
                    <a:pt x="0" y="1"/>
                    <a:pt x="970" y="1"/>
                    <a:pt x="913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44"/>
            <p:cNvSpPr/>
            <p:nvPr/>
          </p:nvSpPr>
          <p:spPr>
            <a:xfrm>
              <a:off x="8552449" y="825799"/>
              <a:ext cx="24127" cy="24155"/>
            </a:xfrm>
            <a:custGeom>
              <a:avLst/>
              <a:gdLst/>
              <a:ahLst/>
              <a:cxnLst/>
              <a:rect l="l" t="t" r="r" b="b"/>
              <a:pathLst>
                <a:path w="857" h="858" extrusionOk="0">
                  <a:moveTo>
                    <a:pt x="857" y="458"/>
                  </a:moveTo>
                  <a:cubicBezTo>
                    <a:pt x="857" y="686"/>
                    <a:pt x="685" y="857"/>
                    <a:pt x="457" y="857"/>
                  </a:cubicBezTo>
                  <a:cubicBezTo>
                    <a:pt x="229" y="857"/>
                    <a:pt x="1" y="686"/>
                    <a:pt x="1" y="458"/>
                  </a:cubicBezTo>
                  <a:cubicBezTo>
                    <a:pt x="1" y="172"/>
                    <a:pt x="229" y="1"/>
                    <a:pt x="457" y="1"/>
                  </a:cubicBezTo>
                  <a:cubicBezTo>
                    <a:pt x="685" y="1"/>
                    <a:pt x="857" y="172"/>
                    <a:pt x="857" y="4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44"/>
            <p:cNvSpPr/>
            <p:nvPr/>
          </p:nvSpPr>
          <p:spPr>
            <a:xfrm>
              <a:off x="7567562" y="875629"/>
              <a:ext cx="30545" cy="30545"/>
            </a:xfrm>
            <a:custGeom>
              <a:avLst/>
              <a:gdLst/>
              <a:ahLst/>
              <a:cxnLst/>
              <a:rect l="l" t="t" r="r" b="b"/>
              <a:pathLst>
                <a:path w="1085" h="1085" extrusionOk="0">
                  <a:moveTo>
                    <a:pt x="1085" y="400"/>
                  </a:moveTo>
                  <a:cubicBezTo>
                    <a:pt x="1085" y="1084"/>
                    <a:pt x="1" y="0"/>
                    <a:pt x="628" y="0"/>
                  </a:cubicBezTo>
                  <a:cubicBezTo>
                    <a:pt x="857" y="0"/>
                    <a:pt x="1085" y="171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44"/>
            <p:cNvSpPr/>
            <p:nvPr/>
          </p:nvSpPr>
          <p:spPr>
            <a:xfrm>
              <a:off x="8043142" y="906146"/>
              <a:ext cx="16075" cy="16103"/>
            </a:xfrm>
            <a:custGeom>
              <a:avLst/>
              <a:gdLst/>
              <a:ahLst/>
              <a:cxnLst/>
              <a:rect l="l" t="t" r="r" b="b"/>
              <a:pathLst>
                <a:path w="571" h="572" extrusionOk="0">
                  <a:moveTo>
                    <a:pt x="571" y="229"/>
                  </a:moveTo>
                  <a:cubicBezTo>
                    <a:pt x="571" y="571"/>
                    <a:pt x="0" y="0"/>
                    <a:pt x="343" y="0"/>
                  </a:cubicBezTo>
                  <a:cubicBezTo>
                    <a:pt x="514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44"/>
            <p:cNvSpPr/>
            <p:nvPr/>
          </p:nvSpPr>
          <p:spPr>
            <a:xfrm>
              <a:off x="7615759" y="98165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1"/>
                    <a:pt x="343" y="1"/>
                  </a:cubicBezTo>
                  <a:cubicBezTo>
                    <a:pt x="457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44"/>
            <p:cNvSpPr/>
            <p:nvPr/>
          </p:nvSpPr>
          <p:spPr>
            <a:xfrm>
              <a:off x="8669732" y="54143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1"/>
                    <a:pt x="343" y="1"/>
                  </a:cubicBezTo>
                  <a:cubicBezTo>
                    <a:pt x="457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44"/>
            <p:cNvSpPr/>
            <p:nvPr/>
          </p:nvSpPr>
          <p:spPr>
            <a:xfrm>
              <a:off x="7218921" y="788863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0" y="0"/>
                    <a:pt x="343" y="0"/>
                  </a:cubicBezTo>
                  <a:cubicBezTo>
                    <a:pt x="514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44"/>
            <p:cNvSpPr/>
            <p:nvPr/>
          </p:nvSpPr>
          <p:spPr>
            <a:xfrm>
              <a:off x="8065636" y="433776"/>
              <a:ext cx="12866" cy="16103"/>
            </a:xfrm>
            <a:custGeom>
              <a:avLst/>
              <a:gdLst/>
              <a:ahLst/>
              <a:cxnLst/>
              <a:rect l="l" t="t" r="r" b="b"/>
              <a:pathLst>
                <a:path w="457" h="572" extrusionOk="0">
                  <a:moveTo>
                    <a:pt x="457" y="286"/>
                  </a:moveTo>
                  <a:cubicBezTo>
                    <a:pt x="457" y="572"/>
                    <a:pt x="0" y="572"/>
                    <a:pt x="0" y="286"/>
                  </a:cubicBezTo>
                  <a:cubicBezTo>
                    <a:pt x="0" y="1"/>
                    <a:pt x="457" y="1"/>
                    <a:pt x="457" y="2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44"/>
            <p:cNvSpPr/>
            <p:nvPr/>
          </p:nvSpPr>
          <p:spPr>
            <a:xfrm>
              <a:off x="8305017" y="882048"/>
              <a:ext cx="14499" cy="12866"/>
            </a:xfrm>
            <a:custGeom>
              <a:avLst/>
              <a:gdLst/>
              <a:ahLst/>
              <a:cxnLst/>
              <a:rect l="l" t="t" r="r" b="b"/>
              <a:pathLst>
                <a:path w="515" h="457" extrusionOk="0">
                  <a:moveTo>
                    <a:pt x="514" y="229"/>
                  </a:moveTo>
                  <a:cubicBezTo>
                    <a:pt x="514" y="343"/>
                    <a:pt x="400" y="457"/>
                    <a:pt x="286" y="457"/>
                  </a:cubicBezTo>
                  <a:cubicBezTo>
                    <a:pt x="1" y="457"/>
                    <a:pt x="1" y="0"/>
                    <a:pt x="286" y="0"/>
                  </a:cubicBezTo>
                  <a:cubicBezTo>
                    <a:pt x="400" y="0"/>
                    <a:pt x="514" y="115"/>
                    <a:pt x="514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44"/>
            <p:cNvSpPr/>
            <p:nvPr/>
          </p:nvSpPr>
          <p:spPr>
            <a:xfrm>
              <a:off x="8253610" y="398444"/>
              <a:ext cx="17708" cy="16103"/>
            </a:xfrm>
            <a:custGeom>
              <a:avLst/>
              <a:gdLst/>
              <a:ahLst/>
              <a:cxnLst/>
              <a:rect l="l" t="t" r="r" b="b"/>
              <a:pathLst>
                <a:path w="629" h="572" extrusionOk="0">
                  <a:moveTo>
                    <a:pt x="571" y="229"/>
                  </a:moveTo>
                  <a:cubicBezTo>
                    <a:pt x="628" y="571"/>
                    <a:pt x="0" y="0"/>
                    <a:pt x="400" y="0"/>
                  </a:cubicBezTo>
                  <a:cubicBezTo>
                    <a:pt x="514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44"/>
            <p:cNvSpPr/>
            <p:nvPr/>
          </p:nvSpPr>
          <p:spPr>
            <a:xfrm>
              <a:off x="8873782" y="597679"/>
              <a:ext cx="16103" cy="14470"/>
            </a:xfrm>
            <a:custGeom>
              <a:avLst/>
              <a:gdLst/>
              <a:ahLst/>
              <a:cxnLst/>
              <a:rect l="l" t="t" r="r" b="b"/>
              <a:pathLst>
                <a:path w="572" h="514" extrusionOk="0">
                  <a:moveTo>
                    <a:pt x="571" y="171"/>
                  </a:moveTo>
                  <a:cubicBezTo>
                    <a:pt x="571" y="514"/>
                    <a:pt x="1" y="0"/>
                    <a:pt x="343" y="0"/>
                  </a:cubicBezTo>
                  <a:cubicBezTo>
                    <a:pt x="457" y="0"/>
                    <a:pt x="571" y="57"/>
                    <a:pt x="571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44"/>
            <p:cNvSpPr/>
            <p:nvPr/>
          </p:nvSpPr>
          <p:spPr>
            <a:xfrm>
              <a:off x="7030947" y="941506"/>
              <a:ext cx="12866" cy="17680"/>
            </a:xfrm>
            <a:custGeom>
              <a:avLst/>
              <a:gdLst/>
              <a:ahLst/>
              <a:cxnLst/>
              <a:rect l="l" t="t" r="r" b="b"/>
              <a:pathLst>
                <a:path w="457" h="628" extrusionOk="0">
                  <a:moveTo>
                    <a:pt x="457" y="285"/>
                  </a:moveTo>
                  <a:cubicBezTo>
                    <a:pt x="457" y="628"/>
                    <a:pt x="0" y="628"/>
                    <a:pt x="0" y="285"/>
                  </a:cubicBezTo>
                  <a:cubicBezTo>
                    <a:pt x="0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44"/>
            <p:cNvSpPr/>
            <p:nvPr/>
          </p:nvSpPr>
          <p:spPr>
            <a:xfrm>
              <a:off x="6857415" y="780840"/>
              <a:ext cx="12894" cy="16075"/>
            </a:xfrm>
            <a:custGeom>
              <a:avLst/>
              <a:gdLst/>
              <a:ahLst/>
              <a:cxnLst/>
              <a:rect l="l" t="t" r="r" b="b"/>
              <a:pathLst>
                <a:path w="458" h="571" extrusionOk="0">
                  <a:moveTo>
                    <a:pt x="457" y="285"/>
                  </a:moveTo>
                  <a:cubicBezTo>
                    <a:pt x="457" y="571"/>
                    <a:pt x="1" y="571"/>
                    <a:pt x="1" y="285"/>
                  </a:cubicBezTo>
                  <a:cubicBezTo>
                    <a:pt x="1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44"/>
            <p:cNvSpPr/>
            <p:nvPr/>
          </p:nvSpPr>
          <p:spPr>
            <a:xfrm>
              <a:off x="6968280" y="912565"/>
              <a:ext cx="12866" cy="14499"/>
            </a:xfrm>
            <a:custGeom>
              <a:avLst/>
              <a:gdLst/>
              <a:ahLst/>
              <a:cxnLst/>
              <a:rect l="l" t="t" r="r" b="b"/>
              <a:pathLst>
                <a:path w="457" h="515" extrusionOk="0">
                  <a:moveTo>
                    <a:pt x="457" y="229"/>
                  </a:moveTo>
                  <a:cubicBezTo>
                    <a:pt x="457" y="514"/>
                    <a:pt x="0" y="514"/>
                    <a:pt x="0" y="229"/>
                  </a:cubicBezTo>
                  <a:cubicBezTo>
                    <a:pt x="0" y="115"/>
                    <a:pt x="115" y="1"/>
                    <a:pt x="229" y="1"/>
                  </a:cubicBezTo>
                  <a:cubicBezTo>
                    <a:pt x="343" y="1"/>
                    <a:pt x="457" y="115"/>
                    <a:pt x="457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44"/>
            <p:cNvSpPr/>
            <p:nvPr/>
          </p:nvSpPr>
          <p:spPr>
            <a:xfrm>
              <a:off x="8137932" y="343828"/>
              <a:ext cx="14499" cy="11261"/>
            </a:xfrm>
            <a:custGeom>
              <a:avLst/>
              <a:gdLst/>
              <a:ahLst/>
              <a:cxnLst/>
              <a:rect l="l" t="t" r="r" b="b"/>
              <a:pathLst>
                <a:path w="515" h="400" extrusionOk="0">
                  <a:moveTo>
                    <a:pt x="514" y="228"/>
                  </a:moveTo>
                  <a:cubicBezTo>
                    <a:pt x="514" y="342"/>
                    <a:pt x="400" y="400"/>
                    <a:pt x="286" y="400"/>
                  </a:cubicBezTo>
                  <a:cubicBezTo>
                    <a:pt x="0" y="400"/>
                    <a:pt x="0" y="0"/>
                    <a:pt x="286" y="0"/>
                  </a:cubicBezTo>
                  <a:cubicBezTo>
                    <a:pt x="400" y="0"/>
                    <a:pt x="514" y="57"/>
                    <a:pt x="514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44"/>
            <p:cNvSpPr/>
            <p:nvPr/>
          </p:nvSpPr>
          <p:spPr>
            <a:xfrm>
              <a:off x="6855811" y="600889"/>
              <a:ext cx="25731" cy="28941"/>
            </a:xfrm>
            <a:custGeom>
              <a:avLst/>
              <a:gdLst/>
              <a:ahLst/>
              <a:cxnLst/>
              <a:rect l="l" t="t" r="r" b="b"/>
              <a:pathLst>
                <a:path w="914" h="1028" extrusionOk="0">
                  <a:moveTo>
                    <a:pt x="914" y="514"/>
                  </a:moveTo>
                  <a:cubicBezTo>
                    <a:pt x="914" y="742"/>
                    <a:pt x="742" y="970"/>
                    <a:pt x="514" y="970"/>
                  </a:cubicBezTo>
                  <a:cubicBezTo>
                    <a:pt x="1" y="1027"/>
                    <a:pt x="1" y="0"/>
                    <a:pt x="514" y="57"/>
                  </a:cubicBezTo>
                  <a:cubicBezTo>
                    <a:pt x="742" y="57"/>
                    <a:pt x="914" y="286"/>
                    <a:pt x="914" y="5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44"/>
            <p:cNvSpPr/>
            <p:nvPr/>
          </p:nvSpPr>
          <p:spPr>
            <a:xfrm>
              <a:off x="6998797" y="146198"/>
              <a:ext cx="19313" cy="20917"/>
            </a:xfrm>
            <a:custGeom>
              <a:avLst/>
              <a:gdLst/>
              <a:ahLst/>
              <a:cxnLst/>
              <a:rect l="l" t="t" r="r" b="b"/>
              <a:pathLst>
                <a:path w="686" h="743" extrusionOk="0">
                  <a:moveTo>
                    <a:pt x="686" y="286"/>
                  </a:moveTo>
                  <a:cubicBezTo>
                    <a:pt x="686" y="742"/>
                    <a:pt x="1" y="0"/>
                    <a:pt x="457" y="58"/>
                  </a:cubicBezTo>
                  <a:cubicBezTo>
                    <a:pt x="571" y="58"/>
                    <a:pt x="686" y="172"/>
                    <a:pt x="686" y="2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44"/>
            <p:cNvSpPr/>
            <p:nvPr/>
          </p:nvSpPr>
          <p:spPr>
            <a:xfrm>
              <a:off x="8309831" y="176715"/>
              <a:ext cx="17708" cy="17708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572" y="343"/>
                  </a:moveTo>
                  <a:cubicBezTo>
                    <a:pt x="629" y="629"/>
                    <a:pt x="1" y="629"/>
                    <a:pt x="58" y="343"/>
                  </a:cubicBezTo>
                  <a:cubicBezTo>
                    <a:pt x="58" y="1"/>
                    <a:pt x="515" y="1"/>
                    <a:pt x="57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44"/>
            <p:cNvSpPr/>
            <p:nvPr/>
          </p:nvSpPr>
          <p:spPr>
            <a:xfrm>
              <a:off x="8652053" y="324544"/>
              <a:ext cx="30574" cy="30545"/>
            </a:xfrm>
            <a:custGeom>
              <a:avLst/>
              <a:gdLst/>
              <a:ahLst/>
              <a:cxnLst/>
              <a:rect l="l" t="t" r="r" b="b"/>
              <a:pathLst>
                <a:path w="1086" h="1085" extrusionOk="0">
                  <a:moveTo>
                    <a:pt x="1085" y="400"/>
                  </a:moveTo>
                  <a:cubicBezTo>
                    <a:pt x="1028" y="1085"/>
                    <a:pt x="1" y="0"/>
                    <a:pt x="629" y="0"/>
                  </a:cubicBezTo>
                  <a:cubicBezTo>
                    <a:pt x="857" y="0"/>
                    <a:pt x="1085" y="171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44"/>
            <p:cNvSpPr/>
            <p:nvPr/>
          </p:nvSpPr>
          <p:spPr>
            <a:xfrm>
              <a:off x="8864154" y="178320"/>
              <a:ext cx="38569" cy="40202"/>
            </a:xfrm>
            <a:custGeom>
              <a:avLst/>
              <a:gdLst/>
              <a:ahLst/>
              <a:cxnLst/>
              <a:rect l="l" t="t" r="r" b="b"/>
              <a:pathLst>
                <a:path w="1370" h="1428" extrusionOk="0">
                  <a:moveTo>
                    <a:pt x="1370" y="629"/>
                  </a:moveTo>
                  <a:cubicBezTo>
                    <a:pt x="1370" y="1142"/>
                    <a:pt x="742" y="1428"/>
                    <a:pt x="343" y="1028"/>
                  </a:cubicBezTo>
                  <a:cubicBezTo>
                    <a:pt x="0" y="686"/>
                    <a:pt x="228" y="1"/>
                    <a:pt x="799" y="1"/>
                  </a:cubicBezTo>
                  <a:cubicBezTo>
                    <a:pt x="1142" y="1"/>
                    <a:pt x="1370" y="286"/>
                    <a:pt x="1370" y="6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44"/>
            <p:cNvSpPr/>
            <p:nvPr/>
          </p:nvSpPr>
          <p:spPr>
            <a:xfrm>
              <a:off x="7066279" y="610517"/>
              <a:ext cx="25731" cy="27336"/>
            </a:xfrm>
            <a:custGeom>
              <a:avLst/>
              <a:gdLst/>
              <a:ahLst/>
              <a:cxnLst/>
              <a:rect l="l" t="t" r="r" b="b"/>
              <a:pathLst>
                <a:path w="914" h="971" extrusionOk="0">
                  <a:moveTo>
                    <a:pt x="914" y="400"/>
                  </a:moveTo>
                  <a:cubicBezTo>
                    <a:pt x="914" y="971"/>
                    <a:pt x="1" y="1"/>
                    <a:pt x="571" y="1"/>
                  </a:cubicBezTo>
                  <a:cubicBezTo>
                    <a:pt x="743" y="1"/>
                    <a:pt x="914" y="172"/>
                    <a:pt x="914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44"/>
            <p:cNvSpPr/>
            <p:nvPr/>
          </p:nvSpPr>
          <p:spPr>
            <a:xfrm>
              <a:off x="7103243" y="888467"/>
              <a:ext cx="19313" cy="22522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685" y="400"/>
                  </a:moveTo>
                  <a:cubicBezTo>
                    <a:pt x="628" y="800"/>
                    <a:pt x="57" y="800"/>
                    <a:pt x="0" y="400"/>
                  </a:cubicBezTo>
                  <a:cubicBezTo>
                    <a:pt x="57" y="1"/>
                    <a:pt x="628" y="1"/>
                    <a:pt x="6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44"/>
            <p:cNvSpPr/>
            <p:nvPr/>
          </p:nvSpPr>
          <p:spPr>
            <a:xfrm>
              <a:off x="6823689" y="443432"/>
              <a:ext cx="20917" cy="20917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742" y="343"/>
                  </a:moveTo>
                  <a:cubicBezTo>
                    <a:pt x="742" y="571"/>
                    <a:pt x="571" y="742"/>
                    <a:pt x="400" y="742"/>
                  </a:cubicBezTo>
                  <a:cubicBezTo>
                    <a:pt x="0" y="628"/>
                    <a:pt x="0" y="115"/>
                    <a:pt x="400" y="0"/>
                  </a:cubicBezTo>
                  <a:cubicBezTo>
                    <a:pt x="571" y="0"/>
                    <a:pt x="742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44"/>
            <p:cNvSpPr/>
            <p:nvPr/>
          </p:nvSpPr>
          <p:spPr>
            <a:xfrm>
              <a:off x="7003611" y="406468"/>
              <a:ext cx="25760" cy="25731"/>
            </a:xfrm>
            <a:custGeom>
              <a:avLst/>
              <a:gdLst/>
              <a:ahLst/>
              <a:cxnLst/>
              <a:rect l="l" t="t" r="r" b="b"/>
              <a:pathLst>
                <a:path w="915" h="914" extrusionOk="0">
                  <a:moveTo>
                    <a:pt x="914" y="343"/>
                  </a:moveTo>
                  <a:cubicBezTo>
                    <a:pt x="914" y="914"/>
                    <a:pt x="1" y="1"/>
                    <a:pt x="572" y="1"/>
                  </a:cubicBezTo>
                  <a:cubicBezTo>
                    <a:pt x="800" y="1"/>
                    <a:pt x="914" y="172"/>
                    <a:pt x="914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44"/>
            <p:cNvSpPr/>
            <p:nvPr/>
          </p:nvSpPr>
          <p:spPr>
            <a:xfrm>
              <a:off x="8097758" y="139779"/>
              <a:ext cx="25731" cy="22522"/>
            </a:xfrm>
            <a:custGeom>
              <a:avLst/>
              <a:gdLst/>
              <a:ahLst/>
              <a:cxnLst/>
              <a:rect l="l" t="t" r="r" b="b"/>
              <a:pathLst>
                <a:path w="914" h="800" extrusionOk="0">
                  <a:moveTo>
                    <a:pt x="800" y="343"/>
                  </a:moveTo>
                  <a:cubicBezTo>
                    <a:pt x="914" y="799"/>
                    <a:pt x="1" y="799"/>
                    <a:pt x="115" y="343"/>
                  </a:cubicBezTo>
                  <a:cubicBezTo>
                    <a:pt x="172" y="0"/>
                    <a:pt x="743" y="0"/>
                    <a:pt x="800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44"/>
            <p:cNvSpPr/>
            <p:nvPr/>
          </p:nvSpPr>
          <p:spPr>
            <a:xfrm>
              <a:off x="7331391" y="575186"/>
              <a:ext cx="33755" cy="33755"/>
            </a:xfrm>
            <a:custGeom>
              <a:avLst/>
              <a:gdLst/>
              <a:ahLst/>
              <a:cxnLst/>
              <a:rect l="l" t="t" r="r" b="b"/>
              <a:pathLst>
                <a:path w="1199" h="1199" extrusionOk="0">
                  <a:moveTo>
                    <a:pt x="1199" y="457"/>
                  </a:moveTo>
                  <a:cubicBezTo>
                    <a:pt x="1199" y="1199"/>
                    <a:pt x="0" y="0"/>
                    <a:pt x="685" y="0"/>
                  </a:cubicBezTo>
                  <a:cubicBezTo>
                    <a:pt x="970" y="0"/>
                    <a:pt x="1199" y="171"/>
                    <a:pt x="1199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44"/>
            <p:cNvSpPr/>
            <p:nvPr/>
          </p:nvSpPr>
          <p:spPr>
            <a:xfrm>
              <a:off x="7135365" y="771183"/>
              <a:ext cx="16103" cy="14499"/>
            </a:xfrm>
            <a:custGeom>
              <a:avLst/>
              <a:gdLst/>
              <a:ahLst/>
              <a:cxnLst/>
              <a:rect l="l" t="t" r="r" b="b"/>
              <a:pathLst>
                <a:path w="572" h="515" extrusionOk="0">
                  <a:moveTo>
                    <a:pt x="571" y="172"/>
                  </a:moveTo>
                  <a:cubicBezTo>
                    <a:pt x="571" y="514"/>
                    <a:pt x="1" y="1"/>
                    <a:pt x="343" y="1"/>
                  </a:cubicBezTo>
                  <a:cubicBezTo>
                    <a:pt x="457" y="1"/>
                    <a:pt x="571" y="58"/>
                    <a:pt x="571" y="1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44"/>
            <p:cNvSpPr/>
            <p:nvPr/>
          </p:nvSpPr>
          <p:spPr>
            <a:xfrm>
              <a:off x="6794748" y="348642"/>
              <a:ext cx="16103" cy="16075"/>
            </a:xfrm>
            <a:custGeom>
              <a:avLst/>
              <a:gdLst/>
              <a:ahLst/>
              <a:cxnLst/>
              <a:rect l="l" t="t" r="r" b="b"/>
              <a:pathLst>
                <a:path w="572" h="571" extrusionOk="0">
                  <a:moveTo>
                    <a:pt x="572" y="229"/>
                  </a:moveTo>
                  <a:cubicBezTo>
                    <a:pt x="572" y="571"/>
                    <a:pt x="1" y="0"/>
                    <a:pt x="343" y="0"/>
                  </a:cubicBezTo>
                  <a:cubicBezTo>
                    <a:pt x="457" y="0"/>
                    <a:pt x="572" y="114"/>
                    <a:pt x="572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44"/>
            <p:cNvSpPr/>
            <p:nvPr/>
          </p:nvSpPr>
          <p:spPr>
            <a:xfrm>
              <a:off x="7029343" y="263481"/>
              <a:ext cx="16075" cy="16103"/>
            </a:xfrm>
            <a:custGeom>
              <a:avLst/>
              <a:gdLst/>
              <a:ahLst/>
              <a:cxnLst/>
              <a:rect l="l" t="t" r="r" b="b"/>
              <a:pathLst>
                <a:path w="571" h="572" extrusionOk="0">
                  <a:moveTo>
                    <a:pt x="571" y="229"/>
                  </a:moveTo>
                  <a:cubicBezTo>
                    <a:pt x="571" y="571"/>
                    <a:pt x="0" y="1"/>
                    <a:pt x="400" y="1"/>
                  </a:cubicBezTo>
                  <a:cubicBezTo>
                    <a:pt x="514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44"/>
            <p:cNvSpPr/>
            <p:nvPr/>
          </p:nvSpPr>
          <p:spPr>
            <a:xfrm>
              <a:off x="7141784" y="428962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2" y="229"/>
                  </a:moveTo>
                  <a:cubicBezTo>
                    <a:pt x="572" y="571"/>
                    <a:pt x="1" y="1"/>
                    <a:pt x="343" y="1"/>
                  </a:cubicBezTo>
                  <a:cubicBezTo>
                    <a:pt x="458" y="1"/>
                    <a:pt x="572" y="115"/>
                    <a:pt x="572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44"/>
            <p:cNvSpPr/>
            <p:nvPr/>
          </p:nvSpPr>
          <p:spPr>
            <a:xfrm>
              <a:off x="7464749" y="901332"/>
              <a:ext cx="20889" cy="20917"/>
            </a:xfrm>
            <a:custGeom>
              <a:avLst/>
              <a:gdLst/>
              <a:ahLst/>
              <a:cxnLst/>
              <a:rect l="l" t="t" r="r" b="b"/>
              <a:pathLst>
                <a:path w="742" h="743" extrusionOk="0">
                  <a:moveTo>
                    <a:pt x="742" y="400"/>
                  </a:moveTo>
                  <a:cubicBezTo>
                    <a:pt x="628" y="742"/>
                    <a:pt x="114" y="742"/>
                    <a:pt x="0" y="400"/>
                  </a:cubicBezTo>
                  <a:cubicBezTo>
                    <a:pt x="114" y="0"/>
                    <a:pt x="628" y="0"/>
                    <a:pt x="742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44"/>
            <p:cNvSpPr/>
            <p:nvPr/>
          </p:nvSpPr>
          <p:spPr>
            <a:xfrm>
              <a:off x="6931316" y="89977"/>
              <a:ext cx="20917" cy="20889"/>
            </a:xfrm>
            <a:custGeom>
              <a:avLst/>
              <a:gdLst/>
              <a:ahLst/>
              <a:cxnLst/>
              <a:rect l="l" t="t" r="r" b="b"/>
              <a:pathLst>
                <a:path w="743" h="742" extrusionOk="0">
                  <a:moveTo>
                    <a:pt x="743" y="400"/>
                  </a:moveTo>
                  <a:cubicBezTo>
                    <a:pt x="743" y="571"/>
                    <a:pt x="571" y="742"/>
                    <a:pt x="400" y="742"/>
                  </a:cubicBezTo>
                  <a:cubicBezTo>
                    <a:pt x="172" y="742"/>
                    <a:pt x="1" y="571"/>
                    <a:pt x="1" y="400"/>
                  </a:cubicBezTo>
                  <a:cubicBezTo>
                    <a:pt x="1" y="171"/>
                    <a:pt x="172" y="0"/>
                    <a:pt x="400" y="0"/>
                  </a:cubicBezTo>
                  <a:cubicBezTo>
                    <a:pt x="571" y="0"/>
                    <a:pt x="743" y="171"/>
                    <a:pt x="743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44"/>
            <p:cNvSpPr/>
            <p:nvPr/>
          </p:nvSpPr>
          <p:spPr>
            <a:xfrm>
              <a:off x="7299241" y="213679"/>
              <a:ext cx="19313" cy="22522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686" y="400"/>
                  </a:moveTo>
                  <a:cubicBezTo>
                    <a:pt x="629" y="799"/>
                    <a:pt x="58" y="799"/>
                    <a:pt x="1" y="400"/>
                  </a:cubicBezTo>
                  <a:cubicBezTo>
                    <a:pt x="58" y="0"/>
                    <a:pt x="629" y="0"/>
                    <a:pt x="686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44"/>
            <p:cNvSpPr/>
            <p:nvPr/>
          </p:nvSpPr>
          <p:spPr>
            <a:xfrm>
              <a:off x="7545068" y="356666"/>
              <a:ext cx="27336" cy="25731"/>
            </a:xfrm>
            <a:custGeom>
              <a:avLst/>
              <a:gdLst/>
              <a:ahLst/>
              <a:cxnLst/>
              <a:rect l="l" t="t" r="r" b="b"/>
              <a:pathLst>
                <a:path w="971" h="914" extrusionOk="0">
                  <a:moveTo>
                    <a:pt x="971" y="343"/>
                  </a:moveTo>
                  <a:cubicBezTo>
                    <a:pt x="971" y="914"/>
                    <a:pt x="1" y="1"/>
                    <a:pt x="571" y="1"/>
                  </a:cubicBezTo>
                  <a:cubicBezTo>
                    <a:pt x="800" y="1"/>
                    <a:pt x="971" y="172"/>
                    <a:pt x="971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44"/>
            <p:cNvSpPr/>
            <p:nvPr/>
          </p:nvSpPr>
          <p:spPr>
            <a:xfrm>
              <a:off x="7564353" y="636220"/>
              <a:ext cx="19313" cy="19313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685" y="343"/>
                  </a:moveTo>
                  <a:cubicBezTo>
                    <a:pt x="685" y="514"/>
                    <a:pt x="571" y="686"/>
                    <a:pt x="343" y="686"/>
                  </a:cubicBezTo>
                  <a:cubicBezTo>
                    <a:pt x="172" y="686"/>
                    <a:pt x="0" y="571"/>
                    <a:pt x="0" y="343"/>
                  </a:cubicBezTo>
                  <a:cubicBezTo>
                    <a:pt x="0" y="115"/>
                    <a:pt x="172" y="1"/>
                    <a:pt x="343" y="1"/>
                  </a:cubicBezTo>
                  <a:cubicBezTo>
                    <a:pt x="571" y="1"/>
                    <a:pt x="685" y="115"/>
                    <a:pt x="685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44"/>
            <p:cNvSpPr/>
            <p:nvPr/>
          </p:nvSpPr>
          <p:spPr>
            <a:xfrm>
              <a:off x="7175538" y="992912"/>
              <a:ext cx="25731" cy="25731"/>
            </a:xfrm>
            <a:custGeom>
              <a:avLst/>
              <a:gdLst/>
              <a:ahLst/>
              <a:cxnLst/>
              <a:rect l="l" t="t" r="r" b="b"/>
              <a:pathLst>
                <a:path w="914" h="914" extrusionOk="0">
                  <a:moveTo>
                    <a:pt x="914" y="457"/>
                  </a:moveTo>
                  <a:cubicBezTo>
                    <a:pt x="914" y="685"/>
                    <a:pt x="685" y="913"/>
                    <a:pt x="457" y="913"/>
                  </a:cubicBezTo>
                  <a:cubicBezTo>
                    <a:pt x="229" y="913"/>
                    <a:pt x="0" y="685"/>
                    <a:pt x="0" y="457"/>
                  </a:cubicBezTo>
                  <a:cubicBezTo>
                    <a:pt x="0" y="229"/>
                    <a:pt x="229" y="0"/>
                    <a:pt x="457" y="0"/>
                  </a:cubicBezTo>
                  <a:cubicBezTo>
                    <a:pt x="685" y="0"/>
                    <a:pt x="914" y="229"/>
                    <a:pt x="914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87" name="Google Shape;7687;p44"/>
          <p:cNvSpPr/>
          <p:nvPr/>
        </p:nvSpPr>
        <p:spPr>
          <a:xfrm>
            <a:off x="-4" y="4597425"/>
            <a:ext cx="9192680" cy="546076"/>
          </a:xfrm>
          <a:custGeom>
            <a:avLst/>
            <a:gdLst/>
            <a:ahLst/>
            <a:cxnLst/>
            <a:rect l="l" t="t" r="r" b="b"/>
            <a:pathLst>
              <a:path w="284339" h="2320" extrusionOk="0">
                <a:moveTo>
                  <a:pt x="0" y="1"/>
                </a:moveTo>
                <a:lnTo>
                  <a:pt x="0" y="2320"/>
                </a:lnTo>
                <a:lnTo>
                  <a:pt x="284338" y="2320"/>
                </a:lnTo>
                <a:lnTo>
                  <a:pt x="2843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88" name="Google Shape;7688;p44"/>
          <p:cNvGrpSpPr/>
          <p:nvPr/>
        </p:nvGrpSpPr>
        <p:grpSpPr>
          <a:xfrm>
            <a:off x="327442" y="139779"/>
            <a:ext cx="2233310" cy="4382270"/>
            <a:chOff x="2299639" y="63579"/>
            <a:chExt cx="2233310" cy="4382270"/>
          </a:xfrm>
        </p:grpSpPr>
        <p:sp>
          <p:nvSpPr>
            <p:cNvPr id="7689" name="Google Shape;7689;p44"/>
            <p:cNvSpPr/>
            <p:nvPr/>
          </p:nvSpPr>
          <p:spPr>
            <a:xfrm>
              <a:off x="4173019" y="3496294"/>
              <a:ext cx="8052" cy="6447"/>
            </a:xfrm>
            <a:custGeom>
              <a:avLst/>
              <a:gdLst/>
              <a:ahLst/>
              <a:cxnLst/>
              <a:rect l="l" t="t" r="r" b="b"/>
              <a:pathLst>
                <a:path w="286" h="229" extrusionOk="0">
                  <a:moveTo>
                    <a:pt x="172" y="0"/>
                  </a:moveTo>
                  <a:cubicBezTo>
                    <a:pt x="1" y="0"/>
                    <a:pt x="1" y="229"/>
                    <a:pt x="172" y="229"/>
                  </a:cubicBezTo>
                  <a:cubicBezTo>
                    <a:pt x="286" y="229"/>
                    <a:pt x="286" y="0"/>
                    <a:pt x="1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44"/>
            <p:cNvSpPr/>
            <p:nvPr/>
          </p:nvSpPr>
          <p:spPr>
            <a:xfrm>
              <a:off x="4136083" y="2527482"/>
              <a:ext cx="3238" cy="1633"/>
            </a:xfrm>
            <a:custGeom>
              <a:avLst/>
              <a:gdLst/>
              <a:ahLst/>
              <a:cxnLst/>
              <a:rect l="l" t="t" r="r" b="b"/>
              <a:pathLst>
                <a:path w="115" h="58" extrusionOk="0">
                  <a:moveTo>
                    <a:pt x="57" y="0"/>
                  </a:moveTo>
                  <a:cubicBezTo>
                    <a:pt x="114" y="0"/>
                    <a:pt x="114" y="57"/>
                    <a:pt x="57" y="57"/>
                  </a:cubicBezTo>
                  <a:cubicBezTo>
                    <a:pt x="0" y="57"/>
                    <a:pt x="0" y="0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44"/>
            <p:cNvSpPr/>
            <p:nvPr/>
          </p:nvSpPr>
          <p:spPr>
            <a:xfrm>
              <a:off x="4070206" y="3322762"/>
              <a:ext cx="25731" cy="27364"/>
            </a:xfrm>
            <a:custGeom>
              <a:avLst/>
              <a:gdLst/>
              <a:ahLst/>
              <a:cxnLst/>
              <a:rect l="l" t="t" r="r" b="b"/>
              <a:pathLst>
                <a:path w="914" h="972" extrusionOk="0">
                  <a:moveTo>
                    <a:pt x="856" y="457"/>
                  </a:moveTo>
                  <a:cubicBezTo>
                    <a:pt x="799" y="971"/>
                    <a:pt x="114" y="971"/>
                    <a:pt x="57" y="457"/>
                  </a:cubicBezTo>
                  <a:cubicBezTo>
                    <a:pt x="0" y="1"/>
                    <a:pt x="913" y="1"/>
                    <a:pt x="856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44"/>
            <p:cNvSpPr/>
            <p:nvPr/>
          </p:nvSpPr>
          <p:spPr>
            <a:xfrm>
              <a:off x="4182676" y="3758168"/>
              <a:ext cx="30545" cy="30574"/>
            </a:xfrm>
            <a:custGeom>
              <a:avLst/>
              <a:gdLst/>
              <a:ahLst/>
              <a:cxnLst/>
              <a:rect l="l" t="t" r="r" b="b"/>
              <a:pathLst>
                <a:path w="1085" h="1086" extrusionOk="0">
                  <a:moveTo>
                    <a:pt x="1084" y="400"/>
                  </a:moveTo>
                  <a:cubicBezTo>
                    <a:pt x="1084" y="1085"/>
                    <a:pt x="0" y="1"/>
                    <a:pt x="628" y="1"/>
                  </a:cubicBezTo>
                  <a:cubicBezTo>
                    <a:pt x="856" y="1"/>
                    <a:pt x="1084" y="172"/>
                    <a:pt x="1084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44"/>
            <p:cNvSpPr/>
            <p:nvPr/>
          </p:nvSpPr>
          <p:spPr>
            <a:xfrm>
              <a:off x="4033242" y="3186194"/>
              <a:ext cx="25731" cy="27364"/>
            </a:xfrm>
            <a:custGeom>
              <a:avLst/>
              <a:gdLst/>
              <a:ahLst/>
              <a:cxnLst/>
              <a:rect l="l" t="t" r="r" b="b"/>
              <a:pathLst>
                <a:path w="914" h="972" extrusionOk="0">
                  <a:moveTo>
                    <a:pt x="857" y="515"/>
                  </a:moveTo>
                  <a:cubicBezTo>
                    <a:pt x="914" y="971"/>
                    <a:pt x="1" y="971"/>
                    <a:pt x="58" y="515"/>
                  </a:cubicBezTo>
                  <a:cubicBezTo>
                    <a:pt x="115" y="1"/>
                    <a:pt x="799" y="1"/>
                    <a:pt x="857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44"/>
            <p:cNvSpPr/>
            <p:nvPr/>
          </p:nvSpPr>
          <p:spPr>
            <a:xfrm>
              <a:off x="3048355" y="3237629"/>
              <a:ext cx="30545" cy="30545"/>
            </a:xfrm>
            <a:custGeom>
              <a:avLst/>
              <a:gdLst/>
              <a:ahLst/>
              <a:cxnLst/>
              <a:rect l="l" t="t" r="r" b="b"/>
              <a:pathLst>
                <a:path w="1085" h="1085" extrusionOk="0">
                  <a:moveTo>
                    <a:pt x="1085" y="400"/>
                  </a:moveTo>
                  <a:cubicBezTo>
                    <a:pt x="1085" y="1084"/>
                    <a:pt x="1" y="0"/>
                    <a:pt x="685" y="0"/>
                  </a:cubicBezTo>
                  <a:cubicBezTo>
                    <a:pt x="914" y="0"/>
                    <a:pt x="1085" y="171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44"/>
            <p:cNvSpPr/>
            <p:nvPr/>
          </p:nvSpPr>
          <p:spPr>
            <a:xfrm>
              <a:off x="3525540" y="3268146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0" y="0"/>
                    <a:pt x="343" y="0"/>
                  </a:cubicBezTo>
                  <a:cubicBezTo>
                    <a:pt x="457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44"/>
            <p:cNvSpPr/>
            <p:nvPr/>
          </p:nvSpPr>
          <p:spPr>
            <a:xfrm>
              <a:off x="3609097" y="3557357"/>
              <a:ext cx="12866" cy="17680"/>
            </a:xfrm>
            <a:custGeom>
              <a:avLst/>
              <a:gdLst/>
              <a:ahLst/>
              <a:cxnLst/>
              <a:rect l="l" t="t" r="r" b="b"/>
              <a:pathLst>
                <a:path w="457" h="628" extrusionOk="0">
                  <a:moveTo>
                    <a:pt x="457" y="342"/>
                  </a:moveTo>
                  <a:cubicBezTo>
                    <a:pt x="457" y="628"/>
                    <a:pt x="0" y="628"/>
                    <a:pt x="0" y="342"/>
                  </a:cubicBezTo>
                  <a:cubicBezTo>
                    <a:pt x="0" y="0"/>
                    <a:pt x="457" y="0"/>
                    <a:pt x="457" y="3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44"/>
            <p:cNvSpPr/>
            <p:nvPr/>
          </p:nvSpPr>
          <p:spPr>
            <a:xfrm>
              <a:off x="2731836" y="341755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2"/>
                    <a:pt x="1" y="1"/>
                    <a:pt x="343" y="1"/>
                  </a:cubicBezTo>
                  <a:cubicBezTo>
                    <a:pt x="457" y="1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44"/>
            <p:cNvSpPr/>
            <p:nvPr/>
          </p:nvSpPr>
          <p:spPr>
            <a:xfrm>
              <a:off x="3096552" y="334365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1"/>
                    <a:pt x="400" y="1"/>
                  </a:cubicBezTo>
                  <a:cubicBezTo>
                    <a:pt x="514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44"/>
            <p:cNvSpPr/>
            <p:nvPr/>
          </p:nvSpPr>
          <p:spPr>
            <a:xfrm>
              <a:off x="3021047" y="3644094"/>
              <a:ext cx="11261" cy="17708"/>
            </a:xfrm>
            <a:custGeom>
              <a:avLst/>
              <a:gdLst/>
              <a:ahLst/>
              <a:cxnLst/>
              <a:rect l="l" t="t" r="r" b="b"/>
              <a:pathLst>
                <a:path w="400" h="629" extrusionOk="0">
                  <a:moveTo>
                    <a:pt x="400" y="343"/>
                  </a:moveTo>
                  <a:cubicBezTo>
                    <a:pt x="400" y="629"/>
                    <a:pt x="0" y="629"/>
                    <a:pt x="0" y="343"/>
                  </a:cubicBezTo>
                  <a:cubicBezTo>
                    <a:pt x="0" y="1"/>
                    <a:pt x="400" y="1"/>
                    <a:pt x="400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44"/>
            <p:cNvSpPr/>
            <p:nvPr/>
          </p:nvSpPr>
          <p:spPr>
            <a:xfrm>
              <a:off x="4150525" y="2903430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1"/>
                    <a:pt x="343" y="1"/>
                  </a:cubicBezTo>
                  <a:cubicBezTo>
                    <a:pt x="457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44"/>
            <p:cNvSpPr/>
            <p:nvPr/>
          </p:nvSpPr>
          <p:spPr>
            <a:xfrm>
              <a:off x="2702924" y="3150863"/>
              <a:ext cx="14499" cy="12866"/>
            </a:xfrm>
            <a:custGeom>
              <a:avLst/>
              <a:gdLst/>
              <a:ahLst/>
              <a:cxnLst/>
              <a:rect l="l" t="t" r="r" b="b"/>
              <a:pathLst>
                <a:path w="515" h="457" extrusionOk="0">
                  <a:moveTo>
                    <a:pt x="514" y="229"/>
                  </a:moveTo>
                  <a:cubicBezTo>
                    <a:pt x="514" y="343"/>
                    <a:pt x="400" y="457"/>
                    <a:pt x="286" y="457"/>
                  </a:cubicBezTo>
                  <a:cubicBezTo>
                    <a:pt x="0" y="457"/>
                    <a:pt x="0" y="0"/>
                    <a:pt x="286" y="0"/>
                  </a:cubicBezTo>
                  <a:cubicBezTo>
                    <a:pt x="400" y="0"/>
                    <a:pt x="514" y="115"/>
                    <a:pt x="514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44"/>
            <p:cNvSpPr/>
            <p:nvPr/>
          </p:nvSpPr>
          <p:spPr>
            <a:xfrm>
              <a:off x="3546429" y="2797408"/>
              <a:ext cx="12866" cy="12866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457" y="228"/>
                  </a:moveTo>
                  <a:cubicBezTo>
                    <a:pt x="457" y="342"/>
                    <a:pt x="343" y="457"/>
                    <a:pt x="229" y="457"/>
                  </a:cubicBezTo>
                  <a:cubicBezTo>
                    <a:pt x="114" y="457"/>
                    <a:pt x="0" y="342"/>
                    <a:pt x="0" y="228"/>
                  </a:cubicBezTo>
                  <a:cubicBezTo>
                    <a:pt x="0" y="114"/>
                    <a:pt x="114" y="0"/>
                    <a:pt x="229" y="0"/>
                  </a:cubicBezTo>
                  <a:cubicBezTo>
                    <a:pt x="343" y="0"/>
                    <a:pt x="457" y="114"/>
                    <a:pt x="457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44"/>
            <p:cNvSpPr/>
            <p:nvPr/>
          </p:nvSpPr>
          <p:spPr>
            <a:xfrm>
              <a:off x="3785810" y="3244047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0"/>
                    <a:pt x="343" y="0"/>
                  </a:cubicBezTo>
                  <a:cubicBezTo>
                    <a:pt x="457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44"/>
            <p:cNvSpPr/>
            <p:nvPr/>
          </p:nvSpPr>
          <p:spPr>
            <a:xfrm>
              <a:off x="3736008" y="2760444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0"/>
                    <a:pt x="343" y="0"/>
                  </a:cubicBezTo>
                  <a:cubicBezTo>
                    <a:pt x="457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44"/>
            <p:cNvSpPr/>
            <p:nvPr/>
          </p:nvSpPr>
          <p:spPr>
            <a:xfrm>
              <a:off x="4356179" y="2958074"/>
              <a:ext cx="16103" cy="12866"/>
            </a:xfrm>
            <a:custGeom>
              <a:avLst/>
              <a:gdLst/>
              <a:ahLst/>
              <a:cxnLst/>
              <a:rect l="l" t="t" r="r" b="b"/>
              <a:pathLst>
                <a:path w="572" h="457" extrusionOk="0">
                  <a:moveTo>
                    <a:pt x="571" y="228"/>
                  </a:moveTo>
                  <a:cubicBezTo>
                    <a:pt x="571" y="399"/>
                    <a:pt x="457" y="457"/>
                    <a:pt x="343" y="457"/>
                  </a:cubicBezTo>
                  <a:cubicBezTo>
                    <a:pt x="1" y="457"/>
                    <a:pt x="1" y="0"/>
                    <a:pt x="343" y="57"/>
                  </a:cubicBezTo>
                  <a:cubicBezTo>
                    <a:pt x="457" y="57"/>
                    <a:pt x="571" y="114"/>
                    <a:pt x="571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44"/>
            <p:cNvSpPr/>
            <p:nvPr/>
          </p:nvSpPr>
          <p:spPr>
            <a:xfrm>
              <a:off x="3274898" y="3396690"/>
              <a:ext cx="12866" cy="16075"/>
            </a:xfrm>
            <a:custGeom>
              <a:avLst/>
              <a:gdLst/>
              <a:ahLst/>
              <a:cxnLst/>
              <a:rect l="l" t="t" r="r" b="b"/>
              <a:pathLst>
                <a:path w="457" h="571" extrusionOk="0">
                  <a:moveTo>
                    <a:pt x="457" y="285"/>
                  </a:moveTo>
                  <a:cubicBezTo>
                    <a:pt x="457" y="571"/>
                    <a:pt x="0" y="571"/>
                    <a:pt x="0" y="285"/>
                  </a:cubicBezTo>
                  <a:cubicBezTo>
                    <a:pt x="0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44"/>
            <p:cNvSpPr/>
            <p:nvPr/>
          </p:nvSpPr>
          <p:spPr>
            <a:xfrm>
              <a:off x="3429146" y="3647304"/>
              <a:ext cx="12866" cy="11289"/>
            </a:xfrm>
            <a:custGeom>
              <a:avLst/>
              <a:gdLst/>
              <a:ahLst/>
              <a:cxnLst/>
              <a:rect l="l" t="t" r="r" b="b"/>
              <a:pathLst>
                <a:path w="457" h="401" extrusionOk="0">
                  <a:moveTo>
                    <a:pt x="457" y="229"/>
                  </a:moveTo>
                  <a:cubicBezTo>
                    <a:pt x="457" y="343"/>
                    <a:pt x="343" y="400"/>
                    <a:pt x="228" y="400"/>
                  </a:cubicBezTo>
                  <a:cubicBezTo>
                    <a:pt x="114" y="400"/>
                    <a:pt x="0" y="343"/>
                    <a:pt x="0" y="229"/>
                  </a:cubicBezTo>
                  <a:cubicBezTo>
                    <a:pt x="0" y="58"/>
                    <a:pt x="114" y="1"/>
                    <a:pt x="228" y="1"/>
                  </a:cubicBezTo>
                  <a:cubicBezTo>
                    <a:pt x="343" y="1"/>
                    <a:pt x="457" y="58"/>
                    <a:pt x="457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44"/>
            <p:cNvSpPr/>
            <p:nvPr/>
          </p:nvSpPr>
          <p:spPr>
            <a:xfrm>
              <a:off x="2511740" y="3303506"/>
              <a:ext cx="12866" cy="17680"/>
            </a:xfrm>
            <a:custGeom>
              <a:avLst/>
              <a:gdLst/>
              <a:ahLst/>
              <a:cxnLst/>
              <a:rect l="l" t="t" r="r" b="b"/>
              <a:pathLst>
                <a:path w="457" h="628" extrusionOk="0">
                  <a:moveTo>
                    <a:pt x="457" y="285"/>
                  </a:moveTo>
                  <a:cubicBezTo>
                    <a:pt x="457" y="628"/>
                    <a:pt x="0" y="628"/>
                    <a:pt x="0" y="285"/>
                  </a:cubicBezTo>
                  <a:cubicBezTo>
                    <a:pt x="0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44"/>
            <p:cNvSpPr/>
            <p:nvPr/>
          </p:nvSpPr>
          <p:spPr>
            <a:xfrm>
              <a:off x="2338208" y="3142839"/>
              <a:ext cx="12894" cy="16075"/>
            </a:xfrm>
            <a:custGeom>
              <a:avLst/>
              <a:gdLst/>
              <a:ahLst/>
              <a:cxnLst/>
              <a:rect l="l" t="t" r="r" b="b"/>
              <a:pathLst>
                <a:path w="458" h="571" extrusionOk="0">
                  <a:moveTo>
                    <a:pt x="457" y="285"/>
                  </a:moveTo>
                  <a:cubicBezTo>
                    <a:pt x="457" y="571"/>
                    <a:pt x="1" y="571"/>
                    <a:pt x="1" y="285"/>
                  </a:cubicBezTo>
                  <a:cubicBezTo>
                    <a:pt x="1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44"/>
            <p:cNvSpPr/>
            <p:nvPr/>
          </p:nvSpPr>
          <p:spPr>
            <a:xfrm>
              <a:off x="2450677" y="3274565"/>
              <a:ext cx="12894" cy="12894"/>
            </a:xfrm>
            <a:custGeom>
              <a:avLst/>
              <a:gdLst/>
              <a:ahLst/>
              <a:cxnLst/>
              <a:rect l="l" t="t" r="r" b="b"/>
              <a:pathLst>
                <a:path w="458" h="458" extrusionOk="0">
                  <a:moveTo>
                    <a:pt x="457" y="229"/>
                  </a:moveTo>
                  <a:cubicBezTo>
                    <a:pt x="457" y="343"/>
                    <a:pt x="343" y="457"/>
                    <a:pt x="229" y="457"/>
                  </a:cubicBezTo>
                  <a:cubicBezTo>
                    <a:pt x="115" y="457"/>
                    <a:pt x="0" y="343"/>
                    <a:pt x="0" y="229"/>
                  </a:cubicBezTo>
                  <a:cubicBezTo>
                    <a:pt x="0" y="115"/>
                    <a:pt x="115" y="1"/>
                    <a:pt x="229" y="1"/>
                  </a:cubicBezTo>
                  <a:cubicBezTo>
                    <a:pt x="343" y="1"/>
                    <a:pt x="457" y="115"/>
                    <a:pt x="457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44"/>
            <p:cNvSpPr/>
            <p:nvPr/>
          </p:nvSpPr>
          <p:spPr>
            <a:xfrm>
              <a:off x="3617120" y="2705828"/>
              <a:ext cx="16103" cy="16075"/>
            </a:xfrm>
            <a:custGeom>
              <a:avLst/>
              <a:gdLst/>
              <a:ahLst/>
              <a:cxnLst/>
              <a:rect l="l" t="t" r="r" b="b"/>
              <a:pathLst>
                <a:path w="572" h="571" extrusionOk="0">
                  <a:moveTo>
                    <a:pt x="571" y="228"/>
                  </a:moveTo>
                  <a:cubicBezTo>
                    <a:pt x="571" y="571"/>
                    <a:pt x="0" y="0"/>
                    <a:pt x="343" y="0"/>
                  </a:cubicBezTo>
                  <a:cubicBezTo>
                    <a:pt x="514" y="0"/>
                    <a:pt x="571" y="57"/>
                    <a:pt x="571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44"/>
            <p:cNvSpPr/>
            <p:nvPr/>
          </p:nvSpPr>
          <p:spPr>
            <a:xfrm>
              <a:off x="4467044" y="2400542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0" y="1"/>
                    <a:pt x="343" y="1"/>
                  </a:cubicBezTo>
                  <a:cubicBezTo>
                    <a:pt x="457" y="1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44"/>
            <p:cNvSpPr/>
            <p:nvPr/>
          </p:nvSpPr>
          <p:spPr>
            <a:xfrm>
              <a:off x="2331789" y="2964493"/>
              <a:ext cx="32150" cy="321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1142" y="457"/>
                  </a:moveTo>
                  <a:cubicBezTo>
                    <a:pt x="1085" y="1142"/>
                    <a:pt x="0" y="0"/>
                    <a:pt x="685" y="0"/>
                  </a:cubicBezTo>
                  <a:cubicBezTo>
                    <a:pt x="913" y="0"/>
                    <a:pt x="1142" y="229"/>
                    <a:pt x="1142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44"/>
            <p:cNvSpPr/>
            <p:nvPr/>
          </p:nvSpPr>
          <p:spPr>
            <a:xfrm>
              <a:off x="3372897" y="2406989"/>
              <a:ext cx="25731" cy="25731"/>
            </a:xfrm>
            <a:custGeom>
              <a:avLst/>
              <a:gdLst/>
              <a:ahLst/>
              <a:cxnLst/>
              <a:rect l="l" t="t" r="r" b="b"/>
              <a:pathLst>
                <a:path w="914" h="914" extrusionOk="0">
                  <a:moveTo>
                    <a:pt x="914" y="457"/>
                  </a:moveTo>
                  <a:cubicBezTo>
                    <a:pt x="914" y="685"/>
                    <a:pt x="686" y="913"/>
                    <a:pt x="457" y="913"/>
                  </a:cubicBezTo>
                  <a:cubicBezTo>
                    <a:pt x="229" y="913"/>
                    <a:pt x="1" y="685"/>
                    <a:pt x="1" y="457"/>
                  </a:cubicBezTo>
                  <a:cubicBezTo>
                    <a:pt x="1" y="228"/>
                    <a:pt x="229" y="0"/>
                    <a:pt x="457" y="0"/>
                  </a:cubicBezTo>
                  <a:cubicBezTo>
                    <a:pt x="686" y="0"/>
                    <a:pt x="914" y="228"/>
                    <a:pt x="914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44"/>
            <p:cNvSpPr/>
            <p:nvPr/>
          </p:nvSpPr>
          <p:spPr>
            <a:xfrm>
              <a:off x="2479590" y="2509802"/>
              <a:ext cx="20917" cy="19313"/>
            </a:xfrm>
            <a:custGeom>
              <a:avLst/>
              <a:gdLst/>
              <a:ahLst/>
              <a:cxnLst/>
              <a:rect l="l" t="t" r="r" b="b"/>
              <a:pathLst>
                <a:path w="743" h="686" extrusionOk="0">
                  <a:moveTo>
                    <a:pt x="743" y="229"/>
                  </a:moveTo>
                  <a:cubicBezTo>
                    <a:pt x="743" y="685"/>
                    <a:pt x="1" y="1"/>
                    <a:pt x="457" y="1"/>
                  </a:cubicBezTo>
                  <a:cubicBezTo>
                    <a:pt x="571" y="1"/>
                    <a:pt x="743" y="115"/>
                    <a:pt x="743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44"/>
            <p:cNvSpPr/>
            <p:nvPr/>
          </p:nvSpPr>
          <p:spPr>
            <a:xfrm>
              <a:off x="3792229" y="2537110"/>
              <a:ext cx="14499" cy="20917"/>
            </a:xfrm>
            <a:custGeom>
              <a:avLst/>
              <a:gdLst/>
              <a:ahLst/>
              <a:cxnLst/>
              <a:rect l="l" t="t" r="r" b="b"/>
              <a:pathLst>
                <a:path w="515" h="743" extrusionOk="0">
                  <a:moveTo>
                    <a:pt x="515" y="400"/>
                  </a:moveTo>
                  <a:cubicBezTo>
                    <a:pt x="515" y="743"/>
                    <a:pt x="1" y="743"/>
                    <a:pt x="1" y="400"/>
                  </a:cubicBezTo>
                  <a:cubicBezTo>
                    <a:pt x="1" y="1"/>
                    <a:pt x="515" y="1"/>
                    <a:pt x="51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44"/>
            <p:cNvSpPr/>
            <p:nvPr/>
          </p:nvSpPr>
          <p:spPr>
            <a:xfrm>
              <a:off x="4512032" y="3380615"/>
              <a:ext cx="20917" cy="22522"/>
            </a:xfrm>
            <a:custGeom>
              <a:avLst/>
              <a:gdLst/>
              <a:ahLst/>
              <a:cxnLst/>
              <a:rect l="l" t="t" r="r" b="b"/>
              <a:pathLst>
                <a:path w="743" h="800" extrusionOk="0">
                  <a:moveTo>
                    <a:pt x="742" y="400"/>
                  </a:moveTo>
                  <a:cubicBezTo>
                    <a:pt x="628" y="799"/>
                    <a:pt x="57" y="799"/>
                    <a:pt x="0" y="400"/>
                  </a:cubicBezTo>
                  <a:cubicBezTo>
                    <a:pt x="57" y="0"/>
                    <a:pt x="628" y="0"/>
                    <a:pt x="742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44"/>
            <p:cNvSpPr/>
            <p:nvPr/>
          </p:nvSpPr>
          <p:spPr>
            <a:xfrm>
              <a:off x="4132846" y="2686543"/>
              <a:ext cx="30574" cy="30545"/>
            </a:xfrm>
            <a:custGeom>
              <a:avLst/>
              <a:gdLst/>
              <a:ahLst/>
              <a:cxnLst/>
              <a:rect l="l" t="t" r="r" b="b"/>
              <a:pathLst>
                <a:path w="1086" h="1085" extrusionOk="0">
                  <a:moveTo>
                    <a:pt x="1085" y="400"/>
                  </a:moveTo>
                  <a:cubicBezTo>
                    <a:pt x="1085" y="1085"/>
                    <a:pt x="1" y="0"/>
                    <a:pt x="686" y="0"/>
                  </a:cubicBezTo>
                  <a:cubicBezTo>
                    <a:pt x="914" y="0"/>
                    <a:pt x="1085" y="171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44"/>
            <p:cNvSpPr/>
            <p:nvPr/>
          </p:nvSpPr>
          <p:spPr>
            <a:xfrm>
              <a:off x="4344947" y="2540319"/>
              <a:ext cx="40174" cy="40202"/>
            </a:xfrm>
            <a:custGeom>
              <a:avLst/>
              <a:gdLst/>
              <a:ahLst/>
              <a:cxnLst/>
              <a:rect l="l" t="t" r="r" b="b"/>
              <a:pathLst>
                <a:path w="1427" h="1428" extrusionOk="0">
                  <a:moveTo>
                    <a:pt x="1427" y="629"/>
                  </a:moveTo>
                  <a:cubicBezTo>
                    <a:pt x="1427" y="1142"/>
                    <a:pt x="742" y="1428"/>
                    <a:pt x="400" y="1028"/>
                  </a:cubicBezTo>
                  <a:cubicBezTo>
                    <a:pt x="0" y="686"/>
                    <a:pt x="285" y="1"/>
                    <a:pt x="799" y="1"/>
                  </a:cubicBezTo>
                  <a:cubicBezTo>
                    <a:pt x="1142" y="1"/>
                    <a:pt x="1427" y="286"/>
                    <a:pt x="1427" y="6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44"/>
            <p:cNvSpPr/>
            <p:nvPr/>
          </p:nvSpPr>
          <p:spPr>
            <a:xfrm>
              <a:off x="3878995" y="3525206"/>
              <a:ext cx="35388" cy="35388"/>
            </a:xfrm>
            <a:custGeom>
              <a:avLst/>
              <a:gdLst/>
              <a:ahLst/>
              <a:cxnLst/>
              <a:rect l="l" t="t" r="r" b="b"/>
              <a:pathLst>
                <a:path w="1257" h="1257" extrusionOk="0">
                  <a:moveTo>
                    <a:pt x="1256" y="628"/>
                  </a:moveTo>
                  <a:cubicBezTo>
                    <a:pt x="1256" y="971"/>
                    <a:pt x="971" y="1256"/>
                    <a:pt x="629" y="1256"/>
                  </a:cubicBezTo>
                  <a:cubicBezTo>
                    <a:pt x="286" y="1256"/>
                    <a:pt x="1" y="971"/>
                    <a:pt x="58" y="628"/>
                  </a:cubicBezTo>
                  <a:cubicBezTo>
                    <a:pt x="1" y="286"/>
                    <a:pt x="286" y="1"/>
                    <a:pt x="629" y="58"/>
                  </a:cubicBezTo>
                  <a:cubicBezTo>
                    <a:pt x="971" y="1"/>
                    <a:pt x="1256" y="286"/>
                    <a:pt x="1256" y="6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44"/>
            <p:cNvSpPr/>
            <p:nvPr/>
          </p:nvSpPr>
          <p:spPr>
            <a:xfrm>
              <a:off x="3891860" y="2373234"/>
              <a:ext cx="40202" cy="40202"/>
            </a:xfrm>
            <a:custGeom>
              <a:avLst/>
              <a:gdLst/>
              <a:ahLst/>
              <a:cxnLst/>
              <a:rect l="l" t="t" r="r" b="b"/>
              <a:pathLst>
                <a:path w="1428" h="1428" extrusionOk="0">
                  <a:moveTo>
                    <a:pt x="1427" y="628"/>
                  </a:moveTo>
                  <a:cubicBezTo>
                    <a:pt x="1427" y="1142"/>
                    <a:pt x="799" y="1427"/>
                    <a:pt x="400" y="1028"/>
                  </a:cubicBezTo>
                  <a:cubicBezTo>
                    <a:pt x="0" y="628"/>
                    <a:pt x="286" y="1"/>
                    <a:pt x="856" y="1"/>
                  </a:cubicBezTo>
                  <a:cubicBezTo>
                    <a:pt x="1142" y="1"/>
                    <a:pt x="1427" y="286"/>
                    <a:pt x="1427" y="6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44"/>
            <p:cNvSpPr/>
            <p:nvPr/>
          </p:nvSpPr>
          <p:spPr>
            <a:xfrm>
              <a:off x="2547072" y="2970912"/>
              <a:ext cx="25731" cy="28941"/>
            </a:xfrm>
            <a:custGeom>
              <a:avLst/>
              <a:gdLst/>
              <a:ahLst/>
              <a:cxnLst/>
              <a:rect l="l" t="t" r="r" b="b"/>
              <a:pathLst>
                <a:path w="914" h="1028" extrusionOk="0">
                  <a:moveTo>
                    <a:pt x="914" y="457"/>
                  </a:moveTo>
                  <a:cubicBezTo>
                    <a:pt x="914" y="1028"/>
                    <a:pt x="1" y="1"/>
                    <a:pt x="628" y="58"/>
                  </a:cubicBezTo>
                  <a:cubicBezTo>
                    <a:pt x="800" y="58"/>
                    <a:pt x="914" y="229"/>
                    <a:pt x="914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44"/>
            <p:cNvSpPr/>
            <p:nvPr/>
          </p:nvSpPr>
          <p:spPr>
            <a:xfrm>
              <a:off x="2584036" y="3252071"/>
              <a:ext cx="20917" cy="19313"/>
            </a:xfrm>
            <a:custGeom>
              <a:avLst/>
              <a:gdLst/>
              <a:ahLst/>
              <a:cxnLst/>
              <a:rect l="l" t="t" r="r" b="b"/>
              <a:pathLst>
                <a:path w="743" h="686" extrusionOk="0">
                  <a:moveTo>
                    <a:pt x="742" y="343"/>
                  </a:moveTo>
                  <a:cubicBezTo>
                    <a:pt x="742" y="571"/>
                    <a:pt x="571" y="686"/>
                    <a:pt x="343" y="686"/>
                  </a:cubicBezTo>
                  <a:cubicBezTo>
                    <a:pt x="171" y="686"/>
                    <a:pt x="0" y="571"/>
                    <a:pt x="0" y="343"/>
                  </a:cubicBezTo>
                  <a:cubicBezTo>
                    <a:pt x="0" y="172"/>
                    <a:pt x="171" y="1"/>
                    <a:pt x="343" y="1"/>
                  </a:cubicBezTo>
                  <a:cubicBezTo>
                    <a:pt x="571" y="1"/>
                    <a:pt x="685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44"/>
            <p:cNvSpPr/>
            <p:nvPr/>
          </p:nvSpPr>
          <p:spPr>
            <a:xfrm>
              <a:off x="2299639" y="2805431"/>
              <a:ext cx="25731" cy="25731"/>
            </a:xfrm>
            <a:custGeom>
              <a:avLst/>
              <a:gdLst/>
              <a:ahLst/>
              <a:cxnLst/>
              <a:rect l="l" t="t" r="r" b="b"/>
              <a:pathLst>
                <a:path w="914" h="914" extrusionOk="0">
                  <a:moveTo>
                    <a:pt x="914" y="343"/>
                  </a:moveTo>
                  <a:cubicBezTo>
                    <a:pt x="914" y="913"/>
                    <a:pt x="1" y="0"/>
                    <a:pt x="572" y="0"/>
                  </a:cubicBezTo>
                  <a:cubicBezTo>
                    <a:pt x="743" y="0"/>
                    <a:pt x="914" y="172"/>
                    <a:pt x="914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44"/>
            <p:cNvSpPr/>
            <p:nvPr/>
          </p:nvSpPr>
          <p:spPr>
            <a:xfrm>
              <a:off x="2490851" y="2768467"/>
              <a:ext cx="20917" cy="20917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742" y="343"/>
                  </a:moveTo>
                  <a:cubicBezTo>
                    <a:pt x="742" y="571"/>
                    <a:pt x="571" y="743"/>
                    <a:pt x="400" y="743"/>
                  </a:cubicBezTo>
                  <a:cubicBezTo>
                    <a:pt x="0" y="629"/>
                    <a:pt x="0" y="58"/>
                    <a:pt x="400" y="1"/>
                  </a:cubicBezTo>
                  <a:cubicBezTo>
                    <a:pt x="571" y="1"/>
                    <a:pt x="742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44"/>
            <p:cNvSpPr/>
            <p:nvPr/>
          </p:nvSpPr>
          <p:spPr>
            <a:xfrm>
              <a:off x="3581760" y="2501779"/>
              <a:ext cx="20917" cy="20917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743" y="343"/>
                  </a:moveTo>
                  <a:cubicBezTo>
                    <a:pt x="629" y="742"/>
                    <a:pt x="58" y="742"/>
                    <a:pt x="1" y="343"/>
                  </a:cubicBezTo>
                  <a:cubicBezTo>
                    <a:pt x="58" y="0"/>
                    <a:pt x="629" y="0"/>
                    <a:pt x="743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44"/>
            <p:cNvSpPr/>
            <p:nvPr/>
          </p:nvSpPr>
          <p:spPr>
            <a:xfrm>
              <a:off x="2330185" y="3388639"/>
              <a:ext cx="20917" cy="19313"/>
            </a:xfrm>
            <a:custGeom>
              <a:avLst/>
              <a:gdLst/>
              <a:ahLst/>
              <a:cxnLst/>
              <a:rect l="l" t="t" r="r" b="b"/>
              <a:pathLst>
                <a:path w="743" h="686" extrusionOk="0">
                  <a:moveTo>
                    <a:pt x="742" y="343"/>
                  </a:moveTo>
                  <a:cubicBezTo>
                    <a:pt x="685" y="514"/>
                    <a:pt x="571" y="686"/>
                    <a:pt x="343" y="686"/>
                  </a:cubicBezTo>
                  <a:cubicBezTo>
                    <a:pt x="171" y="686"/>
                    <a:pt x="0" y="514"/>
                    <a:pt x="0" y="343"/>
                  </a:cubicBezTo>
                  <a:cubicBezTo>
                    <a:pt x="0" y="115"/>
                    <a:pt x="171" y="1"/>
                    <a:pt x="343" y="1"/>
                  </a:cubicBezTo>
                  <a:cubicBezTo>
                    <a:pt x="571" y="1"/>
                    <a:pt x="742" y="115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44"/>
            <p:cNvSpPr/>
            <p:nvPr/>
          </p:nvSpPr>
          <p:spPr>
            <a:xfrm>
              <a:off x="2506898" y="3640885"/>
              <a:ext cx="25760" cy="22522"/>
            </a:xfrm>
            <a:custGeom>
              <a:avLst/>
              <a:gdLst/>
              <a:ahLst/>
              <a:cxnLst/>
              <a:rect l="l" t="t" r="r" b="b"/>
              <a:pathLst>
                <a:path w="915" h="800" extrusionOk="0">
                  <a:moveTo>
                    <a:pt x="800" y="400"/>
                  </a:moveTo>
                  <a:cubicBezTo>
                    <a:pt x="914" y="800"/>
                    <a:pt x="1" y="800"/>
                    <a:pt x="115" y="400"/>
                  </a:cubicBezTo>
                  <a:cubicBezTo>
                    <a:pt x="172" y="1"/>
                    <a:pt x="743" y="1"/>
                    <a:pt x="800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44"/>
            <p:cNvSpPr/>
            <p:nvPr/>
          </p:nvSpPr>
          <p:spPr>
            <a:xfrm>
              <a:off x="2346232" y="3628048"/>
              <a:ext cx="25760" cy="22522"/>
            </a:xfrm>
            <a:custGeom>
              <a:avLst/>
              <a:gdLst/>
              <a:ahLst/>
              <a:cxnLst/>
              <a:rect l="l" t="t" r="r" b="b"/>
              <a:pathLst>
                <a:path w="915" h="800" extrusionOk="0">
                  <a:moveTo>
                    <a:pt x="800" y="400"/>
                  </a:moveTo>
                  <a:cubicBezTo>
                    <a:pt x="743" y="799"/>
                    <a:pt x="172" y="799"/>
                    <a:pt x="115" y="400"/>
                  </a:cubicBezTo>
                  <a:cubicBezTo>
                    <a:pt x="1" y="0"/>
                    <a:pt x="914" y="0"/>
                    <a:pt x="800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44"/>
            <p:cNvSpPr/>
            <p:nvPr/>
          </p:nvSpPr>
          <p:spPr>
            <a:xfrm>
              <a:off x="2657936" y="2347531"/>
              <a:ext cx="20917" cy="19313"/>
            </a:xfrm>
            <a:custGeom>
              <a:avLst/>
              <a:gdLst/>
              <a:ahLst/>
              <a:cxnLst/>
              <a:rect l="l" t="t" r="r" b="b"/>
              <a:pathLst>
                <a:path w="743" h="686" extrusionOk="0">
                  <a:moveTo>
                    <a:pt x="742" y="343"/>
                  </a:moveTo>
                  <a:cubicBezTo>
                    <a:pt x="742" y="571"/>
                    <a:pt x="571" y="685"/>
                    <a:pt x="400" y="685"/>
                  </a:cubicBezTo>
                  <a:cubicBezTo>
                    <a:pt x="1" y="628"/>
                    <a:pt x="1" y="58"/>
                    <a:pt x="400" y="0"/>
                  </a:cubicBezTo>
                  <a:cubicBezTo>
                    <a:pt x="571" y="0"/>
                    <a:pt x="742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44"/>
            <p:cNvSpPr/>
            <p:nvPr/>
          </p:nvSpPr>
          <p:spPr>
            <a:xfrm>
              <a:off x="3806699" y="3664984"/>
              <a:ext cx="49830" cy="49830"/>
            </a:xfrm>
            <a:custGeom>
              <a:avLst/>
              <a:gdLst/>
              <a:ahLst/>
              <a:cxnLst/>
              <a:rect l="l" t="t" r="r" b="b"/>
              <a:pathLst>
                <a:path w="1770" h="1770" extrusionOk="0">
                  <a:moveTo>
                    <a:pt x="914" y="1"/>
                  </a:moveTo>
                  <a:cubicBezTo>
                    <a:pt x="400" y="1"/>
                    <a:pt x="1" y="400"/>
                    <a:pt x="1" y="914"/>
                  </a:cubicBezTo>
                  <a:cubicBezTo>
                    <a:pt x="1" y="1370"/>
                    <a:pt x="400" y="1770"/>
                    <a:pt x="914" y="1770"/>
                  </a:cubicBezTo>
                  <a:cubicBezTo>
                    <a:pt x="1370" y="1770"/>
                    <a:pt x="1770" y="1370"/>
                    <a:pt x="1770" y="914"/>
                  </a:cubicBezTo>
                  <a:cubicBezTo>
                    <a:pt x="1770" y="400"/>
                    <a:pt x="1370" y="1"/>
                    <a:pt x="9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44"/>
            <p:cNvSpPr/>
            <p:nvPr/>
          </p:nvSpPr>
          <p:spPr>
            <a:xfrm>
              <a:off x="4404376" y="3758168"/>
              <a:ext cx="72324" cy="72324"/>
            </a:xfrm>
            <a:custGeom>
              <a:avLst/>
              <a:gdLst/>
              <a:ahLst/>
              <a:cxnLst/>
              <a:rect l="l" t="t" r="r" b="b"/>
              <a:pathLst>
                <a:path w="2569" h="2569" extrusionOk="0">
                  <a:moveTo>
                    <a:pt x="2569" y="1085"/>
                  </a:moveTo>
                  <a:cubicBezTo>
                    <a:pt x="2569" y="2112"/>
                    <a:pt x="1370" y="2569"/>
                    <a:pt x="686" y="1884"/>
                  </a:cubicBezTo>
                  <a:cubicBezTo>
                    <a:pt x="1" y="1199"/>
                    <a:pt x="457" y="1"/>
                    <a:pt x="1485" y="1"/>
                  </a:cubicBezTo>
                  <a:cubicBezTo>
                    <a:pt x="2055" y="1"/>
                    <a:pt x="2569" y="514"/>
                    <a:pt x="2569" y="10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44"/>
            <p:cNvSpPr/>
            <p:nvPr/>
          </p:nvSpPr>
          <p:spPr>
            <a:xfrm>
              <a:off x="2555123" y="3838516"/>
              <a:ext cx="49830" cy="49830"/>
            </a:xfrm>
            <a:custGeom>
              <a:avLst/>
              <a:gdLst/>
              <a:ahLst/>
              <a:cxnLst/>
              <a:rect l="l" t="t" r="r" b="b"/>
              <a:pathLst>
                <a:path w="1770" h="1770" extrusionOk="0">
                  <a:moveTo>
                    <a:pt x="913" y="0"/>
                  </a:moveTo>
                  <a:cubicBezTo>
                    <a:pt x="400" y="0"/>
                    <a:pt x="0" y="400"/>
                    <a:pt x="0" y="913"/>
                  </a:cubicBezTo>
                  <a:cubicBezTo>
                    <a:pt x="0" y="1370"/>
                    <a:pt x="400" y="1769"/>
                    <a:pt x="913" y="1769"/>
                  </a:cubicBezTo>
                  <a:cubicBezTo>
                    <a:pt x="1370" y="1769"/>
                    <a:pt x="1769" y="1370"/>
                    <a:pt x="1769" y="913"/>
                  </a:cubicBezTo>
                  <a:cubicBezTo>
                    <a:pt x="1769" y="400"/>
                    <a:pt x="1370" y="0"/>
                    <a:pt x="9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44"/>
            <p:cNvSpPr/>
            <p:nvPr/>
          </p:nvSpPr>
          <p:spPr>
            <a:xfrm>
              <a:off x="2861985" y="3987921"/>
              <a:ext cx="65905" cy="64300"/>
            </a:xfrm>
            <a:custGeom>
              <a:avLst/>
              <a:gdLst/>
              <a:ahLst/>
              <a:cxnLst/>
              <a:rect l="l" t="t" r="r" b="b"/>
              <a:pathLst>
                <a:path w="2341" h="2284" extrusionOk="0">
                  <a:moveTo>
                    <a:pt x="2340" y="971"/>
                  </a:moveTo>
                  <a:cubicBezTo>
                    <a:pt x="2340" y="1884"/>
                    <a:pt x="1256" y="2284"/>
                    <a:pt x="628" y="1656"/>
                  </a:cubicBezTo>
                  <a:cubicBezTo>
                    <a:pt x="0" y="1028"/>
                    <a:pt x="457" y="1"/>
                    <a:pt x="1313" y="1"/>
                  </a:cubicBezTo>
                  <a:cubicBezTo>
                    <a:pt x="1884" y="1"/>
                    <a:pt x="2340" y="400"/>
                    <a:pt x="2340" y="9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44"/>
            <p:cNvSpPr/>
            <p:nvPr/>
          </p:nvSpPr>
          <p:spPr>
            <a:xfrm>
              <a:off x="2518159" y="4044170"/>
              <a:ext cx="30545" cy="41778"/>
            </a:xfrm>
            <a:custGeom>
              <a:avLst/>
              <a:gdLst/>
              <a:ahLst/>
              <a:cxnLst/>
              <a:rect l="l" t="t" r="r" b="b"/>
              <a:pathLst>
                <a:path w="1085" h="1484" extrusionOk="0">
                  <a:moveTo>
                    <a:pt x="1085" y="742"/>
                  </a:moveTo>
                  <a:cubicBezTo>
                    <a:pt x="1085" y="1484"/>
                    <a:pt x="0" y="1484"/>
                    <a:pt x="0" y="742"/>
                  </a:cubicBezTo>
                  <a:cubicBezTo>
                    <a:pt x="0" y="0"/>
                    <a:pt x="1085" y="0"/>
                    <a:pt x="1085" y="7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44"/>
            <p:cNvSpPr/>
            <p:nvPr/>
          </p:nvSpPr>
          <p:spPr>
            <a:xfrm>
              <a:off x="2537443" y="4396020"/>
              <a:ext cx="43411" cy="43411"/>
            </a:xfrm>
            <a:custGeom>
              <a:avLst/>
              <a:gdLst/>
              <a:ahLst/>
              <a:cxnLst/>
              <a:rect l="l" t="t" r="r" b="b"/>
              <a:pathLst>
                <a:path w="1542" h="1542" extrusionOk="0">
                  <a:moveTo>
                    <a:pt x="742" y="0"/>
                  </a:moveTo>
                  <a:cubicBezTo>
                    <a:pt x="343" y="0"/>
                    <a:pt x="0" y="343"/>
                    <a:pt x="0" y="799"/>
                  </a:cubicBezTo>
                  <a:cubicBezTo>
                    <a:pt x="0" y="1199"/>
                    <a:pt x="343" y="1541"/>
                    <a:pt x="742" y="1541"/>
                  </a:cubicBezTo>
                  <a:cubicBezTo>
                    <a:pt x="1199" y="1541"/>
                    <a:pt x="1541" y="1199"/>
                    <a:pt x="1541" y="799"/>
                  </a:cubicBezTo>
                  <a:cubicBezTo>
                    <a:pt x="1541" y="343"/>
                    <a:pt x="1199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44"/>
            <p:cNvSpPr/>
            <p:nvPr/>
          </p:nvSpPr>
          <p:spPr>
            <a:xfrm>
              <a:off x="2865195" y="4389601"/>
              <a:ext cx="56249" cy="56249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1028" y="0"/>
                  </a:moveTo>
                  <a:cubicBezTo>
                    <a:pt x="457" y="0"/>
                    <a:pt x="1" y="457"/>
                    <a:pt x="1" y="1027"/>
                  </a:cubicBezTo>
                  <a:cubicBezTo>
                    <a:pt x="1" y="1541"/>
                    <a:pt x="457" y="1998"/>
                    <a:pt x="1028" y="1998"/>
                  </a:cubicBezTo>
                  <a:cubicBezTo>
                    <a:pt x="1541" y="1998"/>
                    <a:pt x="1998" y="1541"/>
                    <a:pt x="1998" y="1027"/>
                  </a:cubicBezTo>
                  <a:cubicBezTo>
                    <a:pt x="1998" y="457"/>
                    <a:pt x="1541" y="0"/>
                    <a:pt x="10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44"/>
            <p:cNvSpPr/>
            <p:nvPr/>
          </p:nvSpPr>
          <p:spPr>
            <a:xfrm>
              <a:off x="4173019" y="2168144"/>
              <a:ext cx="8052" cy="6447"/>
            </a:xfrm>
            <a:custGeom>
              <a:avLst/>
              <a:gdLst/>
              <a:ahLst/>
              <a:cxnLst/>
              <a:rect l="l" t="t" r="r" b="b"/>
              <a:pathLst>
                <a:path w="286" h="229" extrusionOk="0">
                  <a:moveTo>
                    <a:pt x="172" y="0"/>
                  </a:moveTo>
                  <a:cubicBezTo>
                    <a:pt x="1" y="0"/>
                    <a:pt x="1" y="229"/>
                    <a:pt x="172" y="229"/>
                  </a:cubicBezTo>
                  <a:cubicBezTo>
                    <a:pt x="286" y="229"/>
                    <a:pt x="286" y="0"/>
                    <a:pt x="1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44"/>
            <p:cNvSpPr/>
            <p:nvPr/>
          </p:nvSpPr>
          <p:spPr>
            <a:xfrm>
              <a:off x="4136083" y="1199332"/>
              <a:ext cx="3238" cy="1633"/>
            </a:xfrm>
            <a:custGeom>
              <a:avLst/>
              <a:gdLst/>
              <a:ahLst/>
              <a:cxnLst/>
              <a:rect l="l" t="t" r="r" b="b"/>
              <a:pathLst>
                <a:path w="115" h="58" extrusionOk="0">
                  <a:moveTo>
                    <a:pt x="57" y="0"/>
                  </a:moveTo>
                  <a:cubicBezTo>
                    <a:pt x="114" y="0"/>
                    <a:pt x="114" y="57"/>
                    <a:pt x="57" y="57"/>
                  </a:cubicBezTo>
                  <a:cubicBezTo>
                    <a:pt x="0" y="57"/>
                    <a:pt x="0" y="0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44"/>
            <p:cNvSpPr/>
            <p:nvPr/>
          </p:nvSpPr>
          <p:spPr>
            <a:xfrm>
              <a:off x="4070206" y="1994612"/>
              <a:ext cx="25731" cy="27364"/>
            </a:xfrm>
            <a:custGeom>
              <a:avLst/>
              <a:gdLst/>
              <a:ahLst/>
              <a:cxnLst/>
              <a:rect l="l" t="t" r="r" b="b"/>
              <a:pathLst>
                <a:path w="914" h="972" extrusionOk="0">
                  <a:moveTo>
                    <a:pt x="856" y="457"/>
                  </a:moveTo>
                  <a:cubicBezTo>
                    <a:pt x="799" y="971"/>
                    <a:pt x="114" y="971"/>
                    <a:pt x="57" y="457"/>
                  </a:cubicBezTo>
                  <a:cubicBezTo>
                    <a:pt x="0" y="1"/>
                    <a:pt x="913" y="1"/>
                    <a:pt x="856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44"/>
            <p:cNvSpPr/>
            <p:nvPr/>
          </p:nvSpPr>
          <p:spPr>
            <a:xfrm>
              <a:off x="4182676" y="2430018"/>
              <a:ext cx="30545" cy="30574"/>
            </a:xfrm>
            <a:custGeom>
              <a:avLst/>
              <a:gdLst/>
              <a:ahLst/>
              <a:cxnLst/>
              <a:rect l="l" t="t" r="r" b="b"/>
              <a:pathLst>
                <a:path w="1085" h="1086" extrusionOk="0">
                  <a:moveTo>
                    <a:pt x="1084" y="400"/>
                  </a:moveTo>
                  <a:cubicBezTo>
                    <a:pt x="1084" y="1085"/>
                    <a:pt x="0" y="1"/>
                    <a:pt x="628" y="1"/>
                  </a:cubicBezTo>
                  <a:cubicBezTo>
                    <a:pt x="856" y="1"/>
                    <a:pt x="1084" y="172"/>
                    <a:pt x="1084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44"/>
            <p:cNvSpPr/>
            <p:nvPr/>
          </p:nvSpPr>
          <p:spPr>
            <a:xfrm>
              <a:off x="4033242" y="1858044"/>
              <a:ext cx="25731" cy="27364"/>
            </a:xfrm>
            <a:custGeom>
              <a:avLst/>
              <a:gdLst/>
              <a:ahLst/>
              <a:cxnLst/>
              <a:rect l="l" t="t" r="r" b="b"/>
              <a:pathLst>
                <a:path w="914" h="972" extrusionOk="0">
                  <a:moveTo>
                    <a:pt x="857" y="515"/>
                  </a:moveTo>
                  <a:cubicBezTo>
                    <a:pt x="914" y="971"/>
                    <a:pt x="1" y="971"/>
                    <a:pt x="58" y="515"/>
                  </a:cubicBezTo>
                  <a:cubicBezTo>
                    <a:pt x="115" y="1"/>
                    <a:pt x="799" y="1"/>
                    <a:pt x="857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44"/>
            <p:cNvSpPr/>
            <p:nvPr/>
          </p:nvSpPr>
          <p:spPr>
            <a:xfrm>
              <a:off x="3048355" y="1909479"/>
              <a:ext cx="30545" cy="30545"/>
            </a:xfrm>
            <a:custGeom>
              <a:avLst/>
              <a:gdLst/>
              <a:ahLst/>
              <a:cxnLst/>
              <a:rect l="l" t="t" r="r" b="b"/>
              <a:pathLst>
                <a:path w="1085" h="1085" extrusionOk="0">
                  <a:moveTo>
                    <a:pt x="1085" y="400"/>
                  </a:moveTo>
                  <a:cubicBezTo>
                    <a:pt x="1085" y="1084"/>
                    <a:pt x="1" y="0"/>
                    <a:pt x="685" y="0"/>
                  </a:cubicBezTo>
                  <a:cubicBezTo>
                    <a:pt x="914" y="0"/>
                    <a:pt x="1085" y="171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44"/>
            <p:cNvSpPr/>
            <p:nvPr/>
          </p:nvSpPr>
          <p:spPr>
            <a:xfrm>
              <a:off x="3525540" y="1939996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0" y="0"/>
                    <a:pt x="343" y="0"/>
                  </a:cubicBezTo>
                  <a:cubicBezTo>
                    <a:pt x="457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44"/>
            <p:cNvSpPr/>
            <p:nvPr/>
          </p:nvSpPr>
          <p:spPr>
            <a:xfrm>
              <a:off x="3609097" y="2229207"/>
              <a:ext cx="12866" cy="17680"/>
            </a:xfrm>
            <a:custGeom>
              <a:avLst/>
              <a:gdLst/>
              <a:ahLst/>
              <a:cxnLst/>
              <a:rect l="l" t="t" r="r" b="b"/>
              <a:pathLst>
                <a:path w="457" h="628" extrusionOk="0">
                  <a:moveTo>
                    <a:pt x="457" y="342"/>
                  </a:moveTo>
                  <a:cubicBezTo>
                    <a:pt x="457" y="628"/>
                    <a:pt x="0" y="628"/>
                    <a:pt x="0" y="342"/>
                  </a:cubicBezTo>
                  <a:cubicBezTo>
                    <a:pt x="0" y="0"/>
                    <a:pt x="457" y="0"/>
                    <a:pt x="457" y="3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44"/>
            <p:cNvSpPr/>
            <p:nvPr/>
          </p:nvSpPr>
          <p:spPr>
            <a:xfrm>
              <a:off x="2731836" y="208940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2"/>
                    <a:pt x="1" y="1"/>
                    <a:pt x="343" y="1"/>
                  </a:cubicBezTo>
                  <a:cubicBezTo>
                    <a:pt x="457" y="1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44"/>
            <p:cNvSpPr/>
            <p:nvPr/>
          </p:nvSpPr>
          <p:spPr>
            <a:xfrm>
              <a:off x="3096552" y="201550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1"/>
                    <a:pt x="400" y="1"/>
                  </a:cubicBezTo>
                  <a:cubicBezTo>
                    <a:pt x="514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44"/>
            <p:cNvSpPr/>
            <p:nvPr/>
          </p:nvSpPr>
          <p:spPr>
            <a:xfrm>
              <a:off x="3021047" y="2315944"/>
              <a:ext cx="11261" cy="17708"/>
            </a:xfrm>
            <a:custGeom>
              <a:avLst/>
              <a:gdLst/>
              <a:ahLst/>
              <a:cxnLst/>
              <a:rect l="l" t="t" r="r" b="b"/>
              <a:pathLst>
                <a:path w="400" h="629" extrusionOk="0">
                  <a:moveTo>
                    <a:pt x="400" y="343"/>
                  </a:moveTo>
                  <a:cubicBezTo>
                    <a:pt x="400" y="629"/>
                    <a:pt x="0" y="629"/>
                    <a:pt x="0" y="343"/>
                  </a:cubicBezTo>
                  <a:cubicBezTo>
                    <a:pt x="0" y="1"/>
                    <a:pt x="400" y="1"/>
                    <a:pt x="400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44"/>
            <p:cNvSpPr/>
            <p:nvPr/>
          </p:nvSpPr>
          <p:spPr>
            <a:xfrm>
              <a:off x="4150525" y="1575280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1"/>
                    <a:pt x="343" y="1"/>
                  </a:cubicBezTo>
                  <a:cubicBezTo>
                    <a:pt x="457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44"/>
            <p:cNvSpPr/>
            <p:nvPr/>
          </p:nvSpPr>
          <p:spPr>
            <a:xfrm>
              <a:off x="2702924" y="1822713"/>
              <a:ext cx="14499" cy="12866"/>
            </a:xfrm>
            <a:custGeom>
              <a:avLst/>
              <a:gdLst/>
              <a:ahLst/>
              <a:cxnLst/>
              <a:rect l="l" t="t" r="r" b="b"/>
              <a:pathLst>
                <a:path w="515" h="457" extrusionOk="0">
                  <a:moveTo>
                    <a:pt x="514" y="229"/>
                  </a:moveTo>
                  <a:cubicBezTo>
                    <a:pt x="514" y="343"/>
                    <a:pt x="400" y="457"/>
                    <a:pt x="286" y="457"/>
                  </a:cubicBezTo>
                  <a:cubicBezTo>
                    <a:pt x="0" y="457"/>
                    <a:pt x="0" y="0"/>
                    <a:pt x="286" y="0"/>
                  </a:cubicBezTo>
                  <a:cubicBezTo>
                    <a:pt x="400" y="0"/>
                    <a:pt x="514" y="115"/>
                    <a:pt x="514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44"/>
            <p:cNvSpPr/>
            <p:nvPr/>
          </p:nvSpPr>
          <p:spPr>
            <a:xfrm>
              <a:off x="3546429" y="1469258"/>
              <a:ext cx="12866" cy="12866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457" y="228"/>
                  </a:moveTo>
                  <a:cubicBezTo>
                    <a:pt x="457" y="342"/>
                    <a:pt x="343" y="457"/>
                    <a:pt x="229" y="457"/>
                  </a:cubicBezTo>
                  <a:cubicBezTo>
                    <a:pt x="114" y="457"/>
                    <a:pt x="0" y="342"/>
                    <a:pt x="0" y="228"/>
                  </a:cubicBezTo>
                  <a:cubicBezTo>
                    <a:pt x="0" y="114"/>
                    <a:pt x="114" y="0"/>
                    <a:pt x="229" y="0"/>
                  </a:cubicBezTo>
                  <a:cubicBezTo>
                    <a:pt x="343" y="0"/>
                    <a:pt x="457" y="114"/>
                    <a:pt x="457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44"/>
            <p:cNvSpPr/>
            <p:nvPr/>
          </p:nvSpPr>
          <p:spPr>
            <a:xfrm>
              <a:off x="3785810" y="1915897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0"/>
                    <a:pt x="343" y="0"/>
                  </a:cubicBezTo>
                  <a:cubicBezTo>
                    <a:pt x="457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7753;p44"/>
            <p:cNvSpPr/>
            <p:nvPr/>
          </p:nvSpPr>
          <p:spPr>
            <a:xfrm>
              <a:off x="3736008" y="1432294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0"/>
                    <a:pt x="343" y="0"/>
                  </a:cubicBezTo>
                  <a:cubicBezTo>
                    <a:pt x="457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7754;p44"/>
            <p:cNvSpPr/>
            <p:nvPr/>
          </p:nvSpPr>
          <p:spPr>
            <a:xfrm>
              <a:off x="4356179" y="1629924"/>
              <a:ext cx="16103" cy="12866"/>
            </a:xfrm>
            <a:custGeom>
              <a:avLst/>
              <a:gdLst/>
              <a:ahLst/>
              <a:cxnLst/>
              <a:rect l="l" t="t" r="r" b="b"/>
              <a:pathLst>
                <a:path w="572" h="457" extrusionOk="0">
                  <a:moveTo>
                    <a:pt x="571" y="228"/>
                  </a:moveTo>
                  <a:cubicBezTo>
                    <a:pt x="571" y="399"/>
                    <a:pt x="457" y="457"/>
                    <a:pt x="343" y="457"/>
                  </a:cubicBezTo>
                  <a:cubicBezTo>
                    <a:pt x="1" y="457"/>
                    <a:pt x="1" y="0"/>
                    <a:pt x="343" y="57"/>
                  </a:cubicBezTo>
                  <a:cubicBezTo>
                    <a:pt x="457" y="57"/>
                    <a:pt x="571" y="114"/>
                    <a:pt x="571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5" name="Google Shape;7755;p44"/>
            <p:cNvSpPr/>
            <p:nvPr/>
          </p:nvSpPr>
          <p:spPr>
            <a:xfrm>
              <a:off x="3274898" y="2068540"/>
              <a:ext cx="12866" cy="16075"/>
            </a:xfrm>
            <a:custGeom>
              <a:avLst/>
              <a:gdLst/>
              <a:ahLst/>
              <a:cxnLst/>
              <a:rect l="l" t="t" r="r" b="b"/>
              <a:pathLst>
                <a:path w="457" h="571" extrusionOk="0">
                  <a:moveTo>
                    <a:pt x="457" y="285"/>
                  </a:moveTo>
                  <a:cubicBezTo>
                    <a:pt x="457" y="571"/>
                    <a:pt x="0" y="571"/>
                    <a:pt x="0" y="285"/>
                  </a:cubicBezTo>
                  <a:cubicBezTo>
                    <a:pt x="0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6" name="Google Shape;7756;p44"/>
            <p:cNvSpPr/>
            <p:nvPr/>
          </p:nvSpPr>
          <p:spPr>
            <a:xfrm>
              <a:off x="3429146" y="2319154"/>
              <a:ext cx="12866" cy="11289"/>
            </a:xfrm>
            <a:custGeom>
              <a:avLst/>
              <a:gdLst/>
              <a:ahLst/>
              <a:cxnLst/>
              <a:rect l="l" t="t" r="r" b="b"/>
              <a:pathLst>
                <a:path w="457" h="401" extrusionOk="0">
                  <a:moveTo>
                    <a:pt x="457" y="229"/>
                  </a:moveTo>
                  <a:cubicBezTo>
                    <a:pt x="457" y="343"/>
                    <a:pt x="343" y="400"/>
                    <a:pt x="228" y="400"/>
                  </a:cubicBezTo>
                  <a:cubicBezTo>
                    <a:pt x="114" y="400"/>
                    <a:pt x="0" y="343"/>
                    <a:pt x="0" y="229"/>
                  </a:cubicBezTo>
                  <a:cubicBezTo>
                    <a:pt x="0" y="58"/>
                    <a:pt x="114" y="1"/>
                    <a:pt x="228" y="1"/>
                  </a:cubicBezTo>
                  <a:cubicBezTo>
                    <a:pt x="343" y="1"/>
                    <a:pt x="457" y="58"/>
                    <a:pt x="457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44"/>
            <p:cNvSpPr/>
            <p:nvPr/>
          </p:nvSpPr>
          <p:spPr>
            <a:xfrm>
              <a:off x="2511740" y="1975356"/>
              <a:ext cx="12866" cy="17680"/>
            </a:xfrm>
            <a:custGeom>
              <a:avLst/>
              <a:gdLst/>
              <a:ahLst/>
              <a:cxnLst/>
              <a:rect l="l" t="t" r="r" b="b"/>
              <a:pathLst>
                <a:path w="457" h="628" extrusionOk="0">
                  <a:moveTo>
                    <a:pt x="457" y="285"/>
                  </a:moveTo>
                  <a:cubicBezTo>
                    <a:pt x="457" y="628"/>
                    <a:pt x="0" y="628"/>
                    <a:pt x="0" y="285"/>
                  </a:cubicBezTo>
                  <a:cubicBezTo>
                    <a:pt x="0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44"/>
            <p:cNvSpPr/>
            <p:nvPr/>
          </p:nvSpPr>
          <p:spPr>
            <a:xfrm>
              <a:off x="2338208" y="1814689"/>
              <a:ext cx="12894" cy="16075"/>
            </a:xfrm>
            <a:custGeom>
              <a:avLst/>
              <a:gdLst/>
              <a:ahLst/>
              <a:cxnLst/>
              <a:rect l="l" t="t" r="r" b="b"/>
              <a:pathLst>
                <a:path w="458" h="571" extrusionOk="0">
                  <a:moveTo>
                    <a:pt x="457" y="285"/>
                  </a:moveTo>
                  <a:cubicBezTo>
                    <a:pt x="457" y="571"/>
                    <a:pt x="1" y="571"/>
                    <a:pt x="1" y="285"/>
                  </a:cubicBezTo>
                  <a:cubicBezTo>
                    <a:pt x="1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9" name="Google Shape;7759;p44"/>
            <p:cNvSpPr/>
            <p:nvPr/>
          </p:nvSpPr>
          <p:spPr>
            <a:xfrm>
              <a:off x="2450677" y="1946415"/>
              <a:ext cx="12894" cy="12894"/>
            </a:xfrm>
            <a:custGeom>
              <a:avLst/>
              <a:gdLst/>
              <a:ahLst/>
              <a:cxnLst/>
              <a:rect l="l" t="t" r="r" b="b"/>
              <a:pathLst>
                <a:path w="458" h="458" extrusionOk="0">
                  <a:moveTo>
                    <a:pt x="457" y="229"/>
                  </a:moveTo>
                  <a:cubicBezTo>
                    <a:pt x="457" y="343"/>
                    <a:pt x="343" y="457"/>
                    <a:pt x="229" y="457"/>
                  </a:cubicBezTo>
                  <a:cubicBezTo>
                    <a:pt x="115" y="457"/>
                    <a:pt x="0" y="343"/>
                    <a:pt x="0" y="229"/>
                  </a:cubicBezTo>
                  <a:cubicBezTo>
                    <a:pt x="0" y="115"/>
                    <a:pt x="115" y="1"/>
                    <a:pt x="229" y="1"/>
                  </a:cubicBezTo>
                  <a:cubicBezTo>
                    <a:pt x="343" y="1"/>
                    <a:pt x="457" y="115"/>
                    <a:pt x="457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0" name="Google Shape;7760;p44"/>
            <p:cNvSpPr/>
            <p:nvPr/>
          </p:nvSpPr>
          <p:spPr>
            <a:xfrm>
              <a:off x="3617120" y="1377678"/>
              <a:ext cx="16103" cy="16075"/>
            </a:xfrm>
            <a:custGeom>
              <a:avLst/>
              <a:gdLst/>
              <a:ahLst/>
              <a:cxnLst/>
              <a:rect l="l" t="t" r="r" b="b"/>
              <a:pathLst>
                <a:path w="572" h="571" extrusionOk="0">
                  <a:moveTo>
                    <a:pt x="571" y="228"/>
                  </a:moveTo>
                  <a:cubicBezTo>
                    <a:pt x="571" y="571"/>
                    <a:pt x="0" y="0"/>
                    <a:pt x="343" y="0"/>
                  </a:cubicBezTo>
                  <a:cubicBezTo>
                    <a:pt x="514" y="0"/>
                    <a:pt x="571" y="57"/>
                    <a:pt x="571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1" name="Google Shape;7761;p44"/>
            <p:cNvSpPr/>
            <p:nvPr/>
          </p:nvSpPr>
          <p:spPr>
            <a:xfrm>
              <a:off x="4467044" y="1072392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0" y="1"/>
                    <a:pt x="343" y="1"/>
                  </a:cubicBezTo>
                  <a:cubicBezTo>
                    <a:pt x="457" y="1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7762;p44"/>
            <p:cNvSpPr/>
            <p:nvPr/>
          </p:nvSpPr>
          <p:spPr>
            <a:xfrm>
              <a:off x="2331789" y="1636343"/>
              <a:ext cx="32150" cy="321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1142" y="457"/>
                  </a:moveTo>
                  <a:cubicBezTo>
                    <a:pt x="1085" y="1142"/>
                    <a:pt x="0" y="0"/>
                    <a:pt x="685" y="0"/>
                  </a:cubicBezTo>
                  <a:cubicBezTo>
                    <a:pt x="913" y="0"/>
                    <a:pt x="1142" y="229"/>
                    <a:pt x="1142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3" name="Google Shape;7763;p44"/>
            <p:cNvSpPr/>
            <p:nvPr/>
          </p:nvSpPr>
          <p:spPr>
            <a:xfrm>
              <a:off x="3372897" y="1078839"/>
              <a:ext cx="25731" cy="25731"/>
            </a:xfrm>
            <a:custGeom>
              <a:avLst/>
              <a:gdLst/>
              <a:ahLst/>
              <a:cxnLst/>
              <a:rect l="l" t="t" r="r" b="b"/>
              <a:pathLst>
                <a:path w="914" h="914" extrusionOk="0">
                  <a:moveTo>
                    <a:pt x="914" y="457"/>
                  </a:moveTo>
                  <a:cubicBezTo>
                    <a:pt x="914" y="685"/>
                    <a:pt x="686" y="913"/>
                    <a:pt x="457" y="913"/>
                  </a:cubicBezTo>
                  <a:cubicBezTo>
                    <a:pt x="229" y="913"/>
                    <a:pt x="1" y="685"/>
                    <a:pt x="1" y="457"/>
                  </a:cubicBezTo>
                  <a:cubicBezTo>
                    <a:pt x="1" y="228"/>
                    <a:pt x="229" y="0"/>
                    <a:pt x="457" y="0"/>
                  </a:cubicBezTo>
                  <a:cubicBezTo>
                    <a:pt x="686" y="0"/>
                    <a:pt x="914" y="228"/>
                    <a:pt x="914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4" name="Google Shape;7764;p44"/>
            <p:cNvSpPr/>
            <p:nvPr/>
          </p:nvSpPr>
          <p:spPr>
            <a:xfrm>
              <a:off x="2479590" y="1181652"/>
              <a:ext cx="20917" cy="19313"/>
            </a:xfrm>
            <a:custGeom>
              <a:avLst/>
              <a:gdLst/>
              <a:ahLst/>
              <a:cxnLst/>
              <a:rect l="l" t="t" r="r" b="b"/>
              <a:pathLst>
                <a:path w="743" h="686" extrusionOk="0">
                  <a:moveTo>
                    <a:pt x="743" y="229"/>
                  </a:moveTo>
                  <a:cubicBezTo>
                    <a:pt x="743" y="685"/>
                    <a:pt x="1" y="1"/>
                    <a:pt x="457" y="1"/>
                  </a:cubicBezTo>
                  <a:cubicBezTo>
                    <a:pt x="571" y="1"/>
                    <a:pt x="743" y="115"/>
                    <a:pt x="743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5" name="Google Shape;7765;p44"/>
            <p:cNvSpPr/>
            <p:nvPr/>
          </p:nvSpPr>
          <p:spPr>
            <a:xfrm>
              <a:off x="3792229" y="1208960"/>
              <a:ext cx="14499" cy="20917"/>
            </a:xfrm>
            <a:custGeom>
              <a:avLst/>
              <a:gdLst/>
              <a:ahLst/>
              <a:cxnLst/>
              <a:rect l="l" t="t" r="r" b="b"/>
              <a:pathLst>
                <a:path w="515" h="743" extrusionOk="0">
                  <a:moveTo>
                    <a:pt x="515" y="400"/>
                  </a:moveTo>
                  <a:cubicBezTo>
                    <a:pt x="515" y="743"/>
                    <a:pt x="1" y="743"/>
                    <a:pt x="1" y="400"/>
                  </a:cubicBezTo>
                  <a:cubicBezTo>
                    <a:pt x="1" y="1"/>
                    <a:pt x="515" y="1"/>
                    <a:pt x="51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6" name="Google Shape;7766;p44"/>
            <p:cNvSpPr/>
            <p:nvPr/>
          </p:nvSpPr>
          <p:spPr>
            <a:xfrm>
              <a:off x="4512032" y="2052465"/>
              <a:ext cx="20917" cy="22522"/>
            </a:xfrm>
            <a:custGeom>
              <a:avLst/>
              <a:gdLst/>
              <a:ahLst/>
              <a:cxnLst/>
              <a:rect l="l" t="t" r="r" b="b"/>
              <a:pathLst>
                <a:path w="743" h="800" extrusionOk="0">
                  <a:moveTo>
                    <a:pt x="742" y="400"/>
                  </a:moveTo>
                  <a:cubicBezTo>
                    <a:pt x="628" y="799"/>
                    <a:pt x="57" y="799"/>
                    <a:pt x="0" y="400"/>
                  </a:cubicBezTo>
                  <a:cubicBezTo>
                    <a:pt x="57" y="0"/>
                    <a:pt x="628" y="0"/>
                    <a:pt x="742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7767;p44"/>
            <p:cNvSpPr/>
            <p:nvPr/>
          </p:nvSpPr>
          <p:spPr>
            <a:xfrm>
              <a:off x="4132846" y="1358393"/>
              <a:ext cx="30574" cy="30545"/>
            </a:xfrm>
            <a:custGeom>
              <a:avLst/>
              <a:gdLst/>
              <a:ahLst/>
              <a:cxnLst/>
              <a:rect l="l" t="t" r="r" b="b"/>
              <a:pathLst>
                <a:path w="1086" h="1085" extrusionOk="0">
                  <a:moveTo>
                    <a:pt x="1085" y="400"/>
                  </a:moveTo>
                  <a:cubicBezTo>
                    <a:pt x="1085" y="1085"/>
                    <a:pt x="1" y="0"/>
                    <a:pt x="686" y="0"/>
                  </a:cubicBezTo>
                  <a:cubicBezTo>
                    <a:pt x="914" y="0"/>
                    <a:pt x="1085" y="171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7768;p44"/>
            <p:cNvSpPr/>
            <p:nvPr/>
          </p:nvSpPr>
          <p:spPr>
            <a:xfrm>
              <a:off x="4344947" y="1212169"/>
              <a:ext cx="40174" cy="40202"/>
            </a:xfrm>
            <a:custGeom>
              <a:avLst/>
              <a:gdLst/>
              <a:ahLst/>
              <a:cxnLst/>
              <a:rect l="l" t="t" r="r" b="b"/>
              <a:pathLst>
                <a:path w="1427" h="1428" extrusionOk="0">
                  <a:moveTo>
                    <a:pt x="1427" y="629"/>
                  </a:moveTo>
                  <a:cubicBezTo>
                    <a:pt x="1427" y="1142"/>
                    <a:pt x="742" y="1428"/>
                    <a:pt x="400" y="1028"/>
                  </a:cubicBezTo>
                  <a:cubicBezTo>
                    <a:pt x="0" y="686"/>
                    <a:pt x="285" y="1"/>
                    <a:pt x="799" y="1"/>
                  </a:cubicBezTo>
                  <a:cubicBezTo>
                    <a:pt x="1142" y="1"/>
                    <a:pt x="1427" y="286"/>
                    <a:pt x="1427" y="6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44"/>
            <p:cNvSpPr/>
            <p:nvPr/>
          </p:nvSpPr>
          <p:spPr>
            <a:xfrm>
              <a:off x="3891860" y="1045084"/>
              <a:ext cx="40202" cy="40202"/>
            </a:xfrm>
            <a:custGeom>
              <a:avLst/>
              <a:gdLst/>
              <a:ahLst/>
              <a:cxnLst/>
              <a:rect l="l" t="t" r="r" b="b"/>
              <a:pathLst>
                <a:path w="1428" h="1428" extrusionOk="0">
                  <a:moveTo>
                    <a:pt x="1427" y="628"/>
                  </a:moveTo>
                  <a:cubicBezTo>
                    <a:pt x="1427" y="1142"/>
                    <a:pt x="799" y="1427"/>
                    <a:pt x="400" y="1028"/>
                  </a:cubicBezTo>
                  <a:cubicBezTo>
                    <a:pt x="0" y="628"/>
                    <a:pt x="286" y="1"/>
                    <a:pt x="856" y="1"/>
                  </a:cubicBezTo>
                  <a:cubicBezTo>
                    <a:pt x="1142" y="1"/>
                    <a:pt x="1427" y="286"/>
                    <a:pt x="1427" y="6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0" name="Google Shape;7770;p44"/>
            <p:cNvSpPr/>
            <p:nvPr/>
          </p:nvSpPr>
          <p:spPr>
            <a:xfrm>
              <a:off x="2547072" y="1642762"/>
              <a:ext cx="25731" cy="28941"/>
            </a:xfrm>
            <a:custGeom>
              <a:avLst/>
              <a:gdLst/>
              <a:ahLst/>
              <a:cxnLst/>
              <a:rect l="l" t="t" r="r" b="b"/>
              <a:pathLst>
                <a:path w="914" h="1028" extrusionOk="0">
                  <a:moveTo>
                    <a:pt x="914" y="457"/>
                  </a:moveTo>
                  <a:cubicBezTo>
                    <a:pt x="914" y="1028"/>
                    <a:pt x="1" y="1"/>
                    <a:pt x="628" y="58"/>
                  </a:cubicBezTo>
                  <a:cubicBezTo>
                    <a:pt x="800" y="58"/>
                    <a:pt x="914" y="229"/>
                    <a:pt x="914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1" name="Google Shape;7771;p44"/>
            <p:cNvSpPr/>
            <p:nvPr/>
          </p:nvSpPr>
          <p:spPr>
            <a:xfrm>
              <a:off x="2584036" y="1923921"/>
              <a:ext cx="20917" cy="19313"/>
            </a:xfrm>
            <a:custGeom>
              <a:avLst/>
              <a:gdLst/>
              <a:ahLst/>
              <a:cxnLst/>
              <a:rect l="l" t="t" r="r" b="b"/>
              <a:pathLst>
                <a:path w="743" h="686" extrusionOk="0">
                  <a:moveTo>
                    <a:pt x="742" y="343"/>
                  </a:moveTo>
                  <a:cubicBezTo>
                    <a:pt x="742" y="571"/>
                    <a:pt x="571" y="686"/>
                    <a:pt x="343" y="686"/>
                  </a:cubicBezTo>
                  <a:cubicBezTo>
                    <a:pt x="171" y="686"/>
                    <a:pt x="0" y="571"/>
                    <a:pt x="0" y="343"/>
                  </a:cubicBezTo>
                  <a:cubicBezTo>
                    <a:pt x="0" y="172"/>
                    <a:pt x="171" y="1"/>
                    <a:pt x="343" y="1"/>
                  </a:cubicBezTo>
                  <a:cubicBezTo>
                    <a:pt x="571" y="1"/>
                    <a:pt x="685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7772;p44"/>
            <p:cNvSpPr/>
            <p:nvPr/>
          </p:nvSpPr>
          <p:spPr>
            <a:xfrm>
              <a:off x="2299639" y="562881"/>
              <a:ext cx="25731" cy="25731"/>
            </a:xfrm>
            <a:custGeom>
              <a:avLst/>
              <a:gdLst/>
              <a:ahLst/>
              <a:cxnLst/>
              <a:rect l="l" t="t" r="r" b="b"/>
              <a:pathLst>
                <a:path w="914" h="914" extrusionOk="0">
                  <a:moveTo>
                    <a:pt x="914" y="343"/>
                  </a:moveTo>
                  <a:cubicBezTo>
                    <a:pt x="914" y="913"/>
                    <a:pt x="1" y="0"/>
                    <a:pt x="572" y="0"/>
                  </a:cubicBezTo>
                  <a:cubicBezTo>
                    <a:pt x="743" y="0"/>
                    <a:pt x="914" y="172"/>
                    <a:pt x="914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44"/>
            <p:cNvSpPr/>
            <p:nvPr/>
          </p:nvSpPr>
          <p:spPr>
            <a:xfrm>
              <a:off x="2490851" y="1440317"/>
              <a:ext cx="20917" cy="20917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742" y="343"/>
                  </a:moveTo>
                  <a:cubicBezTo>
                    <a:pt x="742" y="571"/>
                    <a:pt x="571" y="743"/>
                    <a:pt x="400" y="743"/>
                  </a:cubicBezTo>
                  <a:cubicBezTo>
                    <a:pt x="0" y="629"/>
                    <a:pt x="0" y="58"/>
                    <a:pt x="400" y="1"/>
                  </a:cubicBezTo>
                  <a:cubicBezTo>
                    <a:pt x="571" y="1"/>
                    <a:pt x="742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44"/>
            <p:cNvSpPr/>
            <p:nvPr/>
          </p:nvSpPr>
          <p:spPr>
            <a:xfrm>
              <a:off x="3581760" y="1173629"/>
              <a:ext cx="20917" cy="20917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743" y="343"/>
                  </a:moveTo>
                  <a:cubicBezTo>
                    <a:pt x="629" y="742"/>
                    <a:pt x="58" y="742"/>
                    <a:pt x="1" y="343"/>
                  </a:cubicBezTo>
                  <a:cubicBezTo>
                    <a:pt x="58" y="0"/>
                    <a:pt x="629" y="0"/>
                    <a:pt x="743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44"/>
            <p:cNvSpPr/>
            <p:nvPr/>
          </p:nvSpPr>
          <p:spPr>
            <a:xfrm>
              <a:off x="2330185" y="2060489"/>
              <a:ext cx="20917" cy="19313"/>
            </a:xfrm>
            <a:custGeom>
              <a:avLst/>
              <a:gdLst/>
              <a:ahLst/>
              <a:cxnLst/>
              <a:rect l="l" t="t" r="r" b="b"/>
              <a:pathLst>
                <a:path w="743" h="686" extrusionOk="0">
                  <a:moveTo>
                    <a:pt x="742" y="343"/>
                  </a:moveTo>
                  <a:cubicBezTo>
                    <a:pt x="685" y="514"/>
                    <a:pt x="571" y="686"/>
                    <a:pt x="343" y="686"/>
                  </a:cubicBezTo>
                  <a:cubicBezTo>
                    <a:pt x="171" y="686"/>
                    <a:pt x="0" y="514"/>
                    <a:pt x="0" y="343"/>
                  </a:cubicBezTo>
                  <a:cubicBezTo>
                    <a:pt x="0" y="115"/>
                    <a:pt x="171" y="1"/>
                    <a:pt x="343" y="1"/>
                  </a:cubicBezTo>
                  <a:cubicBezTo>
                    <a:pt x="571" y="1"/>
                    <a:pt x="742" y="115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44"/>
            <p:cNvSpPr/>
            <p:nvPr/>
          </p:nvSpPr>
          <p:spPr>
            <a:xfrm>
              <a:off x="2506898" y="2312735"/>
              <a:ext cx="25760" cy="22522"/>
            </a:xfrm>
            <a:custGeom>
              <a:avLst/>
              <a:gdLst/>
              <a:ahLst/>
              <a:cxnLst/>
              <a:rect l="l" t="t" r="r" b="b"/>
              <a:pathLst>
                <a:path w="915" h="800" extrusionOk="0">
                  <a:moveTo>
                    <a:pt x="800" y="400"/>
                  </a:moveTo>
                  <a:cubicBezTo>
                    <a:pt x="914" y="800"/>
                    <a:pt x="1" y="800"/>
                    <a:pt x="115" y="400"/>
                  </a:cubicBezTo>
                  <a:cubicBezTo>
                    <a:pt x="172" y="1"/>
                    <a:pt x="743" y="1"/>
                    <a:pt x="800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44"/>
            <p:cNvSpPr/>
            <p:nvPr/>
          </p:nvSpPr>
          <p:spPr>
            <a:xfrm>
              <a:off x="2346232" y="2299898"/>
              <a:ext cx="25760" cy="22522"/>
            </a:xfrm>
            <a:custGeom>
              <a:avLst/>
              <a:gdLst/>
              <a:ahLst/>
              <a:cxnLst/>
              <a:rect l="l" t="t" r="r" b="b"/>
              <a:pathLst>
                <a:path w="915" h="800" extrusionOk="0">
                  <a:moveTo>
                    <a:pt x="800" y="400"/>
                  </a:moveTo>
                  <a:cubicBezTo>
                    <a:pt x="743" y="799"/>
                    <a:pt x="172" y="799"/>
                    <a:pt x="115" y="400"/>
                  </a:cubicBezTo>
                  <a:cubicBezTo>
                    <a:pt x="1" y="0"/>
                    <a:pt x="914" y="0"/>
                    <a:pt x="800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44"/>
            <p:cNvSpPr/>
            <p:nvPr/>
          </p:nvSpPr>
          <p:spPr>
            <a:xfrm>
              <a:off x="2657936" y="1019381"/>
              <a:ext cx="20917" cy="19313"/>
            </a:xfrm>
            <a:custGeom>
              <a:avLst/>
              <a:gdLst/>
              <a:ahLst/>
              <a:cxnLst/>
              <a:rect l="l" t="t" r="r" b="b"/>
              <a:pathLst>
                <a:path w="743" h="686" extrusionOk="0">
                  <a:moveTo>
                    <a:pt x="742" y="343"/>
                  </a:moveTo>
                  <a:cubicBezTo>
                    <a:pt x="742" y="571"/>
                    <a:pt x="571" y="685"/>
                    <a:pt x="400" y="685"/>
                  </a:cubicBezTo>
                  <a:cubicBezTo>
                    <a:pt x="1" y="628"/>
                    <a:pt x="1" y="58"/>
                    <a:pt x="400" y="0"/>
                  </a:cubicBezTo>
                  <a:cubicBezTo>
                    <a:pt x="571" y="0"/>
                    <a:pt x="742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44"/>
            <p:cNvSpPr/>
            <p:nvPr/>
          </p:nvSpPr>
          <p:spPr>
            <a:xfrm>
              <a:off x="2518159" y="2716020"/>
              <a:ext cx="30545" cy="41778"/>
            </a:xfrm>
            <a:custGeom>
              <a:avLst/>
              <a:gdLst/>
              <a:ahLst/>
              <a:cxnLst/>
              <a:rect l="l" t="t" r="r" b="b"/>
              <a:pathLst>
                <a:path w="1085" h="1484" extrusionOk="0">
                  <a:moveTo>
                    <a:pt x="1085" y="742"/>
                  </a:moveTo>
                  <a:cubicBezTo>
                    <a:pt x="1085" y="1484"/>
                    <a:pt x="0" y="1484"/>
                    <a:pt x="0" y="742"/>
                  </a:cubicBezTo>
                  <a:cubicBezTo>
                    <a:pt x="0" y="0"/>
                    <a:pt x="1085" y="0"/>
                    <a:pt x="1085" y="7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7780;p44"/>
            <p:cNvSpPr/>
            <p:nvPr/>
          </p:nvSpPr>
          <p:spPr>
            <a:xfrm>
              <a:off x="4130285" y="89282"/>
              <a:ext cx="3238" cy="1633"/>
            </a:xfrm>
            <a:custGeom>
              <a:avLst/>
              <a:gdLst/>
              <a:ahLst/>
              <a:cxnLst/>
              <a:rect l="l" t="t" r="r" b="b"/>
              <a:pathLst>
                <a:path w="115" h="58" extrusionOk="0">
                  <a:moveTo>
                    <a:pt x="57" y="0"/>
                  </a:moveTo>
                  <a:cubicBezTo>
                    <a:pt x="114" y="0"/>
                    <a:pt x="114" y="57"/>
                    <a:pt x="57" y="57"/>
                  </a:cubicBezTo>
                  <a:cubicBezTo>
                    <a:pt x="0" y="57"/>
                    <a:pt x="0" y="0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44"/>
            <p:cNvSpPr/>
            <p:nvPr/>
          </p:nvSpPr>
          <p:spPr>
            <a:xfrm>
              <a:off x="4064408" y="884562"/>
              <a:ext cx="25731" cy="27364"/>
            </a:xfrm>
            <a:custGeom>
              <a:avLst/>
              <a:gdLst/>
              <a:ahLst/>
              <a:cxnLst/>
              <a:rect l="l" t="t" r="r" b="b"/>
              <a:pathLst>
                <a:path w="914" h="972" extrusionOk="0">
                  <a:moveTo>
                    <a:pt x="856" y="457"/>
                  </a:moveTo>
                  <a:cubicBezTo>
                    <a:pt x="799" y="971"/>
                    <a:pt x="114" y="971"/>
                    <a:pt x="57" y="457"/>
                  </a:cubicBezTo>
                  <a:cubicBezTo>
                    <a:pt x="0" y="1"/>
                    <a:pt x="913" y="1"/>
                    <a:pt x="856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44"/>
            <p:cNvSpPr/>
            <p:nvPr/>
          </p:nvSpPr>
          <p:spPr>
            <a:xfrm>
              <a:off x="4027444" y="747994"/>
              <a:ext cx="25731" cy="27364"/>
            </a:xfrm>
            <a:custGeom>
              <a:avLst/>
              <a:gdLst/>
              <a:ahLst/>
              <a:cxnLst/>
              <a:rect l="l" t="t" r="r" b="b"/>
              <a:pathLst>
                <a:path w="914" h="972" extrusionOk="0">
                  <a:moveTo>
                    <a:pt x="857" y="515"/>
                  </a:moveTo>
                  <a:cubicBezTo>
                    <a:pt x="914" y="971"/>
                    <a:pt x="1" y="971"/>
                    <a:pt x="58" y="515"/>
                  </a:cubicBezTo>
                  <a:cubicBezTo>
                    <a:pt x="115" y="1"/>
                    <a:pt x="799" y="1"/>
                    <a:pt x="857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3" name="Google Shape;7783;p44"/>
            <p:cNvSpPr/>
            <p:nvPr/>
          </p:nvSpPr>
          <p:spPr>
            <a:xfrm>
              <a:off x="3042557" y="799429"/>
              <a:ext cx="30545" cy="30545"/>
            </a:xfrm>
            <a:custGeom>
              <a:avLst/>
              <a:gdLst/>
              <a:ahLst/>
              <a:cxnLst/>
              <a:rect l="l" t="t" r="r" b="b"/>
              <a:pathLst>
                <a:path w="1085" h="1085" extrusionOk="0">
                  <a:moveTo>
                    <a:pt x="1085" y="400"/>
                  </a:moveTo>
                  <a:cubicBezTo>
                    <a:pt x="1085" y="1084"/>
                    <a:pt x="1" y="0"/>
                    <a:pt x="685" y="0"/>
                  </a:cubicBezTo>
                  <a:cubicBezTo>
                    <a:pt x="914" y="0"/>
                    <a:pt x="1085" y="171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4" name="Google Shape;7784;p44"/>
            <p:cNvSpPr/>
            <p:nvPr/>
          </p:nvSpPr>
          <p:spPr>
            <a:xfrm>
              <a:off x="3519742" y="829946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0" y="0"/>
                    <a:pt x="343" y="0"/>
                  </a:cubicBezTo>
                  <a:cubicBezTo>
                    <a:pt x="457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44"/>
            <p:cNvSpPr/>
            <p:nvPr/>
          </p:nvSpPr>
          <p:spPr>
            <a:xfrm>
              <a:off x="3090754" y="90545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1"/>
                    <a:pt x="400" y="1"/>
                  </a:cubicBezTo>
                  <a:cubicBezTo>
                    <a:pt x="514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44"/>
            <p:cNvSpPr/>
            <p:nvPr/>
          </p:nvSpPr>
          <p:spPr>
            <a:xfrm>
              <a:off x="4144727" y="465231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1"/>
                    <a:pt x="343" y="1"/>
                  </a:cubicBezTo>
                  <a:cubicBezTo>
                    <a:pt x="457" y="1"/>
                    <a:pt x="571" y="58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44"/>
            <p:cNvSpPr/>
            <p:nvPr/>
          </p:nvSpPr>
          <p:spPr>
            <a:xfrm>
              <a:off x="2697126" y="712663"/>
              <a:ext cx="14499" cy="12866"/>
            </a:xfrm>
            <a:custGeom>
              <a:avLst/>
              <a:gdLst/>
              <a:ahLst/>
              <a:cxnLst/>
              <a:rect l="l" t="t" r="r" b="b"/>
              <a:pathLst>
                <a:path w="515" h="457" extrusionOk="0">
                  <a:moveTo>
                    <a:pt x="514" y="229"/>
                  </a:moveTo>
                  <a:cubicBezTo>
                    <a:pt x="514" y="343"/>
                    <a:pt x="400" y="457"/>
                    <a:pt x="286" y="457"/>
                  </a:cubicBezTo>
                  <a:cubicBezTo>
                    <a:pt x="0" y="457"/>
                    <a:pt x="0" y="0"/>
                    <a:pt x="286" y="0"/>
                  </a:cubicBezTo>
                  <a:cubicBezTo>
                    <a:pt x="400" y="0"/>
                    <a:pt x="514" y="115"/>
                    <a:pt x="514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44"/>
            <p:cNvSpPr/>
            <p:nvPr/>
          </p:nvSpPr>
          <p:spPr>
            <a:xfrm>
              <a:off x="3540631" y="359208"/>
              <a:ext cx="12866" cy="12866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457" y="228"/>
                  </a:moveTo>
                  <a:cubicBezTo>
                    <a:pt x="457" y="342"/>
                    <a:pt x="343" y="457"/>
                    <a:pt x="229" y="457"/>
                  </a:cubicBezTo>
                  <a:cubicBezTo>
                    <a:pt x="114" y="457"/>
                    <a:pt x="0" y="342"/>
                    <a:pt x="0" y="228"/>
                  </a:cubicBezTo>
                  <a:cubicBezTo>
                    <a:pt x="0" y="114"/>
                    <a:pt x="114" y="0"/>
                    <a:pt x="229" y="0"/>
                  </a:cubicBezTo>
                  <a:cubicBezTo>
                    <a:pt x="343" y="0"/>
                    <a:pt x="457" y="114"/>
                    <a:pt x="457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44"/>
            <p:cNvSpPr/>
            <p:nvPr/>
          </p:nvSpPr>
          <p:spPr>
            <a:xfrm>
              <a:off x="3780011" y="805848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0"/>
                    <a:pt x="343" y="0"/>
                  </a:cubicBezTo>
                  <a:cubicBezTo>
                    <a:pt x="457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44"/>
            <p:cNvSpPr/>
            <p:nvPr/>
          </p:nvSpPr>
          <p:spPr>
            <a:xfrm>
              <a:off x="3730210" y="322244"/>
              <a:ext cx="16103" cy="1610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571" y="229"/>
                  </a:moveTo>
                  <a:cubicBezTo>
                    <a:pt x="571" y="571"/>
                    <a:pt x="1" y="0"/>
                    <a:pt x="343" y="0"/>
                  </a:cubicBezTo>
                  <a:cubicBezTo>
                    <a:pt x="457" y="0"/>
                    <a:pt x="571" y="115"/>
                    <a:pt x="57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44"/>
            <p:cNvSpPr/>
            <p:nvPr/>
          </p:nvSpPr>
          <p:spPr>
            <a:xfrm>
              <a:off x="4350381" y="519875"/>
              <a:ext cx="16103" cy="12866"/>
            </a:xfrm>
            <a:custGeom>
              <a:avLst/>
              <a:gdLst/>
              <a:ahLst/>
              <a:cxnLst/>
              <a:rect l="l" t="t" r="r" b="b"/>
              <a:pathLst>
                <a:path w="572" h="457" extrusionOk="0">
                  <a:moveTo>
                    <a:pt x="571" y="228"/>
                  </a:moveTo>
                  <a:cubicBezTo>
                    <a:pt x="571" y="399"/>
                    <a:pt x="457" y="457"/>
                    <a:pt x="343" y="457"/>
                  </a:cubicBezTo>
                  <a:cubicBezTo>
                    <a:pt x="1" y="457"/>
                    <a:pt x="1" y="0"/>
                    <a:pt x="343" y="57"/>
                  </a:cubicBezTo>
                  <a:cubicBezTo>
                    <a:pt x="457" y="57"/>
                    <a:pt x="571" y="114"/>
                    <a:pt x="571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44"/>
            <p:cNvSpPr/>
            <p:nvPr/>
          </p:nvSpPr>
          <p:spPr>
            <a:xfrm>
              <a:off x="2505942" y="865306"/>
              <a:ext cx="12866" cy="17680"/>
            </a:xfrm>
            <a:custGeom>
              <a:avLst/>
              <a:gdLst/>
              <a:ahLst/>
              <a:cxnLst/>
              <a:rect l="l" t="t" r="r" b="b"/>
              <a:pathLst>
                <a:path w="457" h="628" extrusionOk="0">
                  <a:moveTo>
                    <a:pt x="457" y="285"/>
                  </a:moveTo>
                  <a:cubicBezTo>
                    <a:pt x="457" y="628"/>
                    <a:pt x="0" y="628"/>
                    <a:pt x="0" y="285"/>
                  </a:cubicBezTo>
                  <a:cubicBezTo>
                    <a:pt x="0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44"/>
            <p:cNvSpPr/>
            <p:nvPr/>
          </p:nvSpPr>
          <p:spPr>
            <a:xfrm>
              <a:off x="2332410" y="704640"/>
              <a:ext cx="12894" cy="16075"/>
            </a:xfrm>
            <a:custGeom>
              <a:avLst/>
              <a:gdLst/>
              <a:ahLst/>
              <a:cxnLst/>
              <a:rect l="l" t="t" r="r" b="b"/>
              <a:pathLst>
                <a:path w="458" h="571" extrusionOk="0">
                  <a:moveTo>
                    <a:pt x="457" y="285"/>
                  </a:moveTo>
                  <a:cubicBezTo>
                    <a:pt x="457" y="571"/>
                    <a:pt x="1" y="571"/>
                    <a:pt x="1" y="285"/>
                  </a:cubicBezTo>
                  <a:cubicBezTo>
                    <a:pt x="1" y="0"/>
                    <a:pt x="457" y="0"/>
                    <a:pt x="457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44"/>
            <p:cNvSpPr/>
            <p:nvPr/>
          </p:nvSpPr>
          <p:spPr>
            <a:xfrm>
              <a:off x="2444879" y="836365"/>
              <a:ext cx="12894" cy="12894"/>
            </a:xfrm>
            <a:custGeom>
              <a:avLst/>
              <a:gdLst/>
              <a:ahLst/>
              <a:cxnLst/>
              <a:rect l="l" t="t" r="r" b="b"/>
              <a:pathLst>
                <a:path w="458" h="458" extrusionOk="0">
                  <a:moveTo>
                    <a:pt x="457" y="229"/>
                  </a:moveTo>
                  <a:cubicBezTo>
                    <a:pt x="457" y="343"/>
                    <a:pt x="343" y="457"/>
                    <a:pt x="229" y="457"/>
                  </a:cubicBezTo>
                  <a:cubicBezTo>
                    <a:pt x="115" y="457"/>
                    <a:pt x="0" y="343"/>
                    <a:pt x="0" y="229"/>
                  </a:cubicBezTo>
                  <a:cubicBezTo>
                    <a:pt x="0" y="115"/>
                    <a:pt x="115" y="1"/>
                    <a:pt x="229" y="1"/>
                  </a:cubicBezTo>
                  <a:cubicBezTo>
                    <a:pt x="343" y="1"/>
                    <a:pt x="457" y="115"/>
                    <a:pt x="457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44"/>
            <p:cNvSpPr/>
            <p:nvPr/>
          </p:nvSpPr>
          <p:spPr>
            <a:xfrm>
              <a:off x="3611322" y="267628"/>
              <a:ext cx="16103" cy="16075"/>
            </a:xfrm>
            <a:custGeom>
              <a:avLst/>
              <a:gdLst/>
              <a:ahLst/>
              <a:cxnLst/>
              <a:rect l="l" t="t" r="r" b="b"/>
              <a:pathLst>
                <a:path w="572" h="571" extrusionOk="0">
                  <a:moveTo>
                    <a:pt x="571" y="228"/>
                  </a:moveTo>
                  <a:cubicBezTo>
                    <a:pt x="571" y="571"/>
                    <a:pt x="0" y="0"/>
                    <a:pt x="343" y="0"/>
                  </a:cubicBezTo>
                  <a:cubicBezTo>
                    <a:pt x="514" y="0"/>
                    <a:pt x="571" y="57"/>
                    <a:pt x="571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44"/>
            <p:cNvSpPr/>
            <p:nvPr/>
          </p:nvSpPr>
          <p:spPr>
            <a:xfrm>
              <a:off x="2325991" y="526294"/>
              <a:ext cx="32150" cy="321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1142" y="457"/>
                  </a:moveTo>
                  <a:cubicBezTo>
                    <a:pt x="1085" y="1142"/>
                    <a:pt x="0" y="0"/>
                    <a:pt x="685" y="0"/>
                  </a:cubicBezTo>
                  <a:cubicBezTo>
                    <a:pt x="913" y="0"/>
                    <a:pt x="1142" y="229"/>
                    <a:pt x="1142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44"/>
            <p:cNvSpPr/>
            <p:nvPr/>
          </p:nvSpPr>
          <p:spPr>
            <a:xfrm>
              <a:off x="2473792" y="71603"/>
              <a:ext cx="20917" cy="19313"/>
            </a:xfrm>
            <a:custGeom>
              <a:avLst/>
              <a:gdLst/>
              <a:ahLst/>
              <a:cxnLst/>
              <a:rect l="l" t="t" r="r" b="b"/>
              <a:pathLst>
                <a:path w="743" h="686" extrusionOk="0">
                  <a:moveTo>
                    <a:pt x="743" y="229"/>
                  </a:moveTo>
                  <a:cubicBezTo>
                    <a:pt x="743" y="685"/>
                    <a:pt x="1" y="1"/>
                    <a:pt x="457" y="1"/>
                  </a:cubicBezTo>
                  <a:cubicBezTo>
                    <a:pt x="571" y="1"/>
                    <a:pt x="743" y="115"/>
                    <a:pt x="743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44"/>
            <p:cNvSpPr/>
            <p:nvPr/>
          </p:nvSpPr>
          <p:spPr>
            <a:xfrm>
              <a:off x="3786430" y="98910"/>
              <a:ext cx="14499" cy="20917"/>
            </a:xfrm>
            <a:custGeom>
              <a:avLst/>
              <a:gdLst/>
              <a:ahLst/>
              <a:cxnLst/>
              <a:rect l="l" t="t" r="r" b="b"/>
              <a:pathLst>
                <a:path w="515" h="743" extrusionOk="0">
                  <a:moveTo>
                    <a:pt x="515" y="400"/>
                  </a:moveTo>
                  <a:cubicBezTo>
                    <a:pt x="515" y="743"/>
                    <a:pt x="1" y="743"/>
                    <a:pt x="1" y="400"/>
                  </a:cubicBezTo>
                  <a:cubicBezTo>
                    <a:pt x="1" y="1"/>
                    <a:pt x="515" y="1"/>
                    <a:pt x="51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44"/>
            <p:cNvSpPr/>
            <p:nvPr/>
          </p:nvSpPr>
          <p:spPr>
            <a:xfrm>
              <a:off x="4127047" y="248344"/>
              <a:ext cx="30574" cy="30545"/>
            </a:xfrm>
            <a:custGeom>
              <a:avLst/>
              <a:gdLst/>
              <a:ahLst/>
              <a:cxnLst/>
              <a:rect l="l" t="t" r="r" b="b"/>
              <a:pathLst>
                <a:path w="1086" h="1085" extrusionOk="0">
                  <a:moveTo>
                    <a:pt x="1085" y="400"/>
                  </a:moveTo>
                  <a:cubicBezTo>
                    <a:pt x="1085" y="1085"/>
                    <a:pt x="1" y="0"/>
                    <a:pt x="686" y="0"/>
                  </a:cubicBezTo>
                  <a:cubicBezTo>
                    <a:pt x="914" y="0"/>
                    <a:pt x="1085" y="171"/>
                    <a:pt x="108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44"/>
            <p:cNvSpPr/>
            <p:nvPr/>
          </p:nvSpPr>
          <p:spPr>
            <a:xfrm>
              <a:off x="4339148" y="102120"/>
              <a:ext cx="40174" cy="40202"/>
            </a:xfrm>
            <a:custGeom>
              <a:avLst/>
              <a:gdLst/>
              <a:ahLst/>
              <a:cxnLst/>
              <a:rect l="l" t="t" r="r" b="b"/>
              <a:pathLst>
                <a:path w="1427" h="1428" extrusionOk="0">
                  <a:moveTo>
                    <a:pt x="1427" y="629"/>
                  </a:moveTo>
                  <a:cubicBezTo>
                    <a:pt x="1427" y="1142"/>
                    <a:pt x="742" y="1428"/>
                    <a:pt x="400" y="1028"/>
                  </a:cubicBezTo>
                  <a:cubicBezTo>
                    <a:pt x="0" y="686"/>
                    <a:pt x="285" y="1"/>
                    <a:pt x="799" y="1"/>
                  </a:cubicBezTo>
                  <a:cubicBezTo>
                    <a:pt x="1142" y="1"/>
                    <a:pt x="1427" y="286"/>
                    <a:pt x="1427" y="6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44"/>
            <p:cNvSpPr/>
            <p:nvPr/>
          </p:nvSpPr>
          <p:spPr>
            <a:xfrm>
              <a:off x="2541273" y="532712"/>
              <a:ext cx="25731" cy="28941"/>
            </a:xfrm>
            <a:custGeom>
              <a:avLst/>
              <a:gdLst/>
              <a:ahLst/>
              <a:cxnLst/>
              <a:rect l="l" t="t" r="r" b="b"/>
              <a:pathLst>
                <a:path w="914" h="1028" extrusionOk="0">
                  <a:moveTo>
                    <a:pt x="914" y="457"/>
                  </a:moveTo>
                  <a:cubicBezTo>
                    <a:pt x="914" y="1028"/>
                    <a:pt x="1" y="1"/>
                    <a:pt x="628" y="58"/>
                  </a:cubicBezTo>
                  <a:cubicBezTo>
                    <a:pt x="800" y="58"/>
                    <a:pt x="914" y="229"/>
                    <a:pt x="914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44"/>
            <p:cNvSpPr/>
            <p:nvPr/>
          </p:nvSpPr>
          <p:spPr>
            <a:xfrm>
              <a:off x="2578238" y="813871"/>
              <a:ext cx="20917" cy="19313"/>
            </a:xfrm>
            <a:custGeom>
              <a:avLst/>
              <a:gdLst/>
              <a:ahLst/>
              <a:cxnLst/>
              <a:rect l="l" t="t" r="r" b="b"/>
              <a:pathLst>
                <a:path w="743" h="686" extrusionOk="0">
                  <a:moveTo>
                    <a:pt x="742" y="343"/>
                  </a:moveTo>
                  <a:cubicBezTo>
                    <a:pt x="742" y="571"/>
                    <a:pt x="571" y="686"/>
                    <a:pt x="343" y="686"/>
                  </a:cubicBezTo>
                  <a:cubicBezTo>
                    <a:pt x="171" y="686"/>
                    <a:pt x="0" y="571"/>
                    <a:pt x="0" y="343"/>
                  </a:cubicBezTo>
                  <a:cubicBezTo>
                    <a:pt x="0" y="172"/>
                    <a:pt x="171" y="1"/>
                    <a:pt x="343" y="1"/>
                  </a:cubicBezTo>
                  <a:cubicBezTo>
                    <a:pt x="571" y="1"/>
                    <a:pt x="685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44"/>
            <p:cNvSpPr/>
            <p:nvPr/>
          </p:nvSpPr>
          <p:spPr>
            <a:xfrm>
              <a:off x="2485053" y="330268"/>
              <a:ext cx="20917" cy="20917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742" y="343"/>
                  </a:moveTo>
                  <a:cubicBezTo>
                    <a:pt x="742" y="571"/>
                    <a:pt x="571" y="743"/>
                    <a:pt x="400" y="743"/>
                  </a:cubicBezTo>
                  <a:cubicBezTo>
                    <a:pt x="0" y="629"/>
                    <a:pt x="0" y="58"/>
                    <a:pt x="400" y="1"/>
                  </a:cubicBezTo>
                  <a:cubicBezTo>
                    <a:pt x="571" y="1"/>
                    <a:pt x="742" y="172"/>
                    <a:pt x="742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44"/>
            <p:cNvSpPr/>
            <p:nvPr/>
          </p:nvSpPr>
          <p:spPr>
            <a:xfrm>
              <a:off x="3575962" y="63579"/>
              <a:ext cx="20917" cy="20917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743" y="343"/>
                  </a:moveTo>
                  <a:cubicBezTo>
                    <a:pt x="629" y="742"/>
                    <a:pt x="58" y="742"/>
                    <a:pt x="1" y="343"/>
                  </a:cubicBezTo>
                  <a:cubicBezTo>
                    <a:pt x="58" y="0"/>
                    <a:pt x="629" y="0"/>
                    <a:pt x="743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05" name="Google Shape;7805;p44"/>
          <p:cNvGrpSpPr/>
          <p:nvPr/>
        </p:nvGrpSpPr>
        <p:grpSpPr>
          <a:xfrm>
            <a:off x="8472447" y="3848913"/>
            <a:ext cx="301523" cy="752296"/>
            <a:chOff x="4043607" y="4088419"/>
            <a:chExt cx="205509" cy="512847"/>
          </a:xfrm>
        </p:grpSpPr>
        <p:sp>
          <p:nvSpPr>
            <p:cNvPr id="7806" name="Google Shape;7806;p44"/>
            <p:cNvSpPr/>
            <p:nvPr/>
          </p:nvSpPr>
          <p:spPr>
            <a:xfrm>
              <a:off x="4136367" y="4443045"/>
              <a:ext cx="18197" cy="158221"/>
            </a:xfrm>
            <a:custGeom>
              <a:avLst/>
              <a:gdLst/>
              <a:ahLst/>
              <a:cxnLst/>
              <a:rect l="l" t="t" r="r" b="b"/>
              <a:pathLst>
                <a:path w="1009" h="8773" extrusionOk="0">
                  <a:moveTo>
                    <a:pt x="0" y="1"/>
                  </a:moveTo>
                  <a:lnTo>
                    <a:pt x="0" y="8773"/>
                  </a:lnTo>
                  <a:lnTo>
                    <a:pt x="1009" y="8773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4E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44"/>
            <p:cNvSpPr/>
            <p:nvPr/>
          </p:nvSpPr>
          <p:spPr>
            <a:xfrm>
              <a:off x="4043607" y="4088419"/>
              <a:ext cx="205509" cy="403713"/>
            </a:xfrm>
            <a:custGeom>
              <a:avLst/>
              <a:gdLst/>
              <a:ahLst/>
              <a:cxnLst/>
              <a:rect l="l" t="t" r="r" b="b"/>
              <a:pathLst>
                <a:path w="11395" h="22385" extrusionOk="0">
                  <a:moveTo>
                    <a:pt x="5647" y="1"/>
                  </a:moveTo>
                  <a:cubicBezTo>
                    <a:pt x="2522" y="1"/>
                    <a:pt x="1" y="2522"/>
                    <a:pt x="1" y="5748"/>
                  </a:cubicBezTo>
                  <a:lnTo>
                    <a:pt x="1" y="16638"/>
                  </a:lnTo>
                  <a:cubicBezTo>
                    <a:pt x="1" y="19864"/>
                    <a:pt x="2522" y="22385"/>
                    <a:pt x="5647" y="22385"/>
                  </a:cubicBezTo>
                  <a:cubicBezTo>
                    <a:pt x="8773" y="22385"/>
                    <a:pt x="11395" y="19864"/>
                    <a:pt x="11395" y="16638"/>
                  </a:cubicBezTo>
                  <a:lnTo>
                    <a:pt x="11395" y="5748"/>
                  </a:lnTo>
                  <a:cubicBezTo>
                    <a:pt x="11395" y="2522"/>
                    <a:pt x="8773" y="1"/>
                    <a:pt x="5647" y="1"/>
                  </a:cubicBezTo>
                  <a:close/>
                </a:path>
              </a:pathLst>
            </a:custGeom>
            <a:solidFill>
              <a:srgbClr val="DEF1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44"/>
            <p:cNvSpPr/>
            <p:nvPr/>
          </p:nvSpPr>
          <p:spPr>
            <a:xfrm>
              <a:off x="4145457" y="4088419"/>
              <a:ext cx="101844" cy="403713"/>
            </a:xfrm>
            <a:custGeom>
              <a:avLst/>
              <a:gdLst/>
              <a:ahLst/>
              <a:cxnLst/>
              <a:rect l="l" t="t" r="r" b="b"/>
              <a:pathLst>
                <a:path w="5647" h="22385" extrusionOk="0">
                  <a:moveTo>
                    <a:pt x="0" y="1"/>
                  </a:moveTo>
                  <a:cubicBezTo>
                    <a:pt x="3126" y="1"/>
                    <a:pt x="5647" y="2623"/>
                    <a:pt x="5647" y="5748"/>
                  </a:cubicBezTo>
                  <a:lnTo>
                    <a:pt x="5647" y="16638"/>
                  </a:lnTo>
                  <a:cubicBezTo>
                    <a:pt x="5647" y="19864"/>
                    <a:pt x="3126" y="22385"/>
                    <a:pt x="0" y="22385"/>
                  </a:cubicBezTo>
                  <a:close/>
                </a:path>
              </a:pathLst>
            </a:custGeom>
            <a:solidFill>
              <a:srgbClr val="BCE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09" name="Google Shape;7809;p44"/>
          <p:cNvGrpSpPr/>
          <p:nvPr/>
        </p:nvGrpSpPr>
        <p:grpSpPr>
          <a:xfrm>
            <a:off x="7351822" y="4055701"/>
            <a:ext cx="392819" cy="545569"/>
            <a:chOff x="520372" y="4055701"/>
            <a:chExt cx="392819" cy="545569"/>
          </a:xfrm>
        </p:grpSpPr>
        <p:sp>
          <p:nvSpPr>
            <p:cNvPr id="7810" name="Google Shape;7810;p44"/>
            <p:cNvSpPr/>
            <p:nvPr/>
          </p:nvSpPr>
          <p:spPr>
            <a:xfrm>
              <a:off x="617105" y="4513963"/>
              <a:ext cx="20037" cy="87307"/>
            </a:xfrm>
            <a:custGeom>
              <a:avLst/>
              <a:gdLst/>
              <a:ahLst/>
              <a:cxnLst/>
              <a:rect l="l" t="t" r="r" b="b"/>
              <a:pathLst>
                <a:path w="1111" h="4841" extrusionOk="0">
                  <a:moveTo>
                    <a:pt x="1" y="1"/>
                  </a:moveTo>
                  <a:lnTo>
                    <a:pt x="1" y="4841"/>
                  </a:lnTo>
                  <a:lnTo>
                    <a:pt x="1110" y="4841"/>
                  </a:lnTo>
                  <a:lnTo>
                    <a:pt x="1110" y="1"/>
                  </a:lnTo>
                  <a:close/>
                </a:path>
              </a:pathLst>
            </a:custGeom>
            <a:solidFill>
              <a:srgbClr val="4E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44"/>
            <p:cNvSpPr/>
            <p:nvPr/>
          </p:nvSpPr>
          <p:spPr>
            <a:xfrm>
              <a:off x="520372" y="4183000"/>
              <a:ext cx="101844" cy="363694"/>
            </a:xfrm>
            <a:custGeom>
              <a:avLst/>
              <a:gdLst/>
              <a:ahLst/>
              <a:cxnLst/>
              <a:rect l="l" t="t" r="r" b="b"/>
              <a:pathLst>
                <a:path w="5647" h="20166" extrusionOk="0">
                  <a:moveTo>
                    <a:pt x="5647" y="0"/>
                  </a:moveTo>
                  <a:lnTo>
                    <a:pt x="0" y="20166"/>
                  </a:lnTo>
                  <a:lnTo>
                    <a:pt x="5647" y="20166"/>
                  </a:lnTo>
                  <a:close/>
                </a:path>
              </a:pathLst>
            </a:custGeom>
            <a:solidFill>
              <a:srgbClr val="DEF1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7812;p44"/>
            <p:cNvSpPr/>
            <p:nvPr/>
          </p:nvSpPr>
          <p:spPr>
            <a:xfrm>
              <a:off x="622204" y="4183000"/>
              <a:ext cx="101862" cy="363694"/>
            </a:xfrm>
            <a:custGeom>
              <a:avLst/>
              <a:gdLst/>
              <a:ahLst/>
              <a:cxnLst/>
              <a:rect l="l" t="t" r="r" b="b"/>
              <a:pathLst>
                <a:path w="5648" h="20166" extrusionOk="0">
                  <a:moveTo>
                    <a:pt x="1" y="0"/>
                  </a:moveTo>
                  <a:lnTo>
                    <a:pt x="5647" y="20166"/>
                  </a:lnTo>
                  <a:lnTo>
                    <a:pt x="1" y="20166"/>
                  </a:lnTo>
                  <a:close/>
                </a:path>
              </a:pathLst>
            </a:custGeom>
            <a:solidFill>
              <a:srgbClr val="BCE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44"/>
            <p:cNvSpPr/>
            <p:nvPr/>
          </p:nvSpPr>
          <p:spPr>
            <a:xfrm>
              <a:off x="769505" y="4513963"/>
              <a:ext cx="20037" cy="87307"/>
            </a:xfrm>
            <a:custGeom>
              <a:avLst/>
              <a:gdLst/>
              <a:ahLst/>
              <a:cxnLst/>
              <a:rect l="l" t="t" r="r" b="b"/>
              <a:pathLst>
                <a:path w="1111" h="4841" extrusionOk="0">
                  <a:moveTo>
                    <a:pt x="1" y="1"/>
                  </a:moveTo>
                  <a:lnTo>
                    <a:pt x="1" y="4841"/>
                  </a:lnTo>
                  <a:lnTo>
                    <a:pt x="1110" y="4841"/>
                  </a:lnTo>
                  <a:lnTo>
                    <a:pt x="1110" y="1"/>
                  </a:lnTo>
                  <a:close/>
                </a:path>
              </a:pathLst>
            </a:custGeom>
            <a:solidFill>
              <a:srgbClr val="4E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7814;p44"/>
            <p:cNvSpPr/>
            <p:nvPr/>
          </p:nvSpPr>
          <p:spPr>
            <a:xfrm>
              <a:off x="647671" y="4055701"/>
              <a:ext cx="132756" cy="474627"/>
            </a:xfrm>
            <a:custGeom>
              <a:avLst/>
              <a:gdLst/>
              <a:ahLst/>
              <a:cxnLst/>
              <a:rect l="l" t="t" r="r" b="b"/>
              <a:pathLst>
                <a:path w="7361" h="26317" extrusionOk="0">
                  <a:moveTo>
                    <a:pt x="7361" y="0"/>
                  </a:moveTo>
                  <a:lnTo>
                    <a:pt x="0" y="26316"/>
                  </a:lnTo>
                  <a:lnTo>
                    <a:pt x="7361" y="26316"/>
                  </a:lnTo>
                  <a:close/>
                </a:path>
              </a:pathLst>
            </a:custGeom>
            <a:solidFill>
              <a:srgbClr val="DEF1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7815;p44"/>
            <p:cNvSpPr/>
            <p:nvPr/>
          </p:nvSpPr>
          <p:spPr>
            <a:xfrm>
              <a:off x="780417" y="4055701"/>
              <a:ext cx="132774" cy="474627"/>
            </a:xfrm>
            <a:custGeom>
              <a:avLst/>
              <a:gdLst/>
              <a:ahLst/>
              <a:cxnLst/>
              <a:rect l="l" t="t" r="r" b="b"/>
              <a:pathLst>
                <a:path w="7362" h="26317" extrusionOk="0">
                  <a:moveTo>
                    <a:pt x="1" y="0"/>
                  </a:moveTo>
                  <a:lnTo>
                    <a:pt x="7361" y="26316"/>
                  </a:lnTo>
                  <a:lnTo>
                    <a:pt x="1" y="26316"/>
                  </a:lnTo>
                  <a:close/>
                </a:path>
              </a:pathLst>
            </a:custGeom>
            <a:solidFill>
              <a:srgbClr val="BCE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6" name="Google Shape;7816;p44"/>
          <p:cNvGrpSpPr/>
          <p:nvPr/>
        </p:nvGrpSpPr>
        <p:grpSpPr>
          <a:xfrm>
            <a:off x="1780127" y="4024703"/>
            <a:ext cx="602950" cy="576584"/>
            <a:chOff x="7036577" y="4024703"/>
            <a:chExt cx="602950" cy="576584"/>
          </a:xfrm>
        </p:grpSpPr>
        <p:sp>
          <p:nvSpPr>
            <p:cNvPr id="7817" name="Google Shape;7817;p44"/>
            <p:cNvSpPr/>
            <p:nvPr/>
          </p:nvSpPr>
          <p:spPr>
            <a:xfrm>
              <a:off x="7229518" y="4375761"/>
              <a:ext cx="27920" cy="225525"/>
            </a:xfrm>
            <a:custGeom>
              <a:avLst/>
              <a:gdLst/>
              <a:ahLst/>
              <a:cxnLst/>
              <a:rect l="l" t="t" r="r" b="b"/>
              <a:pathLst>
                <a:path w="1211" h="9781" extrusionOk="0">
                  <a:moveTo>
                    <a:pt x="1" y="0"/>
                  </a:moveTo>
                  <a:lnTo>
                    <a:pt x="1" y="9781"/>
                  </a:lnTo>
                  <a:lnTo>
                    <a:pt x="1211" y="9781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4E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8" name="Google Shape;7818;p44"/>
            <p:cNvSpPr/>
            <p:nvPr/>
          </p:nvSpPr>
          <p:spPr>
            <a:xfrm>
              <a:off x="7036577" y="4024703"/>
              <a:ext cx="485861" cy="483585"/>
            </a:xfrm>
            <a:custGeom>
              <a:avLst/>
              <a:gdLst/>
              <a:ahLst/>
              <a:cxnLst/>
              <a:rect l="l" t="t" r="r" b="b"/>
              <a:pathLst>
                <a:path w="21074" h="20973" extrusionOk="0">
                  <a:moveTo>
                    <a:pt x="9075" y="20973"/>
                  </a:moveTo>
                  <a:cubicBezTo>
                    <a:pt x="17040" y="20973"/>
                    <a:pt x="21073" y="11293"/>
                    <a:pt x="15326" y="5647"/>
                  </a:cubicBezTo>
                  <a:cubicBezTo>
                    <a:pt x="9680" y="0"/>
                    <a:pt x="0" y="4033"/>
                    <a:pt x="101" y="11999"/>
                  </a:cubicBezTo>
                  <a:cubicBezTo>
                    <a:pt x="101" y="16939"/>
                    <a:pt x="4033" y="20973"/>
                    <a:pt x="9075" y="20973"/>
                  </a:cubicBezTo>
                  <a:close/>
                </a:path>
              </a:pathLst>
            </a:custGeom>
            <a:solidFill>
              <a:srgbClr val="BCE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19" name="Google Shape;7819;p44"/>
            <p:cNvGrpSpPr/>
            <p:nvPr/>
          </p:nvGrpSpPr>
          <p:grpSpPr>
            <a:xfrm>
              <a:off x="7259457" y="4150265"/>
              <a:ext cx="380070" cy="451000"/>
              <a:chOff x="7335657" y="4150265"/>
              <a:chExt cx="380070" cy="451000"/>
            </a:xfrm>
          </p:grpSpPr>
          <p:sp>
            <p:nvSpPr>
              <p:cNvPr id="7820" name="Google Shape;7820;p44"/>
              <p:cNvSpPr/>
              <p:nvPr/>
            </p:nvSpPr>
            <p:spPr>
              <a:xfrm>
                <a:off x="7486583" y="4424865"/>
                <a:ext cx="21840" cy="17640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9781" extrusionOk="0">
                    <a:moveTo>
                      <a:pt x="1" y="0"/>
                    </a:moveTo>
                    <a:lnTo>
                      <a:pt x="1" y="9781"/>
                    </a:lnTo>
                    <a:lnTo>
                      <a:pt x="1211" y="9781"/>
                    </a:lnTo>
                    <a:lnTo>
                      <a:pt x="1211" y="0"/>
                    </a:lnTo>
                    <a:close/>
                  </a:path>
                </a:pathLst>
              </a:custGeom>
              <a:solidFill>
                <a:srgbClr val="4E74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1" name="Google Shape;7821;p44"/>
              <p:cNvSpPr/>
              <p:nvPr/>
            </p:nvSpPr>
            <p:spPr>
              <a:xfrm>
                <a:off x="7335657" y="4150265"/>
                <a:ext cx="380070" cy="378248"/>
              </a:xfrm>
              <a:custGeom>
                <a:avLst/>
                <a:gdLst/>
                <a:ahLst/>
                <a:cxnLst/>
                <a:rect l="l" t="t" r="r" b="b"/>
                <a:pathLst>
                  <a:path w="21074" h="20973" extrusionOk="0">
                    <a:moveTo>
                      <a:pt x="9075" y="20973"/>
                    </a:moveTo>
                    <a:cubicBezTo>
                      <a:pt x="17040" y="20973"/>
                      <a:pt x="21073" y="11293"/>
                      <a:pt x="15326" y="5647"/>
                    </a:cubicBezTo>
                    <a:cubicBezTo>
                      <a:pt x="9680" y="0"/>
                      <a:pt x="0" y="4033"/>
                      <a:pt x="101" y="11999"/>
                    </a:cubicBezTo>
                    <a:cubicBezTo>
                      <a:pt x="101" y="16939"/>
                      <a:pt x="4033" y="20973"/>
                      <a:pt x="9075" y="20973"/>
                    </a:cubicBezTo>
                    <a:close/>
                  </a:path>
                </a:pathLst>
              </a:custGeom>
              <a:solidFill>
                <a:srgbClr val="DEF1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2" name="Google Shape;7822;p44"/>
              <p:cNvSpPr/>
              <p:nvPr/>
            </p:nvSpPr>
            <p:spPr>
              <a:xfrm>
                <a:off x="7499316" y="4204824"/>
                <a:ext cx="160043" cy="323692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17948" extrusionOk="0">
                    <a:moveTo>
                      <a:pt x="1" y="0"/>
                    </a:moveTo>
                    <a:cubicBezTo>
                      <a:pt x="4941" y="0"/>
                      <a:pt x="8874" y="4033"/>
                      <a:pt x="8874" y="8974"/>
                    </a:cubicBezTo>
                    <a:cubicBezTo>
                      <a:pt x="8874" y="13914"/>
                      <a:pt x="4941" y="17948"/>
                      <a:pt x="1" y="17948"/>
                    </a:cubicBezTo>
                    <a:close/>
                  </a:path>
                </a:pathLst>
              </a:custGeom>
              <a:solidFill>
                <a:srgbClr val="BCE0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823" name="Google Shape;7823;p44"/>
          <p:cNvGrpSpPr/>
          <p:nvPr/>
        </p:nvGrpSpPr>
        <p:grpSpPr>
          <a:xfrm>
            <a:off x="8362382" y="4088419"/>
            <a:ext cx="205509" cy="512847"/>
            <a:chOff x="4043607" y="4088419"/>
            <a:chExt cx="205509" cy="512847"/>
          </a:xfrm>
        </p:grpSpPr>
        <p:sp>
          <p:nvSpPr>
            <p:cNvPr id="7824" name="Google Shape;7824;p44"/>
            <p:cNvSpPr/>
            <p:nvPr/>
          </p:nvSpPr>
          <p:spPr>
            <a:xfrm>
              <a:off x="4136367" y="4443045"/>
              <a:ext cx="18197" cy="158221"/>
            </a:xfrm>
            <a:custGeom>
              <a:avLst/>
              <a:gdLst/>
              <a:ahLst/>
              <a:cxnLst/>
              <a:rect l="l" t="t" r="r" b="b"/>
              <a:pathLst>
                <a:path w="1009" h="8773" extrusionOk="0">
                  <a:moveTo>
                    <a:pt x="0" y="1"/>
                  </a:moveTo>
                  <a:lnTo>
                    <a:pt x="0" y="8773"/>
                  </a:lnTo>
                  <a:lnTo>
                    <a:pt x="1009" y="8773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4E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5" name="Google Shape;7825;p44"/>
            <p:cNvSpPr/>
            <p:nvPr/>
          </p:nvSpPr>
          <p:spPr>
            <a:xfrm>
              <a:off x="4043607" y="4088419"/>
              <a:ext cx="205509" cy="403713"/>
            </a:xfrm>
            <a:custGeom>
              <a:avLst/>
              <a:gdLst/>
              <a:ahLst/>
              <a:cxnLst/>
              <a:rect l="l" t="t" r="r" b="b"/>
              <a:pathLst>
                <a:path w="11395" h="22385" extrusionOk="0">
                  <a:moveTo>
                    <a:pt x="5647" y="1"/>
                  </a:moveTo>
                  <a:cubicBezTo>
                    <a:pt x="2522" y="1"/>
                    <a:pt x="1" y="2522"/>
                    <a:pt x="1" y="5748"/>
                  </a:cubicBezTo>
                  <a:lnTo>
                    <a:pt x="1" y="16638"/>
                  </a:lnTo>
                  <a:cubicBezTo>
                    <a:pt x="1" y="19864"/>
                    <a:pt x="2522" y="22385"/>
                    <a:pt x="5647" y="22385"/>
                  </a:cubicBezTo>
                  <a:cubicBezTo>
                    <a:pt x="8773" y="22385"/>
                    <a:pt x="11395" y="19864"/>
                    <a:pt x="11395" y="16638"/>
                  </a:cubicBezTo>
                  <a:lnTo>
                    <a:pt x="11395" y="5748"/>
                  </a:lnTo>
                  <a:cubicBezTo>
                    <a:pt x="11395" y="2522"/>
                    <a:pt x="8773" y="1"/>
                    <a:pt x="5647" y="1"/>
                  </a:cubicBezTo>
                  <a:close/>
                </a:path>
              </a:pathLst>
            </a:custGeom>
            <a:solidFill>
              <a:srgbClr val="DEF1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6" name="Google Shape;7826;p44"/>
            <p:cNvSpPr/>
            <p:nvPr/>
          </p:nvSpPr>
          <p:spPr>
            <a:xfrm>
              <a:off x="4145457" y="4088419"/>
              <a:ext cx="101844" cy="403713"/>
            </a:xfrm>
            <a:custGeom>
              <a:avLst/>
              <a:gdLst/>
              <a:ahLst/>
              <a:cxnLst/>
              <a:rect l="l" t="t" r="r" b="b"/>
              <a:pathLst>
                <a:path w="5647" h="22385" extrusionOk="0">
                  <a:moveTo>
                    <a:pt x="0" y="1"/>
                  </a:moveTo>
                  <a:cubicBezTo>
                    <a:pt x="3126" y="1"/>
                    <a:pt x="5647" y="2623"/>
                    <a:pt x="5647" y="5748"/>
                  </a:cubicBezTo>
                  <a:lnTo>
                    <a:pt x="5647" y="16638"/>
                  </a:lnTo>
                  <a:cubicBezTo>
                    <a:pt x="5647" y="19864"/>
                    <a:pt x="3126" y="22385"/>
                    <a:pt x="0" y="22385"/>
                  </a:cubicBezTo>
                  <a:close/>
                </a:path>
              </a:pathLst>
            </a:custGeom>
            <a:solidFill>
              <a:srgbClr val="BCE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27" name="Google Shape;7827;p44"/>
          <p:cNvSpPr txBox="1">
            <a:spLocks noGrp="1"/>
          </p:cNvSpPr>
          <p:nvPr>
            <p:ph type="subTitle" idx="1"/>
          </p:nvPr>
        </p:nvSpPr>
        <p:spPr>
          <a:xfrm>
            <a:off x="3336150" y="3267575"/>
            <a:ext cx="2471700" cy="9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DM Serif Text"/>
              <a:buNone/>
              <a:defRPr sz="2800">
                <a:solidFill>
                  <a:schemeClr val="accent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8" r:id="rId4"/>
    <p:sldLayoutId id="2147483661" r:id="rId5"/>
    <p:sldLayoutId id="214748369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873" y="1514971"/>
            <a:ext cx="1928333" cy="1928333"/>
          </a:xfrm>
          <a:prstGeom prst="rect">
            <a:avLst/>
          </a:prstGeom>
        </p:spPr>
      </p:pic>
      <p:sp>
        <p:nvSpPr>
          <p:cNvPr id="8140" name="Google Shape;8140;p48"/>
          <p:cNvSpPr txBox="1">
            <a:spLocks noGrp="1"/>
          </p:cNvSpPr>
          <p:nvPr>
            <p:ph type="ctrTitle"/>
          </p:nvPr>
        </p:nvSpPr>
        <p:spPr>
          <a:xfrm>
            <a:off x="716775" y="542700"/>
            <a:ext cx="3410100" cy="23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V PROMETU VELJAJO PRAVILA</a:t>
            </a:r>
            <a:endParaRPr dirty="0"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8141" name="Google Shape;8141;p48"/>
          <p:cNvSpPr txBox="1">
            <a:spLocks noGrp="1"/>
          </p:cNvSpPr>
          <p:nvPr>
            <p:ph type="subTitle" idx="1"/>
          </p:nvPr>
        </p:nvSpPr>
        <p:spPr>
          <a:xfrm>
            <a:off x="769367" y="3151199"/>
            <a:ext cx="2758500" cy="8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Ključne besede: prometna sredstva, pravila</a:t>
            </a:r>
            <a:endParaRPr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42" name="Google Shape;8142;p48"/>
          <p:cNvSpPr/>
          <p:nvPr/>
        </p:nvSpPr>
        <p:spPr>
          <a:xfrm>
            <a:off x="9053470" y="-37657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1" y="229"/>
                </a:moveTo>
                <a:cubicBezTo>
                  <a:pt x="571" y="571"/>
                  <a:pt x="0" y="1"/>
                  <a:pt x="400" y="1"/>
                </a:cubicBezTo>
                <a:cubicBezTo>
                  <a:pt x="514" y="1"/>
                  <a:pt x="571" y="115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3" name="Google Shape;8143;p48"/>
          <p:cNvSpPr/>
          <p:nvPr/>
        </p:nvSpPr>
        <p:spPr>
          <a:xfrm>
            <a:off x="7960927" y="-31210"/>
            <a:ext cx="25731" cy="25731"/>
          </a:xfrm>
          <a:custGeom>
            <a:avLst/>
            <a:gdLst/>
            <a:ahLst/>
            <a:cxnLst/>
            <a:rect l="l" t="t" r="r" b="b"/>
            <a:pathLst>
              <a:path w="914" h="914" extrusionOk="0">
                <a:moveTo>
                  <a:pt x="914" y="457"/>
                </a:moveTo>
                <a:cubicBezTo>
                  <a:pt x="914" y="685"/>
                  <a:pt x="686" y="913"/>
                  <a:pt x="457" y="913"/>
                </a:cubicBezTo>
                <a:cubicBezTo>
                  <a:pt x="229" y="913"/>
                  <a:pt x="1" y="685"/>
                  <a:pt x="1" y="457"/>
                </a:cubicBezTo>
                <a:cubicBezTo>
                  <a:pt x="1" y="228"/>
                  <a:pt x="172" y="0"/>
                  <a:pt x="457" y="0"/>
                </a:cubicBezTo>
                <a:cubicBezTo>
                  <a:pt x="686" y="0"/>
                  <a:pt x="914" y="228"/>
                  <a:pt x="914" y="4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4" name="Google Shape;8144;p48"/>
          <p:cNvSpPr/>
          <p:nvPr/>
        </p:nvSpPr>
        <p:spPr>
          <a:xfrm>
            <a:off x="8479891" y="-64965"/>
            <a:ext cx="40202" cy="40202"/>
          </a:xfrm>
          <a:custGeom>
            <a:avLst/>
            <a:gdLst/>
            <a:ahLst/>
            <a:cxnLst/>
            <a:rect l="l" t="t" r="r" b="b"/>
            <a:pathLst>
              <a:path w="1428" h="1428" extrusionOk="0">
                <a:moveTo>
                  <a:pt x="1427" y="628"/>
                </a:moveTo>
                <a:cubicBezTo>
                  <a:pt x="1427" y="1142"/>
                  <a:pt x="799" y="1427"/>
                  <a:pt x="400" y="1028"/>
                </a:cubicBezTo>
                <a:cubicBezTo>
                  <a:pt x="0" y="685"/>
                  <a:pt x="286" y="1"/>
                  <a:pt x="799" y="1"/>
                </a:cubicBezTo>
                <a:cubicBezTo>
                  <a:pt x="1142" y="1"/>
                  <a:pt x="1427" y="286"/>
                  <a:pt x="1427" y="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5" name="Google Shape;8145;p48"/>
          <p:cNvSpPr/>
          <p:nvPr/>
        </p:nvSpPr>
        <p:spPr>
          <a:xfrm>
            <a:off x="7245966" y="-90669"/>
            <a:ext cx="20917" cy="19313"/>
          </a:xfrm>
          <a:custGeom>
            <a:avLst/>
            <a:gdLst/>
            <a:ahLst/>
            <a:cxnLst/>
            <a:rect l="l" t="t" r="r" b="b"/>
            <a:pathLst>
              <a:path w="743" h="686" extrusionOk="0">
                <a:moveTo>
                  <a:pt x="742" y="343"/>
                </a:moveTo>
                <a:cubicBezTo>
                  <a:pt x="742" y="571"/>
                  <a:pt x="571" y="685"/>
                  <a:pt x="400" y="685"/>
                </a:cubicBezTo>
                <a:cubicBezTo>
                  <a:pt x="1" y="628"/>
                  <a:pt x="1" y="58"/>
                  <a:pt x="400" y="0"/>
                </a:cubicBezTo>
                <a:cubicBezTo>
                  <a:pt x="571" y="0"/>
                  <a:pt x="742" y="172"/>
                  <a:pt x="742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6" name="Google Shape;8146;p48"/>
          <p:cNvSpPr/>
          <p:nvPr/>
        </p:nvSpPr>
        <p:spPr>
          <a:xfrm>
            <a:off x="6739869" y="-37657"/>
            <a:ext cx="16103" cy="16103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571" y="229"/>
                </a:moveTo>
                <a:cubicBezTo>
                  <a:pt x="571" y="571"/>
                  <a:pt x="0" y="1"/>
                  <a:pt x="343" y="1"/>
                </a:cubicBezTo>
                <a:cubicBezTo>
                  <a:pt x="457" y="1"/>
                  <a:pt x="571" y="115"/>
                  <a:pt x="571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7" name="Google Shape;8147;p48"/>
          <p:cNvSpPr/>
          <p:nvPr/>
        </p:nvSpPr>
        <p:spPr>
          <a:xfrm>
            <a:off x="7392162" y="-37657"/>
            <a:ext cx="14499" cy="12894"/>
          </a:xfrm>
          <a:custGeom>
            <a:avLst/>
            <a:gdLst/>
            <a:ahLst/>
            <a:cxnLst/>
            <a:rect l="l" t="t" r="r" b="b"/>
            <a:pathLst>
              <a:path w="515" h="458" extrusionOk="0">
                <a:moveTo>
                  <a:pt x="515" y="229"/>
                </a:moveTo>
                <a:cubicBezTo>
                  <a:pt x="515" y="343"/>
                  <a:pt x="400" y="457"/>
                  <a:pt x="286" y="457"/>
                </a:cubicBezTo>
                <a:cubicBezTo>
                  <a:pt x="1" y="457"/>
                  <a:pt x="1" y="1"/>
                  <a:pt x="286" y="1"/>
                </a:cubicBezTo>
                <a:cubicBezTo>
                  <a:pt x="400" y="1"/>
                  <a:pt x="515" y="115"/>
                  <a:pt x="515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8" name="Google Shape;8148;p48"/>
          <p:cNvSpPr/>
          <p:nvPr/>
        </p:nvSpPr>
        <p:spPr>
          <a:xfrm>
            <a:off x="5645722" y="-31210"/>
            <a:ext cx="25731" cy="25731"/>
          </a:xfrm>
          <a:custGeom>
            <a:avLst/>
            <a:gdLst/>
            <a:ahLst/>
            <a:cxnLst/>
            <a:rect l="l" t="t" r="r" b="b"/>
            <a:pathLst>
              <a:path w="914" h="914" extrusionOk="0">
                <a:moveTo>
                  <a:pt x="914" y="457"/>
                </a:moveTo>
                <a:cubicBezTo>
                  <a:pt x="914" y="685"/>
                  <a:pt x="686" y="913"/>
                  <a:pt x="457" y="913"/>
                </a:cubicBezTo>
                <a:cubicBezTo>
                  <a:pt x="229" y="913"/>
                  <a:pt x="1" y="685"/>
                  <a:pt x="1" y="457"/>
                </a:cubicBezTo>
                <a:cubicBezTo>
                  <a:pt x="1" y="228"/>
                  <a:pt x="229" y="0"/>
                  <a:pt x="457" y="0"/>
                </a:cubicBezTo>
                <a:cubicBezTo>
                  <a:pt x="686" y="0"/>
                  <a:pt x="914" y="228"/>
                  <a:pt x="914" y="4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9" name="Google Shape;8149;p48"/>
          <p:cNvSpPr/>
          <p:nvPr/>
        </p:nvSpPr>
        <p:spPr>
          <a:xfrm>
            <a:off x="6164685" y="-64965"/>
            <a:ext cx="40202" cy="40202"/>
          </a:xfrm>
          <a:custGeom>
            <a:avLst/>
            <a:gdLst/>
            <a:ahLst/>
            <a:cxnLst/>
            <a:rect l="l" t="t" r="r" b="b"/>
            <a:pathLst>
              <a:path w="1428" h="1428" extrusionOk="0">
                <a:moveTo>
                  <a:pt x="1427" y="628"/>
                </a:moveTo>
                <a:cubicBezTo>
                  <a:pt x="1427" y="1142"/>
                  <a:pt x="799" y="1427"/>
                  <a:pt x="400" y="1028"/>
                </a:cubicBezTo>
                <a:cubicBezTo>
                  <a:pt x="0" y="628"/>
                  <a:pt x="286" y="1"/>
                  <a:pt x="856" y="1"/>
                </a:cubicBezTo>
                <a:cubicBezTo>
                  <a:pt x="1142" y="1"/>
                  <a:pt x="1427" y="286"/>
                  <a:pt x="1427" y="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0" name="Google Shape;8150;p48"/>
          <p:cNvSpPr/>
          <p:nvPr/>
        </p:nvSpPr>
        <p:spPr>
          <a:xfrm>
            <a:off x="4572464" y="-547168"/>
            <a:ext cx="25731" cy="25731"/>
          </a:xfrm>
          <a:custGeom>
            <a:avLst/>
            <a:gdLst/>
            <a:ahLst/>
            <a:cxnLst/>
            <a:rect l="l" t="t" r="r" b="b"/>
            <a:pathLst>
              <a:path w="914" h="914" extrusionOk="0">
                <a:moveTo>
                  <a:pt x="914" y="343"/>
                </a:moveTo>
                <a:cubicBezTo>
                  <a:pt x="914" y="913"/>
                  <a:pt x="1" y="0"/>
                  <a:pt x="572" y="0"/>
                </a:cubicBezTo>
                <a:cubicBezTo>
                  <a:pt x="743" y="0"/>
                  <a:pt x="914" y="172"/>
                  <a:pt x="914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1" name="Google Shape;8151;p48"/>
          <p:cNvSpPr/>
          <p:nvPr/>
        </p:nvSpPr>
        <p:spPr>
          <a:xfrm>
            <a:off x="4930761" y="-90669"/>
            <a:ext cx="20917" cy="19313"/>
          </a:xfrm>
          <a:custGeom>
            <a:avLst/>
            <a:gdLst/>
            <a:ahLst/>
            <a:cxnLst/>
            <a:rect l="l" t="t" r="r" b="b"/>
            <a:pathLst>
              <a:path w="743" h="686" extrusionOk="0">
                <a:moveTo>
                  <a:pt x="742" y="343"/>
                </a:moveTo>
                <a:cubicBezTo>
                  <a:pt x="742" y="571"/>
                  <a:pt x="571" y="685"/>
                  <a:pt x="400" y="685"/>
                </a:cubicBezTo>
                <a:cubicBezTo>
                  <a:pt x="1" y="628"/>
                  <a:pt x="1" y="58"/>
                  <a:pt x="400" y="0"/>
                </a:cubicBezTo>
                <a:cubicBezTo>
                  <a:pt x="571" y="0"/>
                  <a:pt x="742" y="172"/>
                  <a:pt x="742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52" name="Google Shape;8152;p48"/>
          <p:cNvGrpSpPr/>
          <p:nvPr/>
        </p:nvGrpSpPr>
        <p:grpSpPr>
          <a:xfrm>
            <a:off x="4573307" y="2215320"/>
            <a:ext cx="3882646" cy="2385952"/>
            <a:chOff x="4573307" y="2215320"/>
            <a:chExt cx="3882646" cy="2385952"/>
          </a:xfrm>
        </p:grpSpPr>
        <p:sp>
          <p:nvSpPr>
            <p:cNvPr id="8153" name="Google Shape;8153;p48"/>
            <p:cNvSpPr/>
            <p:nvPr/>
          </p:nvSpPr>
          <p:spPr>
            <a:xfrm>
              <a:off x="5326197" y="2215320"/>
              <a:ext cx="2569501" cy="2354949"/>
            </a:xfrm>
            <a:custGeom>
              <a:avLst/>
              <a:gdLst/>
              <a:ahLst/>
              <a:cxnLst/>
              <a:rect l="l" t="t" r="r" b="b"/>
              <a:pathLst>
                <a:path w="142473" h="134607" extrusionOk="0">
                  <a:moveTo>
                    <a:pt x="41038" y="44970"/>
                  </a:moveTo>
                  <a:lnTo>
                    <a:pt x="40937" y="61102"/>
                  </a:lnTo>
                  <a:lnTo>
                    <a:pt x="38820" y="61203"/>
                  </a:lnTo>
                  <a:cubicBezTo>
                    <a:pt x="38517" y="58078"/>
                    <a:pt x="38416" y="55053"/>
                    <a:pt x="38719" y="51927"/>
                  </a:cubicBezTo>
                  <a:lnTo>
                    <a:pt x="36904" y="51826"/>
                  </a:lnTo>
                  <a:lnTo>
                    <a:pt x="36904" y="46684"/>
                  </a:lnTo>
                  <a:cubicBezTo>
                    <a:pt x="37005" y="40432"/>
                    <a:pt x="37106" y="41037"/>
                    <a:pt x="34585" y="39323"/>
                  </a:cubicBezTo>
                  <a:cubicBezTo>
                    <a:pt x="33173" y="38416"/>
                    <a:pt x="32770" y="39223"/>
                    <a:pt x="31661" y="38920"/>
                  </a:cubicBezTo>
                  <a:lnTo>
                    <a:pt x="30854" y="38214"/>
                  </a:lnTo>
                  <a:cubicBezTo>
                    <a:pt x="29443" y="36803"/>
                    <a:pt x="32064" y="38819"/>
                    <a:pt x="30451" y="37811"/>
                  </a:cubicBezTo>
                  <a:lnTo>
                    <a:pt x="29644" y="38718"/>
                  </a:lnTo>
                  <a:cubicBezTo>
                    <a:pt x="28938" y="39122"/>
                    <a:pt x="29140" y="38819"/>
                    <a:pt x="28333" y="39021"/>
                  </a:cubicBezTo>
                  <a:cubicBezTo>
                    <a:pt x="26518" y="39323"/>
                    <a:pt x="28333" y="38920"/>
                    <a:pt x="27325" y="39525"/>
                  </a:cubicBezTo>
                  <a:cubicBezTo>
                    <a:pt x="26821" y="39827"/>
                    <a:pt x="27728" y="39525"/>
                    <a:pt x="26720" y="39827"/>
                  </a:cubicBezTo>
                  <a:cubicBezTo>
                    <a:pt x="26518" y="39928"/>
                    <a:pt x="26216" y="39928"/>
                    <a:pt x="25914" y="39928"/>
                  </a:cubicBezTo>
                  <a:lnTo>
                    <a:pt x="25914" y="53439"/>
                  </a:lnTo>
                  <a:lnTo>
                    <a:pt x="24099" y="53540"/>
                  </a:lnTo>
                  <a:lnTo>
                    <a:pt x="23594" y="52229"/>
                  </a:lnTo>
                  <a:lnTo>
                    <a:pt x="23494" y="52028"/>
                  </a:lnTo>
                  <a:cubicBezTo>
                    <a:pt x="22384" y="48600"/>
                    <a:pt x="24804" y="27526"/>
                    <a:pt x="21981" y="24401"/>
                  </a:cubicBezTo>
                  <a:cubicBezTo>
                    <a:pt x="21780" y="24199"/>
                    <a:pt x="21780" y="24300"/>
                    <a:pt x="21578" y="24098"/>
                  </a:cubicBezTo>
                  <a:cubicBezTo>
                    <a:pt x="19864" y="22787"/>
                    <a:pt x="16436" y="23090"/>
                    <a:pt x="15125" y="23695"/>
                  </a:cubicBezTo>
                  <a:cubicBezTo>
                    <a:pt x="13814" y="24300"/>
                    <a:pt x="14822" y="24098"/>
                    <a:pt x="13007" y="24199"/>
                  </a:cubicBezTo>
                  <a:lnTo>
                    <a:pt x="13007" y="52532"/>
                  </a:lnTo>
                  <a:lnTo>
                    <a:pt x="9378" y="52532"/>
                  </a:lnTo>
                  <a:lnTo>
                    <a:pt x="9277" y="55758"/>
                  </a:lnTo>
                  <a:lnTo>
                    <a:pt x="7058" y="55758"/>
                  </a:lnTo>
                  <a:lnTo>
                    <a:pt x="6756" y="53843"/>
                  </a:lnTo>
                  <a:lnTo>
                    <a:pt x="6252" y="55355"/>
                  </a:lnTo>
                  <a:cubicBezTo>
                    <a:pt x="6252" y="55355"/>
                    <a:pt x="6252" y="55557"/>
                    <a:pt x="6151" y="55658"/>
                  </a:cubicBezTo>
                  <a:lnTo>
                    <a:pt x="6151" y="49406"/>
                  </a:lnTo>
                  <a:lnTo>
                    <a:pt x="0" y="49305"/>
                  </a:lnTo>
                  <a:lnTo>
                    <a:pt x="0" y="134607"/>
                  </a:lnTo>
                  <a:lnTo>
                    <a:pt x="142472" y="134607"/>
                  </a:lnTo>
                  <a:lnTo>
                    <a:pt x="142472" y="64732"/>
                  </a:lnTo>
                  <a:lnTo>
                    <a:pt x="126037" y="64732"/>
                  </a:lnTo>
                  <a:lnTo>
                    <a:pt x="126037" y="81369"/>
                  </a:lnTo>
                  <a:lnTo>
                    <a:pt x="124121" y="81369"/>
                  </a:lnTo>
                  <a:lnTo>
                    <a:pt x="124121" y="33778"/>
                  </a:lnTo>
                  <a:lnTo>
                    <a:pt x="125533" y="33778"/>
                  </a:lnTo>
                  <a:lnTo>
                    <a:pt x="123113" y="33677"/>
                  </a:lnTo>
                  <a:cubicBezTo>
                    <a:pt x="122710" y="33677"/>
                    <a:pt x="122810" y="34080"/>
                    <a:pt x="121500" y="33879"/>
                  </a:cubicBezTo>
                  <a:cubicBezTo>
                    <a:pt x="121298" y="30450"/>
                    <a:pt x="122004" y="19662"/>
                    <a:pt x="121197" y="17544"/>
                  </a:cubicBezTo>
                  <a:cubicBezTo>
                    <a:pt x="120290" y="17141"/>
                    <a:pt x="119281" y="16838"/>
                    <a:pt x="118273" y="16637"/>
                  </a:cubicBezTo>
                  <a:cubicBezTo>
                    <a:pt x="117265" y="16233"/>
                    <a:pt x="116055" y="16133"/>
                    <a:pt x="114946" y="16435"/>
                  </a:cubicBezTo>
                  <a:cubicBezTo>
                    <a:pt x="114341" y="18351"/>
                    <a:pt x="115450" y="17242"/>
                    <a:pt x="114038" y="18250"/>
                  </a:cubicBezTo>
                  <a:cubicBezTo>
                    <a:pt x="113332" y="18855"/>
                    <a:pt x="113232" y="18553"/>
                    <a:pt x="112425" y="19359"/>
                  </a:cubicBezTo>
                  <a:lnTo>
                    <a:pt x="112425" y="45575"/>
                  </a:lnTo>
                  <a:cubicBezTo>
                    <a:pt x="111013" y="45373"/>
                    <a:pt x="111719" y="45575"/>
                    <a:pt x="110812" y="44768"/>
                  </a:cubicBezTo>
                  <a:lnTo>
                    <a:pt x="109198" y="43760"/>
                  </a:lnTo>
                  <a:cubicBezTo>
                    <a:pt x="109098" y="40937"/>
                    <a:pt x="109602" y="40937"/>
                    <a:pt x="108593" y="40432"/>
                  </a:cubicBezTo>
                  <a:cubicBezTo>
                    <a:pt x="108392" y="41542"/>
                    <a:pt x="108392" y="42752"/>
                    <a:pt x="108493" y="43961"/>
                  </a:cubicBezTo>
                  <a:cubicBezTo>
                    <a:pt x="107081" y="43961"/>
                    <a:pt x="107384" y="43659"/>
                    <a:pt x="106678" y="44466"/>
                  </a:cubicBezTo>
                  <a:lnTo>
                    <a:pt x="105266" y="45776"/>
                  </a:lnTo>
                  <a:lnTo>
                    <a:pt x="105165" y="63421"/>
                  </a:lnTo>
                  <a:lnTo>
                    <a:pt x="103552" y="63522"/>
                  </a:lnTo>
                  <a:cubicBezTo>
                    <a:pt x="103552" y="62111"/>
                    <a:pt x="103552" y="60699"/>
                    <a:pt x="103451" y="59287"/>
                  </a:cubicBezTo>
                  <a:cubicBezTo>
                    <a:pt x="103250" y="58582"/>
                    <a:pt x="103149" y="58783"/>
                    <a:pt x="103048" y="58582"/>
                  </a:cubicBezTo>
                  <a:cubicBezTo>
                    <a:pt x="102140" y="56666"/>
                    <a:pt x="103250" y="59287"/>
                    <a:pt x="102745" y="57977"/>
                  </a:cubicBezTo>
                  <a:cubicBezTo>
                    <a:pt x="102241" y="56666"/>
                    <a:pt x="102745" y="44163"/>
                    <a:pt x="102443" y="40634"/>
                  </a:cubicBezTo>
                  <a:cubicBezTo>
                    <a:pt x="102342" y="38819"/>
                    <a:pt x="102241" y="39626"/>
                    <a:pt x="101737" y="38315"/>
                  </a:cubicBezTo>
                  <a:cubicBezTo>
                    <a:pt x="101737" y="38214"/>
                    <a:pt x="101737" y="38214"/>
                    <a:pt x="101636" y="38113"/>
                  </a:cubicBezTo>
                  <a:lnTo>
                    <a:pt x="101535" y="37811"/>
                  </a:lnTo>
                  <a:lnTo>
                    <a:pt x="101132" y="36399"/>
                  </a:lnTo>
                  <a:cubicBezTo>
                    <a:pt x="100527" y="35089"/>
                    <a:pt x="100225" y="33576"/>
                    <a:pt x="100225" y="32164"/>
                  </a:cubicBezTo>
                  <a:cubicBezTo>
                    <a:pt x="99922" y="31862"/>
                    <a:pt x="99720" y="31660"/>
                    <a:pt x="99519" y="31459"/>
                  </a:cubicBezTo>
                  <a:cubicBezTo>
                    <a:pt x="97301" y="29039"/>
                    <a:pt x="96191" y="33374"/>
                    <a:pt x="95385" y="35290"/>
                  </a:cubicBezTo>
                  <a:lnTo>
                    <a:pt x="95385" y="35492"/>
                  </a:lnTo>
                  <a:lnTo>
                    <a:pt x="94982" y="36399"/>
                  </a:lnTo>
                  <a:cubicBezTo>
                    <a:pt x="94982" y="36399"/>
                    <a:pt x="94982" y="36500"/>
                    <a:pt x="94881" y="36601"/>
                  </a:cubicBezTo>
                  <a:lnTo>
                    <a:pt x="94175" y="38920"/>
                  </a:lnTo>
                  <a:cubicBezTo>
                    <a:pt x="93469" y="42953"/>
                    <a:pt x="93772" y="39827"/>
                    <a:pt x="93570" y="45071"/>
                  </a:cubicBezTo>
                  <a:cubicBezTo>
                    <a:pt x="93570" y="46482"/>
                    <a:pt x="93267" y="46281"/>
                    <a:pt x="92662" y="47087"/>
                  </a:cubicBezTo>
                  <a:lnTo>
                    <a:pt x="92662" y="56868"/>
                  </a:lnTo>
                  <a:cubicBezTo>
                    <a:pt x="92662" y="59691"/>
                    <a:pt x="91957" y="57170"/>
                    <a:pt x="91957" y="60901"/>
                  </a:cubicBezTo>
                  <a:cubicBezTo>
                    <a:pt x="92057" y="62212"/>
                    <a:pt x="92057" y="63623"/>
                    <a:pt x="91755" y="64934"/>
                  </a:cubicBezTo>
                  <a:cubicBezTo>
                    <a:pt x="91352" y="63926"/>
                    <a:pt x="91150" y="62817"/>
                    <a:pt x="91352" y="61707"/>
                  </a:cubicBezTo>
                  <a:lnTo>
                    <a:pt x="88831" y="61506"/>
                  </a:lnTo>
                  <a:cubicBezTo>
                    <a:pt x="88831" y="57069"/>
                    <a:pt x="89033" y="56868"/>
                    <a:pt x="88428" y="52633"/>
                  </a:cubicBezTo>
                  <a:lnTo>
                    <a:pt x="87318" y="48700"/>
                  </a:lnTo>
                  <a:lnTo>
                    <a:pt x="77639" y="48600"/>
                  </a:lnTo>
                  <a:cubicBezTo>
                    <a:pt x="75219" y="54246"/>
                    <a:pt x="75521" y="58380"/>
                    <a:pt x="75622" y="65236"/>
                  </a:cubicBezTo>
                  <a:lnTo>
                    <a:pt x="73908" y="65236"/>
                  </a:lnTo>
                  <a:cubicBezTo>
                    <a:pt x="73908" y="61405"/>
                    <a:pt x="74412" y="49003"/>
                    <a:pt x="73404" y="46785"/>
                  </a:cubicBezTo>
                  <a:cubicBezTo>
                    <a:pt x="72597" y="46381"/>
                    <a:pt x="63926" y="46079"/>
                    <a:pt x="63523" y="46785"/>
                  </a:cubicBezTo>
                  <a:cubicBezTo>
                    <a:pt x="63019" y="47390"/>
                    <a:pt x="63220" y="57573"/>
                    <a:pt x="63220" y="59489"/>
                  </a:cubicBezTo>
                  <a:lnTo>
                    <a:pt x="61910" y="59489"/>
                  </a:lnTo>
                  <a:lnTo>
                    <a:pt x="61809" y="5445"/>
                  </a:lnTo>
                  <a:cubicBezTo>
                    <a:pt x="60296" y="4941"/>
                    <a:pt x="59490" y="4336"/>
                    <a:pt x="57675" y="4436"/>
                  </a:cubicBezTo>
                  <a:cubicBezTo>
                    <a:pt x="57171" y="3227"/>
                    <a:pt x="57776" y="3227"/>
                    <a:pt x="56868" y="2722"/>
                  </a:cubicBezTo>
                  <a:cubicBezTo>
                    <a:pt x="56767" y="2823"/>
                    <a:pt x="56767" y="2924"/>
                    <a:pt x="56767" y="3025"/>
                  </a:cubicBezTo>
                  <a:lnTo>
                    <a:pt x="56465" y="4033"/>
                  </a:lnTo>
                  <a:cubicBezTo>
                    <a:pt x="56263" y="4739"/>
                    <a:pt x="57070" y="4739"/>
                    <a:pt x="55456" y="4739"/>
                  </a:cubicBezTo>
                  <a:cubicBezTo>
                    <a:pt x="55053" y="3630"/>
                    <a:pt x="55356" y="2218"/>
                    <a:pt x="55255" y="1109"/>
                  </a:cubicBezTo>
                  <a:cubicBezTo>
                    <a:pt x="55053" y="0"/>
                    <a:pt x="55759" y="1412"/>
                    <a:pt x="54851" y="0"/>
                  </a:cubicBezTo>
                  <a:lnTo>
                    <a:pt x="54751" y="4638"/>
                  </a:lnTo>
                  <a:cubicBezTo>
                    <a:pt x="54751" y="4739"/>
                    <a:pt x="54751" y="4840"/>
                    <a:pt x="54751" y="4840"/>
                  </a:cubicBezTo>
                  <a:lnTo>
                    <a:pt x="50919" y="5445"/>
                  </a:lnTo>
                  <a:lnTo>
                    <a:pt x="50919" y="449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4" name="Google Shape;8154;p48"/>
            <p:cNvSpPr/>
            <p:nvPr/>
          </p:nvSpPr>
          <p:spPr>
            <a:xfrm>
              <a:off x="5100683" y="2608122"/>
              <a:ext cx="438269" cy="207312"/>
            </a:xfrm>
            <a:custGeom>
              <a:avLst/>
              <a:gdLst/>
              <a:ahLst/>
              <a:cxnLst/>
              <a:rect l="l" t="t" r="r" b="b"/>
              <a:pathLst>
                <a:path w="24301" h="11495" extrusionOk="0">
                  <a:moveTo>
                    <a:pt x="2521" y="6453"/>
                  </a:moveTo>
                  <a:lnTo>
                    <a:pt x="10184" y="6453"/>
                  </a:lnTo>
                  <a:cubicBezTo>
                    <a:pt x="10588" y="6453"/>
                    <a:pt x="10890" y="6151"/>
                    <a:pt x="10890" y="5747"/>
                  </a:cubicBezTo>
                  <a:lnTo>
                    <a:pt x="10890" y="5747"/>
                  </a:lnTo>
                  <a:cubicBezTo>
                    <a:pt x="10890" y="5344"/>
                    <a:pt x="10588" y="5042"/>
                    <a:pt x="10184" y="5042"/>
                  </a:cubicBezTo>
                  <a:lnTo>
                    <a:pt x="9882" y="5042"/>
                  </a:lnTo>
                  <a:cubicBezTo>
                    <a:pt x="8571" y="5042"/>
                    <a:pt x="7361" y="3932"/>
                    <a:pt x="7361" y="2521"/>
                  </a:cubicBezTo>
                  <a:lnTo>
                    <a:pt x="7361" y="2521"/>
                  </a:lnTo>
                  <a:cubicBezTo>
                    <a:pt x="7361" y="1210"/>
                    <a:pt x="8571" y="0"/>
                    <a:pt x="9882" y="0"/>
                  </a:cubicBezTo>
                  <a:lnTo>
                    <a:pt x="21780" y="0"/>
                  </a:lnTo>
                  <a:cubicBezTo>
                    <a:pt x="23191" y="0"/>
                    <a:pt x="24300" y="1210"/>
                    <a:pt x="24300" y="2521"/>
                  </a:cubicBezTo>
                  <a:lnTo>
                    <a:pt x="24300" y="2521"/>
                  </a:lnTo>
                  <a:cubicBezTo>
                    <a:pt x="24300" y="3932"/>
                    <a:pt x="23191" y="5042"/>
                    <a:pt x="21780" y="5042"/>
                  </a:cubicBezTo>
                  <a:lnTo>
                    <a:pt x="15932" y="5042"/>
                  </a:lnTo>
                  <a:cubicBezTo>
                    <a:pt x="15528" y="5042"/>
                    <a:pt x="15226" y="5344"/>
                    <a:pt x="15226" y="5747"/>
                  </a:cubicBezTo>
                  <a:lnTo>
                    <a:pt x="15226" y="5747"/>
                  </a:lnTo>
                  <a:cubicBezTo>
                    <a:pt x="15226" y="6151"/>
                    <a:pt x="15528" y="6453"/>
                    <a:pt x="15932" y="6453"/>
                  </a:cubicBezTo>
                  <a:lnTo>
                    <a:pt x="17747" y="6453"/>
                  </a:lnTo>
                  <a:cubicBezTo>
                    <a:pt x="19158" y="6453"/>
                    <a:pt x="20267" y="7562"/>
                    <a:pt x="20267" y="8974"/>
                  </a:cubicBezTo>
                  <a:lnTo>
                    <a:pt x="20267" y="8974"/>
                  </a:lnTo>
                  <a:cubicBezTo>
                    <a:pt x="20267" y="10385"/>
                    <a:pt x="19158" y="11495"/>
                    <a:pt x="17747" y="11495"/>
                  </a:cubicBezTo>
                  <a:lnTo>
                    <a:pt x="2521" y="11495"/>
                  </a:lnTo>
                  <a:cubicBezTo>
                    <a:pt x="1110" y="11495"/>
                    <a:pt x="1" y="10385"/>
                    <a:pt x="1" y="8974"/>
                  </a:cubicBezTo>
                  <a:lnTo>
                    <a:pt x="1" y="8974"/>
                  </a:lnTo>
                  <a:cubicBezTo>
                    <a:pt x="1" y="7562"/>
                    <a:pt x="1110" y="6453"/>
                    <a:pt x="2521" y="6453"/>
                  </a:cubicBezTo>
                  <a:close/>
                </a:path>
              </a:pathLst>
            </a:custGeom>
            <a:solidFill>
              <a:srgbClr val="DAE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5" name="Google Shape;8155;p48"/>
            <p:cNvSpPr/>
            <p:nvPr/>
          </p:nvSpPr>
          <p:spPr>
            <a:xfrm>
              <a:off x="7226583" y="3139141"/>
              <a:ext cx="985631" cy="49109"/>
            </a:xfrm>
            <a:custGeom>
              <a:avLst/>
              <a:gdLst/>
              <a:ahLst/>
              <a:cxnLst/>
              <a:rect l="l" t="t" r="r" b="b"/>
              <a:pathLst>
                <a:path w="54651" h="2723" extrusionOk="0">
                  <a:moveTo>
                    <a:pt x="1" y="0"/>
                  </a:moveTo>
                  <a:lnTo>
                    <a:pt x="1" y="2723"/>
                  </a:lnTo>
                  <a:lnTo>
                    <a:pt x="54650" y="2723"/>
                  </a:lnTo>
                  <a:lnTo>
                    <a:pt x="54650" y="0"/>
                  </a:lnTo>
                  <a:close/>
                </a:path>
              </a:pathLst>
            </a:custGeom>
            <a:solidFill>
              <a:srgbClr val="837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6" name="Google Shape;8156;p48"/>
            <p:cNvSpPr/>
            <p:nvPr/>
          </p:nvSpPr>
          <p:spPr>
            <a:xfrm>
              <a:off x="7226583" y="3188236"/>
              <a:ext cx="985631" cy="1412952"/>
            </a:xfrm>
            <a:custGeom>
              <a:avLst/>
              <a:gdLst/>
              <a:ahLst/>
              <a:cxnLst/>
              <a:rect l="l" t="t" r="r" b="b"/>
              <a:pathLst>
                <a:path w="54651" h="78345" extrusionOk="0">
                  <a:moveTo>
                    <a:pt x="1" y="1"/>
                  </a:moveTo>
                  <a:lnTo>
                    <a:pt x="1" y="78345"/>
                  </a:lnTo>
                  <a:lnTo>
                    <a:pt x="54650" y="78345"/>
                  </a:lnTo>
                  <a:lnTo>
                    <a:pt x="54650" y="1"/>
                  </a:lnTo>
                  <a:close/>
                </a:path>
              </a:pathLst>
            </a:custGeom>
            <a:solidFill>
              <a:srgbClr val="D0C7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7" name="Google Shape;8157;p48"/>
            <p:cNvSpPr/>
            <p:nvPr/>
          </p:nvSpPr>
          <p:spPr>
            <a:xfrm>
              <a:off x="7162933" y="3073670"/>
              <a:ext cx="1114743" cy="65485"/>
            </a:xfrm>
            <a:custGeom>
              <a:avLst/>
              <a:gdLst/>
              <a:ahLst/>
              <a:cxnLst/>
              <a:rect l="l" t="t" r="r" b="b"/>
              <a:pathLst>
                <a:path w="61810" h="3631" extrusionOk="0">
                  <a:moveTo>
                    <a:pt x="1" y="0"/>
                  </a:moveTo>
                  <a:lnTo>
                    <a:pt x="1" y="3630"/>
                  </a:lnTo>
                  <a:lnTo>
                    <a:pt x="61809" y="3630"/>
                  </a:lnTo>
                  <a:lnTo>
                    <a:pt x="61809" y="0"/>
                  </a:lnTo>
                  <a:close/>
                </a:path>
              </a:pathLst>
            </a:custGeom>
            <a:solidFill>
              <a:srgbClr val="CFD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8" name="Google Shape;8158;p48"/>
            <p:cNvSpPr/>
            <p:nvPr/>
          </p:nvSpPr>
          <p:spPr>
            <a:xfrm>
              <a:off x="7162933" y="3073670"/>
              <a:ext cx="1114743" cy="34573"/>
            </a:xfrm>
            <a:custGeom>
              <a:avLst/>
              <a:gdLst/>
              <a:ahLst/>
              <a:cxnLst/>
              <a:rect l="l" t="t" r="r" b="b"/>
              <a:pathLst>
                <a:path w="61810" h="1917" extrusionOk="0">
                  <a:moveTo>
                    <a:pt x="1" y="0"/>
                  </a:moveTo>
                  <a:lnTo>
                    <a:pt x="1" y="1916"/>
                  </a:lnTo>
                  <a:lnTo>
                    <a:pt x="61809" y="1916"/>
                  </a:lnTo>
                  <a:lnTo>
                    <a:pt x="618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9" name="Google Shape;8159;p48"/>
            <p:cNvSpPr/>
            <p:nvPr/>
          </p:nvSpPr>
          <p:spPr>
            <a:xfrm>
              <a:off x="7322968" y="3277352"/>
              <a:ext cx="134595" cy="143667"/>
            </a:xfrm>
            <a:custGeom>
              <a:avLst/>
              <a:gdLst/>
              <a:ahLst/>
              <a:cxnLst/>
              <a:rect l="l" t="t" r="r" b="b"/>
              <a:pathLst>
                <a:path w="7463" h="7966" extrusionOk="0">
                  <a:moveTo>
                    <a:pt x="1" y="0"/>
                  </a:moveTo>
                  <a:lnTo>
                    <a:pt x="3530" y="0"/>
                  </a:lnTo>
                  <a:lnTo>
                    <a:pt x="3933" y="0"/>
                  </a:lnTo>
                  <a:lnTo>
                    <a:pt x="7462" y="0"/>
                  </a:lnTo>
                  <a:lnTo>
                    <a:pt x="7462" y="7966"/>
                  </a:lnTo>
                  <a:lnTo>
                    <a:pt x="3933" y="7966"/>
                  </a:lnTo>
                  <a:lnTo>
                    <a:pt x="3530" y="7966"/>
                  </a:lnTo>
                  <a:lnTo>
                    <a:pt x="1" y="7966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48"/>
            <p:cNvSpPr/>
            <p:nvPr/>
          </p:nvSpPr>
          <p:spPr>
            <a:xfrm>
              <a:off x="7332076" y="3286442"/>
              <a:ext cx="116398" cy="127309"/>
            </a:xfrm>
            <a:custGeom>
              <a:avLst/>
              <a:gdLst/>
              <a:ahLst/>
              <a:cxnLst/>
              <a:rect l="l" t="t" r="r" b="b"/>
              <a:pathLst>
                <a:path w="6454" h="7059" extrusionOk="0">
                  <a:moveTo>
                    <a:pt x="3428" y="0"/>
                  </a:moveTo>
                  <a:lnTo>
                    <a:pt x="6453" y="0"/>
                  </a:lnTo>
                  <a:lnTo>
                    <a:pt x="6453" y="7058"/>
                  </a:lnTo>
                  <a:lnTo>
                    <a:pt x="3428" y="7058"/>
                  </a:lnTo>
                  <a:close/>
                  <a:moveTo>
                    <a:pt x="0" y="0"/>
                  </a:moveTo>
                  <a:lnTo>
                    <a:pt x="3025" y="0"/>
                  </a:lnTo>
                  <a:lnTo>
                    <a:pt x="3025" y="7058"/>
                  </a:lnTo>
                  <a:lnTo>
                    <a:pt x="0" y="7058"/>
                  </a:lnTo>
                  <a:close/>
                </a:path>
              </a:pathLst>
            </a:custGeom>
            <a:solidFill>
              <a:srgbClr val="C9A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48"/>
            <p:cNvSpPr/>
            <p:nvPr/>
          </p:nvSpPr>
          <p:spPr>
            <a:xfrm>
              <a:off x="7348435" y="3300979"/>
              <a:ext cx="100040" cy="112773"/>
            </a:xfrm>
            <a:custGeom>
              <a:avLst/>
              <a:gdLst/>
              <a:ahLst/>
              <a:cxnLst/>
              <a:rect l="l" t="t" r="r" b="b"/>
              <a:pathLst>
                <a:path w="5547" h="6253" extrusionOk="0">
                  <a:moveTo>
                    <a:pt x="5546" y="1"/>
                  </a:moveTo>
                  <a:lnTo>
                    <a:pt x="5546" y="6252"/>
                  </a:lnTo>
                  <a:lnTo>
                    <a:pt x="3530" y="6252"/>
                  </a:lnTo>
                  <a:lnTo>
                    <a:pt x="3530" y="1"/>
                  </a:lnTo>
                  <a:close/>
                  <a:moveTo>
                    <a:pt x="0" y="1"/>
                  </a:moveTo>
                  <a:lnTo>
                    <a:pt x="2118" y="1"/>
                  </a:lnTo>
                  <a:lnTo>
                    <a:pt x="2118" y="6252"/>
                  </a:lnTo>
                  <a:lnTo>
                    <a:pt x="0" y="6252"/>
                  </a:lnTo>
                  <a:close/>
                </a:path>
              </a:pathLst>
            </a:custGeom>
            <a:solidFill>
              <a:srgbClr val="E9C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2" name="Google Shape;8162;p48"/>
            <p:cNvSpPr/>
            <p:nvPr/>
          </p:nvSpPr>
          <p:spPr>
            <a:xfrm>
              <a:off x="7312056" y="3450102"/>
              <a:ext cx="154596" cy="5483"/>
            </a:xfrm>
            <a:custGeom>
              <a:avLst/>
              <a:gdLst/>
              <a:ahLst/>
              <a:cxnLst/>
              <a:rect l="l" t="t" r="r" b="b"/>
              <a:pathLst>
                <a:path w="8572" h="304" extrusionOk="0">
                  <a:moveTo>
                    <a:pt x="1" y="1"/>
                  </a:moveTo>
                  <a:lnTo>
                    <a:pt x="1" y="303"/>
                  </a:lnTo>
                  <a:lnTo>
                    <a:pt x="8571" y="303"/>
                  </a:lnTo>
                  <a:lnTo>
                    <a:pt x="857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3" name="Google Shape;8163;p48"/>
            <p:cNvSpPr/>
            <p:nvPr/>
          </p:nvSpPr>
          <p:spPr>
            <a:xfrm>
              <a:off x="7312056" y="3421010"/>
              <a:ext cx="154596" cy="29108"/>
            </a:xfrm>
            <a:custGeom>
              <a:avLst/>
              <a:gdLst/>
              <a:ahLst/>
              <a:cxnLst/>
              <a:rect l="l" t="t" r="r" b="b"/>
              <a:pathLst>
                <a:path w="8572" h="1614" extrusionOk="0">
                  <a:moveTo>
                    <a:pt x="5748" y="1614"/>
                  </a:moveTo>
                  <a:lnTo>
                    <a:pt x="5748" y="1614"/>
                  </a:lnTo>
                  <a:lnTo>
                    <a:pt x="8571" y="1614"/>
                  </a:lnTo>
                  <a:lnTo>
                    <a:pt x="8571" y="1614"/>
                  </a:lnTo>
                  <a:lnTo>
                    <a:pt x="8571" y="1"/>
                  </a:lnTo>
                  <a:lnTo>
                    <a:pt x="8571" y="1"/>
                  </a:lnTo>
                  <a:lnTo>
                    <a:pt x="5748" y="1"/>
                  </a:lnTo>
                  <a:lnTo>
                    <a:pt x="5748" y="1"/>
                  </a:lnTo>
                  <a:lnTo>
                    <a:pt x="2925" y="1"/>
                  </a:lnTo>
                  <a:lnTo>
                    <a:pt x="1" y="1"/>
                  </a:lnTo>
                  <a:lnTo>
                    <a:pt x="1" y="1614"/>
                  </a:lnTo>
                  <a:lnTo>
                    <a:pt x="2925" y="1614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4" name="Google Shape;8164;p48"/>
            <p:cNvSpPr/>
            <p:nvPr/>
          </p:nvSpPr>
          <p:spPr>
            <a:xfrm>
              <a:off x="7308431" y="3262797"/>
              <a:ext cx="163668" cy="50931"/>
            </a:xfrm>
            <a:custGeom>
              <a:avLst/>
              <a:gdLst/>
              <a:ahLst/>
              <a:cxnLst/>
              <a:rect l="l" t="t" r="r" b="b"/>
              <a:pathLst>
                <a:path w="9075" h="2824" extrusionOk="0">
                  <a:moveTo>
                    <a:pt x="8672" y="2824"/>
                  </a:moveTo>
                  <a:lnTo>
                    <a:pt x="8672" y="2824"/>
                  </a:lnTo>
                  <a:cubicBezTo>
                    <a:pt x="8873" y="2824"/>
                    <a:pt x="9075" y="2723"/>
                    <a:pt x="9075" y="2420"/>
                  </a:cubicBezTo>
                  <a:lnTo>
                    <a:pt x="9075" y="2017"/>
                  </a:lnTo>
                  <a:lnTo>
                    <a:pt x="8672" y="1"/>
                  </a:lnTo>
                  <a:lnTo>
                    <a:pt x="404" y="1"/>
                  </a:lnTo>
                  <a:lnTo>
                    <a:pt x="0" y="2017"/>
                  </a:lnTo>
                  <a:lnTo>
                    <a:pt x="0" y="2420"/>
                  </a:lnTo>
                  <a:cubicBezTo>
                    <a:pt x="0" y="2622"/>
                    <a:pt x="101" y="2824"/>
                    <a:pt x="404" y="2824"/>
                  </a:cubicBezTo>
                  <a:lnTo>
                    <a:pt x="404" y="2824"/>
                  </a:lnTo>
                  <a:cubicBezTo>
                    <a:pt x="605" y="2824"/>
                    <a:pt x="807" y="2622"/>
                    <a:pt x="807" y="2420"/>
                  </a:cubicBezTo>
                  <a:cubicBezTo>
                    <a:pt x="807" y="2622"/>
                    <a:pt x="908" y="2824"/>
                    <a:pt x="1210" y="2824"/>
                  </a:cubicBezTo>
                  <a:lnTo>
                    <a:pt x="1210" y="2824"/>
                  </a:lnTo>
                  <a:cubicBezTo>
                    <a:pt x="1412" y="2824"/>
                    <a:pt x="1614" y="2622"/>
                    <a:pt x="1614" y="2420"/>
                  </a:cubicBezTo>
                  <a:cubicBezTo>
                    <a:pt x="1614" y="2622"/>
                    <a:pt x="1815" y="2824"/>
                    <a:pt x="2017" y="2824"/>
                  </a:cubicBezTo>
                  <a:lnTo>
                    <a:pt x="2017" y="2824"/>
                  </a:lnTo>
                  <a:cubicBezTo>
                    <a:pt x="2218" y="2824"/>
                    <a:pt x="2420" y="2622"/>
                    <a:pt x="2420" y="2420"/>
                  </a:cubicBezTo>
                  <a:cubicBezTo>
                    <a:pt x="2420" y="2622"/>
                    <a:pt x="2622" y="2824"/>
                    <a:pt x="2823" y="2824"/>
                  </a:cubicBezTo>
                  <a:lnTo>
                    <a:pt x="2823" y="2824"/>
                  </a:lnTo>
                  <a:cubicBezTo>
                    <a:pt x="3126" y="2824"/>
                    <a:pt x="3328" y="2622"/>
                    <a:pt x="3328" y="2420"/>
                  </a:cubicBezTo>
                  <a:cubicBezTo>
                    <a:pt x="3328" y="2622"/>
                    <a:pt x="3428" y="2824"/>
                    <a:pt x="3731" y="2824"/>
                  </a:cubicBezTo>
                  <a:lnTo>
                    <a:pt x="3731" y="2824"/>
                  </a:lnTo>
                  <a:cubicBezTo>
                    <a:pt x="3731" y="2320"/>
                    <a:pt x="4538" y="2320"/>
                    <a:pt x="4538" y="2824"/>
                  </a:cubicBezTo>
                  <a:lnTo>
                    <a:pt x="4538" y="2824"/>
                  </a:lnTo>
                  <a:cubicBezTo>
                    <a:pt x="4538" y="2320"/>
                    <a:pt x="5344" y="2320"/>
                    <a:pt x="5344" y="2824"/>
                  </a:cubicBezTo>
                  <a:lnTo>
                    <a:pt x="5344" y="2824"/>
                  </a:lnTo>
                  <a:cubicBezTo>
                    <a:pt x="5344" y="2320"/>
                    <a:pt x="6151" y="2320"/>
                    <a:pt x="6151" y="2824"/>
                  </a:cubicBezTo>
                  <a:lnTo>
                    <a:pt x="6151" y="2824"/>
                  </a:lnTo>
                  <a:cubicBezTo>
                    <a:pt x="6151" y="2320"/>
                    <a:pt x="7058" y="2320"/>
                    <a:pt x="7058" y="2824"/>
                  </a:cubicBezTo>
                  <a:lnTo>
                    <a:pt x="7058" y="2824"/>
                  </a:lnTo>
                  <a:cubicBezTo>
                    <a:pt x="7058" y="2320"/>
                    <a:pt x="7865" y="2320"/>
                    <a:pt x="7865" y="2824"/>
                  </a:cubicBezTo>
                  <a:lnTo>
                    <a:pt x="7865" y="2824"/>
                  </a:lnTo>
                  <a:cubicBezTo>
                    <a:pt x="7865" y="2320"/>
                    <a:pt x="8672" y="2320"/>
                    <a:pt x="8672" y="2824"/>
                  </a:cubicBezTo>
                  <a:close/>
                </a:path>
              </a:pathLst>
            </a:custGeom>
            <a:solidFill>
              <a:srgbClr val="FA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5" name="Google Shape;8165;p48"/>
            <p:cNvSpPr/>
            <p:nvPr/>
          </p:nvSpPr>
          <p:spPr>
            <a:xfrm>
              <a:off x="7308431" y="3299176"/>
              <a:ext cx="163668" cy="14554"/>
            </a:xfrm>
            <a:custGeom>
              <a:avLst/>
              <a:gdLst/>
              <a:ahLst/>
              <a:cxnLst/>
              <a:rect l="l" t="t" r="r" b="b"/>
              <a:pathLst>
                <a:path w="9075" h="807" extrusionOk="0">
                  <a:moveTo>
                    <a:pt x="0" y="0"/>
                  </a:moveTo>
                  <a:lnTo>
                    <a:pt x="0" y="807"/>
                  </a:lnTo>
                  <a:lnTo>
                    <a:pt x="9075" y="807"/>
                  </a:lnTo>
                  <a:lnTo>
                    <a:pt x="9075" y="0"/>
                  </a:lnTo>
                  <a:close/>
                </a:path>
              </a:pathLst>
            </a:custGeom>
            <a:solidFill>
              <a:srgbClr val="C7B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6" name="Google Shape;8166;p48"/>
            <p:cNvSpPr/>
            <p:nvPr/>
          </p:nvSpPr>
          <p:spPr>
            <a:xfrm>
              <a:off x="7543027" y="3277352"/>
              <a:ext cx="134577" cy="143667"/>
            </a:xfrm>
            <a:custGeom>
              <a:avLst/>
              <a:gdLst/>
              <a:ahLst/>
              <a:cxnLst/>
              <a:rect l="l" t="t" r="r" b="b"/>
              <a:pathLst>
                <a:path w="7462" h="7966" extrusionOk="0">
                  <a:moveTo>
                    <a:pt x="0" y="0"/>
                  </a:moveTo>
                  <a:lnTo>
                    <a:pt x="3529" y="0"/>
                  </a:lnTo>
                  <a:lnTo>
                    <a:pt x="3933" y="0"/>
                  </a:lnTo>
                  <a:lnTo>
                    <a:pt x="7462" y="0"/>
                  </a:lnTo>
                  <a:lnTo>
                    <a:pt x="7462" y="7966"/>
                  </a:lnTo>
                  <a:lnTo>
                    <a:pt x="3933" y="7966"/>
                  </a:lnTo>
                  <a:lnTo>
                    <a:pt x="3529" y="7966"/>
                  </a:lnTo>
                  <a:lnTo>
                    <a:pt x="0" y="7966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7" name="Google Shape;8167;p48"/>
            <p:cNvSpPr/>
            <p:nvPr/>
          </p:nvSpPr>
          <p:spPr>
            <a:xfrm>
              <a:off x="7552117" y="3286442"/>
              <a:ext cx="116398" cy="127309"/>
            </a:xfrm>
            <a:custGeom>
              <a:avLst/>
              <a:gdLst/>
              <a:ahLst/>
              <a:cxnLst/>
              <a:rect l="l" t="t" r="r" b="b"/>
              <a:pathLst>
                <a:path w="6454" h="7059" extrusionOk="0">
                  <a:moveTo>
                    <a:pt x="3429" y="0"/>
                  </a:moveTo>
                  <a:lnTo>
                    <a:pt x="6453" y="0"/>
                  </a:lnTo>
                  <a:lnTo>
                    <a:pt x="6453" y="7058"/>
                  </a:lnTo>
                  <a:lnTo>
                    <a:pt x="3429" y="7058"/>
                  </a:lnTo>
                  <a:close/>
                  <a:moveTo>
                    <a:pt x="0" y="0"/>
                  </a:moveTo>
                  <a:lnTo>
                    <a:pt x="3025" y="0"/>
                  </a:lnTo>
                  <a:lnTo>
                    <a:pt x="3025" y="7058"/>
                  </a:lnTo>
                  <a:lnTo>
                    <a:pt x="0" y="7058"/>
                  </a:lnTo>
                  <a:close/>
                </a:path>
              </a:pathLst>
            </a:custGeom>
            <a:solidFill>
              <a:srgbClr val="3C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8" name="Google Shape;8168;p48"/>
            <p:cNvSpPr/>
            <p:nvPr/>
          </p:nvSpPr>
          <p:spPr>
            <a:xfrm>
              <a:off x="7568476" y="3300979"/>
              <a:ext cx="100040" cy="112773"/>
            </a:xfrm>
            <a:custGeom>
              <a:avLst/>
              <a:gdLst/>
              <a:ahLst/>
              <a:cxnLst/>
              <a:rect l="l" t="t" r="r" b="b"/>
              <a:pathLst>
                <a:path w="5547" h="6253" extrusionOk="0">
                  <a:moveTo>
                    <a:pt x="5546" y="1"/>
                  </a:moveTo>
                  <a:lnTo>
                    <a:pt x="5546" y="6252"/>
                  </a:lnTo>
                  <a:lnTo>
                    <a:pt x="3429" y="6252"/>
                  </a:lnTo>
                  <a:lnTo>
                    <a:pt x="3429" y="1"/>
                  </a:lnTo>
                  <a:close/>
                  <a:moveTo>
                    <a:pt x="1" y="1"/>
                  </a:moveTo>
                  <a:lnTo>
                    <a:pt x="2118" y="1"/>
                  </a:lnTo>
                  <a:lnTo>
                    <a:pt x="2118" y="6252"/>
                  </a:lnTo>
                  <a:lnTo>
                    <a:pt x="1" y="6252"/>
                  </a:lnTo>
                  <a:close/>
                </a:path>
              </a:pathLst>
            </a:custGeom>
            <a:solidFill>
              <a:srgbClr val="4B5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9" name="Google Shape;8169;p48"/>
            <p:cNvSpPr/>
            <p:nvPr/>
          </p:nvSpPr>
          <p:spPr>
            <a:xfrm>
              <a:off x="7532115" y="3450102"/>
              <a:ext cx="154578" cy="5483"/>
            </a:xfrm>
            <a:custGeom>
              <a:avLst/>
              <a:gdLst/>
              <a:ahLst/>
              <a:cxnLst/>
              <a:rect l="l" t="t" r="r" b="b"/>
              <a:pathLst>
                <a:path w="8571" h="304" extrusionOk="0">
                  <a:moveTo>
                    <a:pt x="0" y="1"/>
                  </a:moveTo>
                  <a:lnTo>
                    <a:pt x="0" y="303"/>
                  </a:lnTo>
                  <a:lnTo>
                    <a:pt x="8571" y="303"/>
                  </a:lnTo>
                  <a:lnTo>
                    <a:pt x="857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0" name="Google Shape;8170;p48"/>
            <p:cNvSpPr/>
            <p:nvPr/>
          </p:nvSpPr>
          <p:spPr>
            <a:xfrm>
              <a:off x="7532115" y="3421010"/>
              <a:ext cx="154578" cy="29108"/>
            </a:xfrm>
            <a:custGeom>
              <a:avLst/>
              <a:gdLst/>
              <a:ahLst/>
              <a:cxnLst/>
              <a:rect l="l" t="t" r="r" b="b"/>
              <a:pathLst>
                <a:path w="8571" h="1614" extrusionOk="0">
                  <a:moveTo>
                    <a:pt x="5747" y="1614"/>
                  </a:moveTo>
                  <a:lnTo>
                    <a:pt x="5747" y="1614"/>
                  </a:lnTo>
                  <a:lnTo>
                    <a:pt x="8571" y="1614"/>
                  </a:lnTo>
                  <a:lnTo>
                    <a:pt x="8571" y="1614"/>
                  </a:lnTo>
                  <a:lnTo>
                    <a:pt x="8571" y="1"/>
                  </a:lnTo>
                  <a:lnTo>
                    <a:pt x="8571" y="1"/>
                  </a:lnTo>
                  <a:lnTo>
                    <a:pt x="5747" y="1"/>
                  </a:lnTo>
                  <a:lnTo>
                    <a:pt x="5747" y="1"/>
                  </a:lnTo>
                  <a:lnTo>
                    <a:pt x="2924" y="1"/>
                  </a:lnTo>
                  <a:lnTo>
                    <a:pt x="0" y="1"/>
                  </a:lnTo>
                  <a:lnTo>
                    <a:pt x="0" y="1614"/>
                  </a:lnTo>
                  <a:lnTo>
                    <a:pt x="2924" y="1614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1" name="Google Shape;8171;p48"/>
            <p:cNvSpPr/>
            <p:nvPr/>
          </p:nvSpPr>
          <p:spPr>
            <a:xfrm>
              <a:off x="7526650" y="3262797"/>
              <a:ext cx="167329" cy="50931"/>
            </a:xfrm>
            <a:custGeom>
              <a:avLst/>
              <a:gdLst/>
              <a:ahLst/>
              <a:cxnLst/>
              <a:rect l="l" t="t" r="r" b="b"/>
              <a:pathLst>
                <a:path w="9278" h="2824" extrusionOk="0">
                  <a:moveTo>
                    <a:pt x="8874" y="2824"/>
                  </a:moveTo>
                  <a:lnTo>
                    <a:pt x="8874" y="2824"/>
                  </a:lnTo>
                  <a:cubicBezTo>
                    <a:pt x="9075" y="2824"/>
                    <a:pt x="9277" y="2723"/>
                    <a:pt x="9277" y="2420"/>
                  </a:cubicBezTo>
                  <a:lnTo>
                    <a:pt x="9277" y="2017"/>
                  </a:lnTo>
                  <a:lnTo>
                    <a:pt x="8874" y="1"/>
                  </a:lnTo>
                  <a:lnTo>
                    <a:pt x="505" y="1"/>
                  </a:lnTo>
                  <a:lnTo>
                    <a:pt x="1" y="2017"/>
                  </a:lnTo>
                  <a:lnTo>
                    <a:pt x="1" y="2420"/>
                  </a:lnTo>
                  <a:cubicBezTo>
                    <a:pt x="1" y="2622"/>
                    <a:pt x="202" y="2824"/>
                    <a:pt x="404" y="2824"/>
                  </a:cubicBezTo>
                  <a:lnTo>
                    <a:pt x="404" y="2824"/>
                  </a:lnTo>
                  <a:cubicBezTo>
                    <a:pt x="404" y="2320"/>
                    <a:pt x="1211" y="2320"/>
                    <a:pt x="1211" y="2824"/>
                  </a:cubicBezTo>
                  <a:lnTo>
                    <a:pt x="1211" y="2824"/>
                  </a:lnTo>
                  <a:cubicBezTo>
                    <a:pt x="1513" y="2824"/>
                    <a:pt x="1715" y="2622"/>
                    <a:pt x="1715" y="2420"/>
                  </a:cubicBezTo>
                  <a:cubicBezTo>
                    <a:pt x="1715" y="2622"/>
                    <a:pt x="1816" y="2824"/>
                    <a:pt x="2118" y="2824"/>
                  </a:cubicBezTo>
                  <a:lnTo>
                    <a:pt x="2118" y="2824"/>
                  </a:lnTo>
                  <a:cubicBezTo>
                    <a:pt x="2320" y="2824"/>
                    <a:pt x="2521" y="2622"/>
                    <a:pt x="2521" y="2420"/>
                  </a:cubicBezTo>
                  <a:cubicBezTo>
                    <a:pt x="2521" y="2622"/>
                    <a:pt x="2723" y="2824"/>
                    <a:pt x="2925" y="2824"/>
                  </a:cubicBezTo>
                  <a:lnTo>
                    <a:pt x="2925" y="2824"/>
                  </a:lnTo>
                  <a:cubicBezTo>
                    <a:pt x="3126" y="2824"/>
                    <a:pt x="3328" y="2622"/>
                    <a:pt x="3328" y="2420"/>
                  </a:cubicBezTo>
                  <a:cubicBezTo>
                    <a:pt x="3328" y="2622"/>
                    <a:pt x="3530" y="2824"/>
                    <a:pt x="3731" y="2824"/>
                  </a:cubicBezTo>
                  <a:lnTo>
                    <a:pt x="3731" y="2824"/>
                  </a:lnTo>
                  <a:cubicBezTo>
                    <a:pt x="4034" y="2824"/>
                    <a:pt x="4236" y="2622"/>
                    <a:pt x="4236" y="2420"/>
                  </a:cubicBezTo>
                  <a:cubicBezTo>
                    <a:pt x="4135" y="2622"/>
                    <a:pt x="4336" y="2824"/>
                    <a:pt x="4639" y="2824"/>
                  </a:cubicBezTo>
                  <a:lnTo>
                    <a:pt x="4639" y="2824"/>
                  </a:lnTo>
                  <a:cubicBezTo>
                    <a:pt x="4841" y="2824"/>
                    <a:pt x="5042" y="2622"/>
                    <a:pt x="5042" y="2420"/>
                  </a:cubicBezTo>
                  <a:cubicBezTo>
                    <a:pt x="5042" y="2622"/>
                    <a:pt x="5244" y="2824"/>
                    <a:pt x="5446" y="2824"/>
                  </a:cubicBezTo>
                  <a:lnTo>
                    <a:pt x="5446" y="2824"/>
                  </a:lnTo>
                  <a:cubicBezTo>
                    <a:pt x="5647" y="2824"/>
                    <a:pt x="5849" y="2622"/>
                    <a:pt x="5849" y="2420"/>
                  </a:cubicBezTo>
                  <a:cubicBezTo>
                    <a:pt x="5849" y="2622"/>
                    <a:pt x="6050" y="2824"/>
                    <a:pt x="6252" y="2824"/>
                  </a:cubicBezTo>
                  <a:lnTo>
                    <a:pt x="6252" y="2824"/>
                  </a:lnTo>
                  <a:cubicBezTo>
                    <a:pt x="6555" y="2824"/>
                    <a:pt x="6756" y="2622"/>
                    <a:pt x="6756" y="2420"/>
                  </a:cubicBezTo>
                  <a:cubicBezTo>
                    <a:pt x="6756" y="2622"/>
                    <a:pt x="6857" y="2824"/>
                    <a:pt x="7160" y="2824"/>
                  </a:cubicBezTo>
                  <a:lnTo>
                    <a:pt x="7160" y="2824"/>
                  </a:lnTo>
                  <a:cubicBezTo>
                    <a:pt x="7361" y="2824"/>
                    <a:pt x="7563" y="2622"/>
                    <a:pt x="7563" y="2420"/>
                  </a:cubicBezTo>
                  <a:cubicBezTo>
                    <a:pt x="7563" y="2622"/>
                    <a:pt x="7765" y="2824"/>
                    <a:pt x="7966" y="2824"/>
                  </a:cubicBezTo>
                  <a:lnTo>
                    <a:pt x="7966" y="2824"/>
                  </a:lnTo>
                  <a:cubicBezTo>
                    <a:pt x="7966" y="2320"/>
                    <a:pt x="8773" y="2320"/>
                    <a:pt x="8773" y="2824"/>
                  </a:cubicBezTo>
                  <a:close/>
                </a:path>
              </a:pathLst>
            </a:custGeom>
            <a:solidFill>
              <a:srgbClr val="FA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2" name="Google Shape;8172;p48"/>
            <p:cNvSpPr/>
            <p:nvPr/>
          </p:nvSpPr>
          <p:spPr>
            <a:xfrm>
              <a:off x="7526650" y="3299176"/>
              <a:ext cx="165507" cy="14554"/>
            </a:xfrm>
            <a:custGeom>
              <a:avLst/>
              <a:gdLst/>
              <a:ahLst/>
              <a:cxnLst/>
              <a:rect l="l" t="t" r="r" b="b"/>
              <a:pathLst>
                <a:path w="9177" h="807" extrusionOk="0">
                  <a:moveTo>
                    <a:pt x="1" y="0"/>
                  </a:moveTo>
                  <a:lnTo>
                    <a:pt x="1" y="807"/>
                  </a:lnTo>
                  <a:lnTo>
                    <a:pt x="9176" y="807"/>
                  </a:lnTo>
                  <a:lnTo>
                    <a:pt x="9176" y="0"/>
                  </a:lnTo>
                  <a:close/>
                </a:path>
              </a:pathLst>
            </a:custGeom>
            <a:solidFill>
              <a:srgbClr val="C7B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3" name="Google Shape;8173;p48"/>
            <p:cNvSpPr/>
            <p:nvPr/>
          </p:nvSpPr>
          <p:spPr>
            <a:xfrm>
              <a:off x="7763068" y="3277352"/>
              <a:ext cx="132774" cy="143667"/>
            </a:xfrm>
            <a:custGeom>
              <a:avLst/>
              <a:gdLst/>
              <a:ahLst/>
              <a:cxnLst/>
              <a:rect l="l" t="t" r="r" b="b"/>
              <a:pathLst>
                <a:path w="7362" h="7966" extrusionOk="0">
                  <a:moveTo>
                    <a:pt x="1" y="0"/>
                  </a:moveTo>
                  <a:lnTo>
                    <a:pt x="3429" y="0"/>
                  </a:lnTo>
                  <a:lnTo>
                    <a:pt x="3933" y="0"/>
                  </a:lnTo>
                  <a:lnTo>
                    <a:pt x="7361" y="0"/>
                  </a:lnTo>
                  <a:lnTo>
                    <a:pt x="7361" y="7966"/>
                  </a:lnTo>
                  <a:lnTo>
                    <a:pt x="3933" y="7966"/>
                  </a:lnTo>
                  <a:lnTo>
                    <a:pt x="3429" y="7966"/>
                  </a:lnTo>
                  <a:lnTo>
                    <a:pt x="1" y="7966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4" name="Google Shape;8174;p48"/>
            <p:cNvSpPr/>
            <p:nvPr/>
          </p:nvSpPr>
          <p:spPr>
            <a:xfrm>
              <a:off x="7772158" y="3286442"/>
              <a:ext cx="116398" cy="127309"/>
            </a:xfrm>
            <a:custGeom>
              <a:avLst/>
              <a:gdLst/>
              <a:ahLst/>
              <a:cxnLst/>
              <a:rect l="l" t="t" r="r" b="b"/>
              <a:pathLst>
                <a:path w="6454" h="7059" extrusionOk="0">
                  <a:moveTo>
                    <a:pt x="3429" y="0"/>
                  </a:moveTo>
                  <a:lnTo>
                    <a:pt x="6454" y="0"/>
                  </a:lnTo>
                  <a:lnTo>
                    <a:pt x="6454" y="7058"/>
                  </a:lnTo>
                  <a:lnTo>
                    <a:pt x="3429" y="7058"/>
                  </a:lnTo>
                  <a:close/>
                  <a:moveTo>
                    <a:pt x="1" y="0"/>
                  </a:moveTo>
                  <a:lnTo>
                    <a:pt x="2925" y="0"/>
                  </a:lnTo>
                  <a:lnTo>
                    <a:pt x="2925" y="7058"/>
                  </a:lnTo>
                  <a:lnTo>
                    <a:pt x="1" y="7058"/>
                  </a:lnTo>
                  <a:close/>
                </a:path>
              </a:pathLst>
            </a:custGeom>
            <a:solidFill>
              <a:srgbClr val="3C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5" name="Google Shape;8175;p48"/>
            <p:cNvSpPr/>
            <p:nvPr/>
          </p:nvSpPr>
          <p:spPr>
            <a:xfrm>
              <a:off x="7788535" y="3300979"/>
              <a:ext cx="100022" cy="112773"/>
            </a:xfrm>
            <a:custGeom>
              <a:avLst/>
              <a:gdLst/>
              <a:ahLst/>
              <a:cxnLst/>
              <a:rect l="l" t="t" r="r" b="b"/>
              <a:pathLst>
                <a:path w="5546" h="6253" extrusionOk="0">
                  <a:moveTo>
                    <a:pt x="5546" y="1"/>
                  </a:moveTo>
                  <a:lnTo>
                    <a:pt x="5546" y="6252"/>
                  </a:lnTo>
                  <a:lnTo>
                    <a:pt x="3428" y="6252"/>
                  </a:lnTo>
                  <a:lnTo>
                    <a:pt x="3428" y="1"/>
                  </a:lnTo>
                  <a:close/>
                  <a:moveTo>
                    <a:pt x="0" y="1"/>
                  </a:moveTo>
                  <a:lnTo>
                    <a:pt x="2017" y="1"/>
                  </a:lnTo>
                  <a:lnTo>
                    <a:pt x="2017" y="6252"/>
                  </a:lnTo>
                  <a:lnTo>
                    <a:pt x="0" y="6252"/>
                  </a:lnTo>
                  <a:close/>
                </a:path>
              </a:pathLst>
            </a:custGeom>
            <a:solidFill>
              <a:srgbClr val="4B5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6" name="Google Shape;8176;p48"/>
            <p:cNvSpPr/>
            <p:nvPr/>
          </p:nvSpPr>
          <p:spPr>
            <a:xfrm>
              <a:off x="7752156" y="3450102"/>
              <a:ext cx="154596" cy="5483"/>
            </a:xfrm>
            <a:custGeom>
              <a:avLst/>
              <a:gdLst/>
              <a:ahLst/>
              <a:cxnLst/>
              <a:rect l="l" t="t" r="r" b="b"/>
              <a:pathLst>
                <a:path w="8572" h="304" extrusionOk="0">
                  <a:moveTo>
                    <a:pt x="1" y="1"/>
                  </a:moveTo>
                  <a:lnTo>
                    <a:pt x="1" y="303"/>
                  </a:lnTo>
                  <a:lnTo>
                    <a:pt x="8571" y="303"/>
                  </a:lnTo>
                  <a:lnTo>
                    <a:pt x="857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7" name="Google Shape;8177;p48"/>
            <p:cNvSpPr/>
            <p:nvPr/>
          </p:nvSpPr>
          <p:spPr>
            <a:xfrm>
              <a:off x="7752156" y="3421010"/>
              <a:ext cx="154596" cy="29108"/>
            </a:xfrm>
            <a:custGeom>
              <a:avLst/>
              <a:gdLst/>
              <a:ahLst/>
              <a:cxnLst/>
              <a:rect l="l" t="t" r="r" b="b"/>
              <a:pathLst>
                <a:path w="8572" h="1614" extrusionOk="0">
                  <a:moveTo>
                    <a:pt x="5748" y="1614"/>
                  </a:moveTo>
                  <a:lnTo>
                    <a:pt x="5748" y="1614"/>
                  </a:lnTo>
                  <a:lnTo>
                    <a:pt x="8571" y="1614"/>
                  </a:lnTo>
                  <a:lnTo>
                    <a:pt x="8571" y="1614"/>
                  </a:lnTo>
                  <a:lnTo>
                    <a:pt x="8571" y="1"/>
                  </a:lnTo>
                  <a:lnTo>
                    <a:pt x="8571" y="1"/>
                  </a:lnTo>
                  <a:lnTo>
                    <a:pt x="5748" y="1"/>
                  </a:lnTo>
                  <a:lnTo>
                    <a:pt x="5748" y="1"/>
                  </a:lnTo>
                  <a:lnTo>
                    <a:pt x="2925" y="1"/>
                  </a:lnTo>
                  <a:lnTo>
                    <a:pt x="1" y="1"/>
                  </a:lnTo>
                  <a:lnTo>
                    <a:pt x="1" y="1614"/>
                  </a:lnTo>
                  <a:lnTo>
                    <a:pt x="2925" y="1614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8" name="Google Shape;8178;p48"/>
            <p:cNvSpPr/>
            <p:nvPr/>
          </p:nvSpPr>
          <p:spPr>
            <a:xfrm>
              <a:off x="7746709" y="3262797"/>
              <a:ext cx="167311" cy="52752"/>
            </a:xfrm>
            <a:custGeom>
              <a:avLst/>
              <a:gdLst/>
              <a:ahLst/>
              <a:cxnLst/>
              <a:rect l="l" t="t" r="r" b="b"/>
              <a:pathLst>
                <a:path w="9277" h="2925" extrusionOk="0">
                  <a:moveTo>
                    <a:pt x="8772" y="2824"/>
                  </a:moveTo>
                  <a:lnTo>
                    <a:pt x="8772" y="2824"/>
                  </a:lnTo>
                  <a:cubicBezTo>
                    <a:pt x="8974" y="2925"/>
                    <a:pt x="9276" y="2723"/>
                    <a:pt x="9276" y="2420"/>
                  </a:cubicBezTo>
                  <a:lnTo>
                    <a:pt x="9276" y="2017"/>
                  </a:lnTo>
                  <a:lnTo>
                    <a:pt x="8772" y="1"/>
                  </a:lnTo>
                  <a:lnTo>
                    <a:pt x="403" y="1"/>
                  </a:lnTo>
                  <a:lnTo>
                    <a:pt x="0" y="2017"/>
                  </a:lnTo>
                  <a:lnTo>
                    <a:pt x="0" y="2420"/>
                  </a:lnTo>
                  <a:cubicBezTo>
                    <a:pt x="0" y="2622"/>
                    <a:pt x="202" y="2824"/>
                    <a:pt x="403" y="2824"/>
                  </a:cubicBezTo>
                  <a:lnTo>
                    <a:pt x="403" y="2824"/>
                  </a:lnTo>
                  <a:cubicBezTo>
                    <a:pt x="403" y="2320"/>
                    <a:pt x="1210" y="2320"/>
                    <a:pt x="1210" y="2824"/>
                  </a:cubicBezTo>
                  <a:lnTo>
                    <a:pt x="1210" y="2824"/>
                  </a:lnTo>
                  <a:cubicBezTo>
                    <a:pt x="1210" y="2320"/>
                    <a:pt x="2117" y="2320"/>
                    <a:pt x="2117" y="2824"/>
                  </a:cubicBezTo>
                  <a:lnTo>
                    <a:pt x="2117" y="2824"/>
                  </a:lnTo>
                  <a:cubicBezTo>
                    <a:pt x="2017" y="2320"/>
                    <a:pt x="2924" y="2320"/>
                    <a:pt x="2924" y="2824"/>
                  </a:cubicBezTo>
                  <a:lnTo>
                    <a:pt x="2924" y="2824"/>
                  </a:lnTo>
                  <a:cubicBezTo>
                    <a:pt x="2924" y="2320"/>
                    <a:pt x="3731" y="2320"/>
                    <a:pt x="3731" y="2824"/>
                  </a:cubicBezTo>
                  <a:lnTo>
                    <a:pt x="3731" y="2824"/>
                  </a:lnTo>
                  <a:cubicBezTo>
                    <a:pt x="3731" y="2320"/>
                    <a:pt x="4537" y="2320"/>
                    <a:pt x="4537" y="2824"/>
                  </a:cubicBezTo>
                  <a:lnTo>
                    <a:pt x="4537" y="2824"/>
                  </a:lnTo>
                  <a:cubicBezTo>
                    <a:pt x="4840" y="2824"/>
                    <a:pt x="4941" y="2622"/>
                    <a:pt x="4941" y="2420"/>
                  </a:cubicBezTo>
                  <a:cubicBezTo>
                    <a:pt x="4941" y="2622"/>
                    <a:pt x="5142" y="2824"/>
                    <a:pt x="5445" y="2824"/>
                  </a:cubicBezTo>
                  <a:lnTo>
                    <a:pt x="5445" y="2824"/>
                  </a:lnTo>
                  <a:cubicBezTo>
                    <a:pt x="5647" y="2824"/>
                    <a:pt x="5848" y="2622"/>
                    <a:pt x="5848" y="2420"/>
                  </a:cubicBezTo>
                  <a:cubicBezTo>
                    <a:pt x="5848" y="2622"/>
                    <a:pt x="5949" y="2824"/>
                    <a:pt x="6251" y="2824"/>
                  </a:cubicBezTo>
                  <a:lnTo>
                    <a:pt x="6251" y="2824"/>
                  </a:lnTo>
                  <a:cubicBezTo>
                    <a:pt x="6453" y="2925"/>
                    <a:pt x="6756" y="2723"/>
                    <a:pt x="6756" y="2420"/>
                  </a:cubicBezTo>
                  <a:cubicBezTo>
                    <a:pt x="6756" y="2622"/>
                    <a:pt x="6856" y="2824"/>
                    <a:pt x="7159" y="2824"/>
                  </a:cubicBezTo>
                  <a:lnTo>
                    <a:pt x="7159" y="2824"/>
                  </a:lnTo>
                  <a:cubicBezTo>
                    <a:pt x="7361" y="2824"/>
                    <a:pt x="7562" y="2622"/>
                    <a:pt x="7562" y="2420"/>
                  </a:cubicBezTo>
                  <a:cubicBezTo>
                    <a:pt x="7562" y="2622"/>
                    <a:pt x="7764" y="2824"/>
                    <a:pt x="7966" y="2824"/>
                  </a:cubicBezTo>
                  <a:lnTo>
                    <a:pt x="7966" y="2824"/>
                  </a:lnTo>
                  <a:cubicBezTo>
                    <a:pt x="8167" y="2824"/>
                    <a:pt x="8369" y="2622"/>
                    <a:pt x="8369" y="2420"/>
                  </a:cubicBezTo>
                  <a:cubicBezTo>
                    <a:pt x="8369" y="2622"/>
                    <a:pt x="8571" y="2824"/>
                    <a:pt x="8772" y="2824"/>
                  </a:cubicBezTo>
                  <a:close/>
                </a:path>
              </a:pathLst>
            </a:custGeom>
            <a:solidFill>
              <a:srgbClr val="FA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9" name="Google Shape;8179;p48"/>
            <p:cNvSpPr/>
            <p:nvPr/>
          </p:nvSpPr>
          <p:spPr>
            <a:xfrm>
              <a:off x="7746709" y="3299176"/>
              <a:ext cx="165489" cy="14554"/>
            </a:xfrm>
            <a:custGeom>
              <a:avLst/>
              <a:gdLst/>
              <a:ahLst/>
              <a:cxnLst/>
              <a:rect l="l" t="t" r="r" b="b"/>
              <a:pathLst>
                <a:path w="9176" h="807" extrusionOk="0">
                  <a:moveTo>
                    <a:pt x="0" y="0"/>
                  </a:moveTo>
                  <a:lnTo>
                    <a:pt x="0" y="807"/>
                  </a:lnTo>
                  <a:lnTo>
                    <a:pt x="9176" y="807"/>
                  </a:lnTo>
                  <a:lnTo>
                    <a:pt x="9176" y="0"/>
                  </a:lnTo>
                  <a:close/>
                </a:path>
              </a:pathLst>
            </a:custGeom>
            <a:solidFill>
              <a:srgbClr val="C7B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0" name="Google Shape;8180;p48"/>
            <p:cNvSpPr/>
            <p:nvPr/>
          </p:nvSpPr>
          <p:spPr>
            <a:xfrm>
              <a:off x="7983108" y="3277352"/>
              <a:ext cx="132774" cy="143667"/>
            </a:xfrm>
            <a:custGeom>
              <a:avLst/>
              <a:gdLst/>
              <a:ahLst/>
              <a:cxnLst/>
              <a:rect l="l" t="t" r="r" b="b"/>
              <a:pathLst>
                <a:path w="7362" h="7966" extrusionOk="0">
                  <a:moveTo>
                    <a:pt x="1" y="0"/>
                  </a:moveTo>
                  <a:lnTo>
                    <a:pt x="3429" y="0"/>
                  </a:lnTo>
                  <a:lnTo>
                    <a:pt x="3933" y="0"/>
                  </a:lnTo>
                  <a:lnTo>
                    <a:pt x="7361" y="0"/>
                  </a:lnTo>
                  <a:lnTo>
                    <a:pt x="7361" y="7966"/>
                  </a:lnTo>
                  <a:lnTo>
                    <a:pt x="3933" y="7966"/>
                  </a:lnTo>
                  <a:lnTo>
                    <a:pt x="3429" y="7966"/>
                  </a:lnTo>
                  <a:lnTo>
                    <a:pt x="1" y="7966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1" name="Google Shape;8181;p48"/>
            <p:cNvSpPr/>
            <p:nvPr/>
          </p:nvSpPr>
          <p:spPr>
            <a:xfrm>
              <a:off x="7992216" y="3286442"/>
              <a:ext cx="116398" cy="127309"/>
            </a:xfrm>
            <a:custGeom>
              <a:avLst/>
              <a:gdLst/>
              <a:ahLst/>
              <a:cxnLst/>
              <a:rect l="l" t="t" r="r" b="b"/>
              <a:pathLst>
                <a:path w="6454" h="7059" extrusionOk="0">
                  <a:moveTo>
                    <a:pt x="3428" y="0"/>
                  </a:moveTo>
                  <a:lnTo>
                    <a:pt x="6453" y="0"/>
                  </a:lnTo>
                  <a:lnTo>
                    <a:pt x="6453" y="7058"/>
                  </a:lnTo>
                  <a:lnTo>
                    <a:pt x="3428" y="7058"/>
                  </a:lnTo>
                  <a:close/>
                  <a:moveTo>
                    <a:pt x="0" y="0"/>
                  </a:moveTo>
                  <a:lnTo>
                    <a:pt x="2924" y="0"/>
                  </a:lnTo>
                  <a:lnTo>
                    <a:pt x="2924" y="7058"/>
                  </a:lnTo>
                  <a:lnTo>
                    <a:pt x="0" y="7058"/>
                  </a:lnTo>
                  <a:close/>
                </a:path>
              </a:pathLst>
            </a:custGeom>
            <a:solidFill>
              <a:srgbClr val="3C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2" name="Google Shape;8182;p48"/>
            <p:cNvSpPr/>
            <p:nvPr/>
          </p:nvSpPr>
          <p:spPr>
            <a:xfrm>
              <a:off x="8008575" y="3300979"/>
              <a:ext cx="100040" cy="112773"/>
            </a:xfrm>
            <a:custGeom>
              <a:avLst/>
              <a:gdLst/>
              <a:ahLst/>
              <a:cxnLst/>
              <a:rect l="l" t="t" r="r" b="b"/>
              <a:pathLst>
                <a:path w="5547" h="6253" extrusionOk="0">
                  <a:moveTo>
                    <a:pt x="5546" y="1"/>
                  </a:moveTo>
                  <a:lnTo>
                    <a:pt x="5546" y="6252"/>
                  </a:lnTo>
                  <a:lnTo>
                    <a:pt x="3429" y="6252"/>
                  </a:lnTo>
                  <a:lnTo>
                    <a:pt x="3429" y="1"/>
                  </a:lnTo>
                  <a:close/>
                  <a:moveTo>
                    <a:pt x="0" y="1"/>
                  </a:moveTo>
                  <a:lnTo>
                    <a:pt x="2017" y="1"/>
                  </a:lnTo>
                  <a:lnTo>
                    <a:pt x="2017" y="6252"/>
                  </a:lnTo>
                  <a:lnTo>
                    <a:pt x="0" y="6252"/>
                  </a:lnTo>
                  <a:close/>
                </a:path>
              </a:pathLst>
            </a:custGeom>
            <a:solidFill>
              <a:srgbClr val="4B5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3" name="Google Shape;8183;p48"/>
            <p:cNvSpPr/>
            <p:nvPr/>
          </p:nvSpPr>
          <p:spPr>
            <a:xfrm>
              <a:off x="7972196" y="3450102"/>
              <a:ext cx="154596" cy="5483"/>
            </a:xfrm>
            <a:custGeom>
              <a:avLst/>
              <a:gdLst/>
              <a:ahLst/>
              <a:cxnLst/>
              <a:rect l="l" t="t" r="r" b="b"/>
              <a:pathLst>
                <a:path w="8572" h="304" extrusionOk="0">
                  <a:moveTo>
                    <a:pt x="1" y="1"/>
                  </a:moveTo>
                  <a:lnTo>
                    <a:pt x="1" y="303"/>
                  </a:lnTo>
                  <a:lnTo>
                    <a:pt x="8571" y="303"/>
                  </a:lnTo>
                  <a:lnTo>
                    <a:pt x="857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4" name="Google Shape;8184;p48"/>
            <p:cNvSpPr/>
            <p:nvPr/>
          </p:nvSpPr>
          <p:spPr>
            <a:xfrm>
              <a:off x="7972196" y="3421010"/>
              <a:ext cx="154596" cy="29108"/>
            </a:xfrm>
            <a:custGeom>
              <a:avLst/>
              <a:gdLst/>
              <a:ahLst/>
              <a:cxnLst/>
              <a:rect l="l" t="t" r="r" b="b"/>
              <a:pathLst>
                <a:path w="8572" h="1614" extrusionOk="0">
                  <a:moveTo>
                    <a:pt x="5748" y="1614"/>
                  </a:moveTo>
                  <a:lnTo>
                    <a:pt x="5748" y="1614"/>
                  </a:lnTo>
                  <a:lnTo>
                    <a:pt x="8571" y="1614"/>
                  </a:lnTo>
                  <a:lnTo>
                    <a:pt x="8571" y="1614"/>
                  </a:lnTo>
                  <a:lnTo>
                    <a:pt x="8571" y="1"/>
                  </a:lnTo>
                  <a:lnTo>
                    <a:pt x="8571" y="1"/>
                  </a:lnTo>
                  <a:lnTo>
                    <a:pt x="5748" y="1"/>
                  </a:lnTo>
                  <a:lnTo>
                    <a:pt x="5748" y="1"/>
                  </a:lnTo>
                  <a:lnTo>
                    <a:pt x="2925" y="1"/>
                  </a:lnTo>
                  <a:lnTo>
                    <a:pt x="1" y="1"/>
                  </a:lnTo>
                  <a:lnTo>
                    <a:pt x="1" y="1614"/>
                  </a:lnTo>
                  <a:lnTo>
                    <a:pt x="2925" y="1614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5" name="Google Shape;8185;p48"/>
            <p:cNvSpPr/>
            <p:nvPr/>
          </p:nvSpPr>
          <p:spPr>
            <a:xfrm>
              <a:off x="7966749" y="3262797"/>
              <a:ext cx="165489" cy="50931"/>
            </a:xfrm>
            <a:custGeom>
              <a:avLst/>
              <a:gdLst/>
              <a:ahLst/>
              <a:cxnLst/>
              <a:rect l="l" t="t" r="r" b="b"/>
              <a:pathLst>
                <a:path w="9176" h="2824" extrusionOk="0">
                  <a:moveTo>
                    <a:pt x="8773" y="2824"/>
                  </a:moveTo>
                  <a:lnTo>
                    <a:pt x="8773" y="2824"/>
                  </a:lnTo>
                  <a:cubicBezTo>
                    <a:pt x="8974" y="2824"/>
                    <a:pt x="9176" y="2723"/>
                    <a:pt x="9176" y="2420"/>
                  </a:cubicBezTo>
                  <a:lnTo>
                    <a:pt x="9176" y="2017"/>
                  </a:lnTo>
                  <a:lnTo>
                    <a:pt x="8773" y="1"/>
                  </a:lnTo>
                  <a:lnTo>
                    <a:pt x="404" y="1"/>
                  </a:lnTo>
                  <a:lnTo>
                    <a:pt x="0" y="2017"/>
                  </a:lnTo>
                  <a:lnTo>
                    <a:pt x="0" y="2420"/>
                  </a:lnTo>
                  <a:cubicBezTo>
                    <a:pt x="0" y="2622"/>
                    <a:pt x="202" y="2824"/>
                    <a:pt x="404" y="2824"/>
                  </a:cubicBezTo>
                  <a:lnTo>
                    <a:pt x="404" y="2824"/>
                  </a:lnTo>
                  <a:cubicBezTo>
                    <a:pt x="404" y="2320"/>
                    <a:pt x="1311" y="2320"/>
                    <a:pt x="1311" y="2824"/>
                  </a:cubicBezTo>
                  <a:lnTo>
                    <a:pt x="1311" y="2824"/>
                  </a:lnTo>
                  <a:cubicBezTo>
                    <a:pt x="1311" y="2320"/>
                    <a:pt x="2118" y="2320"/>
                    <a:pt x="2118" y="2824"/>
                  </a:cubicBezTo>
                  <a:lnTo>
                    <a:pt x="2118" y="2824"/>
                  </a:lnTo>
                  <a:cubicBezTo>
                    <a:pt x="2118" y="2320"/>
                    <a:pt x="2924" y="2320"/>
                    <a:pt x="2924" y="2824"/>
                  </a:cubicBezTo>
                  <a:lnTo>
                    <a:pt x="2924" y="2824"/>
                  </a:lnTo>
                  <a:cubicBezTo>
                    <a:pt x="2924" y="2320"/>
                    <a:pt x="3731" y="2320"/>
                    <a:pt x="3731" y="2824"/>
                  </a:cubicBezTo>
                  <a:lnTo>
                    <a:pt x="3731" y="2824"/>
                  </a:lnTo>
                  <a:cubicBezTo>
                    <a:pt x="3731" y="2320"/>
                    <a:pt x="4639" y="2320"/>
                    <a:pt x="4639" y="2824"/>
                  </a:cubicBezTo>
                  <a:lnTo>
                    <a:pt x="4639" y="2824"/>
                  </a:lnTo>
                  <a:cubicBezTo>
                    <a:pt x="4639" y="2320"/>
                    <a:pt x="5445" y="2320"/>
                    <a:pt x="5445" y="2824"/>
                  </a:cubicBezTo>
                  <a:lnTo>
                    <a:pt x="5445" y="2824"/>
                  </a:lnTo>
                  <a:cubicBezTo>
                    <a:pt x="5445" y="2320"/>
                    <a:pt x="6252" y="2320"/>
                    <a:pt x="6252" y="2824"/>
                  </a:cubicBezTo>
                  <a:lnTo>
                    <a:pt x="6252" y="2824"/>
                  </a:lnTo>
                  <a:cubicBezTo>
                    <a:pt x="6252" y="2320"/>
                    <a:pt x="7058" y="2320"/>
                    <a:pt x="7058" y="2824"/>
                  </a:cubicBezTo>
                  <a:lnTo>
                    <a:pt x="7058" y="2824"/>
                  </a:lnTo>
                  <a:cubicBezTo>
                    <a:pt x="7058" y="2320"/>
                    <a:pt x="7966" y="2320"/>
                    <a:pt x="7966" y="2824"/>
                  </a:cubicBezTo>
                  <a:lnTo>
                    <a:pt x="7966" y="2824"/>
                  </a:lnTo>
                  <a:cubicBezTo>
                    <a:pt x="7966" y="2320"/>
                    <a:pt x="8773" y="2320"/>
                    <a:pt x="8773" y="2824"/>
                  </a:cubicBezTo>
                  <a:close/>
                </a:path>
              </a:pathLst>
            </a:custGeom>
            <a:solidFill>
              <a:srgbClr val="FA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6" name="Google Shape;8186;p48"/>
            <p:cNvSpPr/>
            <p:nvPr/>
          </p:nvSpPr>
          <p:spPr>
            <a:xfrm>
              <a:off x="7966749" y="3299176"/>
              <a:ext cx="165489" cy="14554"/>
            </a:xfrm>
            <a:custGeom>
              <a:avLst/>
              <a:gdLst/>
              <a:ahLst/>
              <a:cxnLst/>
              <a:rect l="l" t="t" r="r" b="b"/>
              <a:pathLst>
                <a:path w="9176" h="807" extrusionOk="0">
                  <a:moveTo>
                    <a:pt x="0" y="0"/>
                  </a:moveTo>
                  <a:lnTo>
                    <a:pt x="0" y="807"/>
                  </a:lnTo>
                  <a:lnTo>
                    <a:pt x="9176" y="807"/>
                  </a:lnTo>
                  <a:lnTo>
                    <a:pt x="9176" y="0"/>
                  </a:lnTo>
                  <a:close/>
                </a:path>
              </a:pathLst>
            </a:custGeom>
            <a:solidFill>
              <a:srgbClr val="C7B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48"/>
            <p:cNvSpPr/>
            <p:nvPr/>
          </p:nvSpPr>
          <p:spPr>
            <a:xfrm>
              <a:off x="7322968" y="3557399"/>
              <a:ext cx="134595" cy="143685"/>
            </a:xfrm>
            <a:custGeom>
              <a:avLst/>
              <a:gdLst/>
              <a:ahLst/>
              <a:cxnLst/>
              <a:rect l="l" t="t" r="r" b="b"/>
              <a:pathLst>
                <a:path w="7463" h="7967" extrusionOk="0">
                  <a:moveTo>
                    <a:pt x="1" y="1"/>
                  </a:moveTo>
                  <a:lnTo>
                    <a:pt x="3530" y="1"/>
                  </a:lnTo>
                  <a:lnTo>
                    <a:pt x="3933" y="1"/>
                  </a:lnTo>
                  <a:lnTo>
                    <a:pt x="7462" y="1"/>
                  </a:lnTo>
                  <a:lnTo>
                    <a:pt x="7462" y="7966"/>
                  </a:lnTo>
                  <a:lnTo>
                    <a:pt x="3933" y="7966"/>
                  </a:lnTo>
                  <a:lnTo>
                    <a:pt x="3530" y="7966"/>
                  </a:lnTo>
                  <a:lnTo>
                    <a:pt x="1" y="7966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8" name="Google Shape;8188;p48"/>
            <p:cNvSpPr/>
            <p:nvPr/>
          </p:nvSpPr>
          <p:spPr>
            <a:xfrm>
              <a:off x="7332076" y="3566507"/>
              <a:ext cx="116398" cy="127309"/>
            </a:xfrm>
            <a:custGeom>
              <a:avLst/>
              <a:gdLst/>
              <a:ahLst/>
              <a:cxnLst/>
              <a:rect l="l" t="t" r="r" b="b"/>
              <a:pathLst>
                <a:path w="6454" h="7059" extrusionOk="0">
                  <a:moveTo>
                    <a:pt x="3428" y="0"/>
                  </a:moveTo>
                  <a:lnTo>
                    <a:pt x="6453" y="0"/>
                  </a:lnTo>
                  <a:lnTo>
                    <a:pt x="6453" y="7058"/>
                  </a:lnTo>
                  <a:lnTo>
                    <a:pt x="3428" y="7058"/>
                  </a:lnTo>
                  <a:close/>
                  <a:moveTo>
                    <a:pt x="0" y="0"/>
                  </a:moveTo>
                  <a:lnTo>
                    <a:pt x="3025" y="0"/>
                  </a:lnTo>
                  <a:lnTo>
                    <a:pt x="3025" y="7058"/>
                  </a:lnTo>
                  <a:lnTo>
                    <a:pt x="0" y="7058"/>
                  </a:lnTo>
                  <a:close/>
                </a:path>
              </a:pathLst>
            </a:custGeom>
            <a:solidFill>
              <a:srgbClr val="3C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9" name="Google Shape;8189;p48"/>
            <p:cNvSpPr/>
            <p:nvPr/>
          </p:nvSpPr>
          <p:spPr>
            <a:xfrm>
              <a:off x="7348435" y="3579223"/>
              <a:ext cx="100040" cy="114594"/>
            </a:xfrm>
            <a:custGeom>
              <a:avLst/>
              <a:gdLst/>
              <a:ahLst/>
              <a:cxnLst/>
              <a:rect l="l" t="t" r="r" b="b"/>
              <a:pathLst>
                <a:path w="5547" h="6354" extrusionOk="0">
                  <a:moveTo>
                    <a:pt x="5546" y="1"/>
                  </a:moveTo>
                  <a:lnTo>
                    <a:pt x="5546" y="6353"/>
                  </a:lnTo>
                  <a:lnTo>
                    <a:pt x="3530" y="6353"/>
                  </a:lnTo>
                  <a:lnTo>
                    <a:pt x="3530" y="1"/>
                  </a:lnTo>
                  <a:close/>
                  <a:moveTo>
                    <a:pt x="0" y="1"/>
                  </a:moveTo>
                  <a:lnTo>
                    <a:pt x="2118" y="1"/>
                  </a:lnTo>
                  <a:lnTo>
                    <a:pt x="2118" y="6353"/>
                  </a:lnTo>
                  <a:lnTo>
                    <a:pt x="0" y="6353"/>
                  </a:lnTo>
                  <a:close/>
                </a:path>
              </a:pathLst>
            </a:custGeom>
            <a:solidFill>
              <a:srgbClr val="4B5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0" name="Google Shape;8190;p48"/>
            <p:cNvSpPr/>
            <p:nvPr/>
          </p:nvSpPr>
          <p:spPr>
            <a:xfrm>
              <a:off x="7312056" y="3728345"/>
              <a:ext cx="154596" cy="7304"/>
            </a:xfrm>
            <a:custGeom>
              <a:avLst/>
              <a:gdLst/>
              <a:ahLst/>
              <a:cxnLst/>
              <a:rect l="l" t="t" r="r" b="b"/>
              <a:pathLst>
                <a:path w="8572" h="405" extrusionOk="0">
                  <a:moveTo>
                    <a:pt x="1" y="1"/>
                  </a:moveTo>
                  <a:lnTo>
                    <a:pt x="1" y="404"/>
                  </a:lnTo>
                  <a:lnTo>
                    <a:pt x="8571" y="404"/>
                  </a:lnTo>
                  <a:lnTo>
                    <a:pt x="857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1" name="Google Shape;8191;p48"/>
            <p:cNvSpPr/>
            <p:nvPr/>
          </p:nvSpPr>
          <p:spPr>
            <a:xfrm>
              <a:off x="7312056" y="3701075"/>
              <a:ext cx="154596" cy="27287"/>
            </a:xfrm>
            <a:custGeom>
              <a:avLst/>
              <a:gdLst/>
              <a:ahLst/>
              <a:cxnLst/>
              <a:rect l="l" t="t" r="r" b="b"/>
              <a:pathLst>
                <a:path w="8572" h="1513" extrusionOk="0">
                  <a:moveTo>
                    <a:pt x="5748" y="1513"/>
                  </a:moveTo>
                  <a:lnTo>
                    <a:pt x="5748" y="1513"/>
                  </a:lnTo>
                  <a:lnTo>
                    <a:pt x="8571" y="1513"/>
                  </a:lnTo>
                  <a:lnTo>
                    <a:pt x="8571" y="1513"/>
                  </a:lnTo>
                  <a:lnTo>
                    <a:pt x="8571" y="0"/>
                  </a:lnTo>
                  <a:lnTo>
                    <a:pt x="8571" y="0"/>
                  </a:lnTo>
                  <a:lnTo>
                    <a:pt x="5748" y="0"/>
                  </a:lnTo>
                  <a:lnTo>
                    <a:pt x="5748" y="0"/>
                  </a:lnTo>
                  <a:lnTo>
                    <a:pt x="2925" y="0"/>
                  </a:lnTo>
                  <a:lnTo>
                    <a:pt x="1" y="0"/>
                  </a:lnTo>
                  <a:lnTo>
                    <a:pt x="1" y="1513"/>
                  </a:lnTo>
                  <a:lnTo>
                    <a:pt x="2925" y="1513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2" name="Google Shape;8192;p48"/>
            <p:cNvSpPr/>
            <p:nvPr/>
          </p:nvSpPr>
          <p:spPr>
            <a:xfrm>
              <a:off x="7308431" y="3542862"/>
              <a:ext cx="163668" cy="50931"/>
            </a:xfrm>
            <a:custGeom>
              <a:avLst/>
              <a:gdLst/>
              <a:ahLst/>
              <a:cxnLst/>
              <a:rect l="l" t="t" r="r" b="b"/>
              <a:pathLst>
                <a:path w="9075" h="2824" extrusionOk="0">
                  <a:moveTo>
                    <a:pt x="8672" y="2823"/>
                  </a:moveTo>
                  <a:lnTo>
                    <a:pt x="8672" y="2823"/>
                  </a:lnTo>
                  <a:cubicBezTo>
                    <a:pt x="8873" y="2823"/>
                    <a:pt x="9075" y="2622"/>
                    <a:pt x="9075" y="2420"/>
                  </a:cubicBezTo>
                  <a:lnTo>
                    <a:pt x="9075" y="2017"/>
                  </a:lnTo>
                  <a:lnTo>
                    <a:pt x="8672" y="0"/>
                  </a:lnTo>
                  <a:lnTo>
                    <a:pt x="404" y="0"/>
                  </a:lnTo>
                  <a:lnTo>
                    <a:pt x="0" y="2017"/>
                  </a:lnTo>
                  <a:lnTo>
                    <a:pt x="0" y="2420"/>
                  </a:lnTo>
                  <a:cubicBezTo>
                    <a:pt x="0" y="2622"/>
                    <a:pt x="101" y="2823"/>
                    <a:pt x="404" y="2823"/>
                  </a:cubicBezTo>
                  <a:lnTo>
                    <a:pt x="404" y="2823"/>
                  </a:lnTo>
                  <a:cubicBezTo>
                    <a:pt x="605" y="2823"/>
                    <a:pt x="807" y="2622"/>
                    <a:pt x="807" y="2420"/>
                  </a:cubicBezTo>
                  <a:cubicBezTo>
                    <a:pt x="807" y="2622"/>
                    <a:pt x="1009" y="2823"/>
                    <a:pt x="1210" y="2823"/>
                  </a:cubicBezTo>
                  <a:lnTo>
                    <a:pt x="1210" y="2823"/>
                  </a:lnTo>
                  <a:cubicBezTo>
                    <a:pt x="1412" y="2823"/>
                    <a:pt x="1614" y="2622"/>
                    <a:pt x="1614" y="2420"/>
                  </a:cubicBezTo>
                  <a:cubicBezTo>
                    <a:pt x="1614" y="2622"/>
                    <a:pt x="1815" y="2823"/>
                    <a:pt x="2017" y="2823"/>
                  </a:cubicBezTo>
                  <a:lnTo>
                    <a:pt x="2017" y="2823"/>
                  </a:lnTo>
                  <a:cubicBezTo>
                    <a:pt x="2218" y="2823"/>
                    <a:pt x="2420" y="2622"/>
                    <a:pt x="2420" y="2420"/>
                  </a:cubicBezTo>
                  <a:cubicBezTo>
                    <a:pt x="2420" y="2622"/>
                    <a:pt x="2622" y="2823"/>
                    <a:pt x="2823" y="2823"/>
                  </a:cubicBezTo>
                  <a:lnTo>
                    <a:pt x="2823" y="2823"/>
                  </a:lnTo>
                  <a:cubicBezTo>
                    <a:pt x="3126" y="2823"/>
                    <a:pt x="3328" y="2622"/>
                    <a:pt x="3328" y="2420"/>
                  </a:cubicBezTo>
                  <a:cubicBezTo>
                    <a:pt x="3328" y="2622"/>
                    <a:pt x="3428" y="2823"/>
                    <a:pt x="3731" y="2823"/>
                  </a:cubicBezTo>
                  <a:lnTo>
                    <a:pt x="3731" y="2823"/>
                  </a:lnTo>
                  <a:cubicBezTo>
                    <a:pt x="3731" y="2319"/>
                    <a:pt x="4538" y="2319"/>
                    <a:pt x="4538" y="2823"/>
                  </a:cubicBezTo>
                  <a:lnTo>
                    <a:pt x="4538" y="2823"/>
                  </a:lnTo>
                  <a:cubicBezTo>
                    <a:pt x="4538" y="2319"/>
                    <a:pt x="5344" y="2319"/>
                    <a:pt x="5344" y="2823"/>
                  </a:cubicBezTo>
                  <a:lnTo>
                    <a:pt x="5344" y="2823"/>
                  </a:lnTo>
                  <a:cubicBezTo>
                    <a:pt x="5344" y="2319"/>
                    <a:pt x="6151" y="2319"/>
                    <a:pt x="6151" y="2823"/>
                  </a:cubicBezTo>
                  <a:lnTo>
                    <a:pt x="6151" y="2823"/>
                  </a:lnTo>
                  <a:cubicBezTo>
                    <a:pt x="6151" y="2319"/>
                    <a:pt x="7058" y="2319"/>
                    <a:pt x="7058" y="2823"/>
                  </a:cubicBezTo>
                  <a:lnTo>
                    <a:pt x="7058" y="2823"/>
                  </a:lnTo>
                  <a:cubicBezTo>
                    <a:pt x="7058" y="2319"/>
                    <a:pt x="7865" y="2319"/>
                    <a:pt x="7865" y="2823"/>
                  </a:cubicBezTo>
                  <a:lnTo>
                    <a:pt x="7865" y="2823"/>
                  </a:lnTo>
                  <a:cubicBezTo>
                    <a:pt x="7865" y="2319"/>
                    <a:pt x="8672" y="2319"/>
                    <a:pt x="8672" y="2823"/>
                  </a:cubicBezTo>
                  <a:close/>
                </a:path>
              </a:pathLst>
            </a:custGeom>
            <a:solidFill>
              <a:srgbClr val="FA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48"/>
            <p:cNvSpPr/>
            <p:nvPr/>
          </p:nvSpPr>
          <p:spPr>
            <a:xfrm>
              <a:off x="7308431" y="3579223"/>
              <a:ext cx="163668" cy="14572"/>
            </a:xfrm>
            <a:custGeom>
              <a:avLst/>
              <a:gdLst/>
              <a:ahLst/>
              <a:cxnLst/>
              <a:rect l="l" t="t" r="r" b="b"/>
              <a:pathLst>
                <a:path w="9075" h="808" extrusionOk="0">
                  <a:moveTo>
                    <a:pt x="0" y="1"/>
                  </a:moveTo>
                  <a:lnTo>
                    <a:pt x="0" y="807"/>
                  </a:lnTo>
                  <a:lnTo>
                    <a:pt x="9075" y="807"/>
                  </a:lnTo>
                  <a:lnTo>
                    <a:pt x="9075" y="1"/>
                  </a:lnTo>
                  <a:close/>
                </a:path>
              </a:pathLst>
            </a:custGeom>
            <a:solidFill>
              <a:srgbClr val="C7B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48"/>
            <p:cNvSpPr/>
            <p:nvPr/>
          </p:nvSpPr>
          <p:spPr>
            <a:xfrm>
              <a:off x="7543027" y="3557399"/>
              <a:ext cx="134577" cy="143685"/>
            </a:xfrm>
            <a:custGeom>
              <a:avLst/>
              <a:gdLst/>
              <a:ahLst/>
              <a:cxnLst/>
              <a:rect l="l" t="t" r="r" b="b"/>
              <a:pathLst>
                <a:path w="7462" h="7967" extrusionOk="0">
                  <a:moveTo>
                    <a:pt x="0" y="1"/>
                  </a:moveTo>
                  <a:lnTo>
                    <a:pt x="3529" y="1"/>
                  </a:lnTo>
                  <a:lnTo>
                    <a:pt x="3933" y="1"/>
                  </a:lnTo>
                  <a:lnTo>
                    <a:pt x="7462" y="1"/>
                  </a:lnTo>
                  <a:lnTo>
                    <a:pt x="7462" y="7966"/>
                  </a:lnTo>
                  <a:lnTo>
                    <a:pt x="3933" y="7966"/>
                  </a:lnTo>
                  <a:lnTo>
                    <a:pt x="3529" y="7966"/>
                  </a:lnTo>
                  <a:lnTo>
                    <a:pt x="0" y="7966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5" name="Google Shape;8195;p48"/>
            <p:cNvSpPr/>
            <p:nvPr/>
          </p:nvSpPr>
          <p:spPr>
            <a:xfrm>
              <a:off x="7552117" y="3566507"/>
              <a:ext cx="116398" cy="127309"/>
            </a:xfrm>
            <a:custGeom>
              <a:avLst/>
              <a:gdLst/>
              <a:ahLst/>
              <a:cxnLst/>
              <a:rect l="l" t="t" r="r" b="b"/>
              <a:pathLst>
                <a:path w="6454" h="7059" extrusionOk="0">
                  <a:moveTo>
                    <a:pt x="3429" y="0"/>
                  </a:moveTo>
                  <a:lnTo>
                    <a:pt x="6453" y="0"/>
                  </a:lnTo>
                  <a:lnTo>
                    <a:pt x="6453" y="7058"/>
                  </a:lnTo>
                  <a:lnTo>
                    <a:pt x="3429" y="7058"/>
                  </a:lnTo>
                  <a:close/>
                  <a:moveTo>
                    <a:pt x="0" y="0"/>
                  </a:moveTo>
                  <a:lnTo>
                    <a:pt x="3025" y="0"/>
                  </a:lnTo>
                  <a:lnTo>
                    <a:pt x="3025" y="7058"/>
                  </a:lnTo>
                  <a:lnTo>
                    <a:pt x="0" y="7058"/>
                  </a:lnTo>
                  <a:close/>
                </a:path>
              </a:pathLst>
            </a:custGeom>
            <a:solidFill>
              <a:srgbClr val="3C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6" name="Google Shape;8196;p48"/>
            <p:cNvSpPr/>
            <p:nvPr/>
          </p:nvSpPr>
          <p:spPr>
            <a:xfrm>
              <a:off x="7568476" y="3579223"/>
              <a:ext cx="100040" cy="114594"/>
            </a:xfrm>
            <a:custGeom>
              <a:avLst/>
              <a:gdLst/>
              <a:ahLst/>
              <a:cxnLst/>
              <a:rect l="l" t="t" r="r" b="b"/>
              <a:pathLst>
                <a:path w="5547" h="6354" extrusionOk="0">
                  <a:moveTo>
                    <a:pt x="5546" y="1"/>
                  </a:moveTo>
                  <a:lnTo>
                    <a:pt x="5546" y="6353"/>
                  </a:lnTo>
                  <a:lnTo>
                    <a:pt x="3429" y="6353"/>
                  </a:lnTo>
                  <a:lnTo>
                    <a:pt x="3429" y="1"/>
                  </a:lnTo>
                  <a:close/>
                  <a:moveTo>
                    <a:pt x="1" y="1"/>
                  </a:moveTo>
                  <a:lnTo>
                    <a:pt x="2118" y="1"/>
                  </a:lnTo>
                  <a:lnTo>
                    <a:pt x="2118" y="6353"/>
                  </a:lnTo>
                  <a:lnTo>
                    <a:pt x="1" y="6353"/>
                  </a:lnTo>
                  <a:close/>
                </a:path>
              </a:pathLst>
            </a:custGeom>
            <a:solidFill>
              <a:srgbClr val="4B5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7" name="Google Shape;8197;p48"/>
            <p:cNvSpPr/>
            <p:nvPr/>
          </p:nvSpPr>
          <p:spPr>
            <a:xfrm>
              <a:off x="7532115" y="3728345"/>
              <a:ext cx="154578" cy="7304"/>
            </a:xfrm>
            <a:custGeom>
              <a:avLst/>
              <a:gdLst/>
              <a:ahLst/>
              <a:cxnLst/>
              <a:rect l="l" t="t" r="r" b="b"/>
              <a:pathLst>
                <a:path w="8571" h="405" extrusionOk="0">
                  <a:moveTo>
                    <a:pt x="0" y="1"/>
                  </a:moveTo>
                  <a:lnTo>
                    <a:pt x="0" y="404"/>
                  </a:lnTo>
                  <a:lnTo>
                    <a:pt x="8571" y="404"/>
                  </a:lnTo>
                  <a:lnTo>
                    <a:pt x="857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8" name="Google Shape;8198;p48"/>
            <p:cNvSpPr/>
            <p:nvPr/>
          </p:nvSpPr>
          <p:spPr>
            <a:xfrm>
              <a:off x="7532115" y="3701075"/>
              <a:ext cx="154578" cy="27287"/>
            </a:xfrm>
            <a:custGeom>
              <a:avLst/>
              <a:gdLst/>
              <a:ahLst/>
              <a:cxnLst/>
              <a:rect l="l" t="t" r="r" b="b"/>
              <a:pathLst>
                <a:path w="8571" h="1513" extrusionOk="0">
                  <a:moveTo>
                    <a:pt x="5747" y="1513"/>
                  </a:moveTo>
                  <a:lnTo>
                    <a:pt x="5747" y="1513"/>
                  </a:lnTo>
                  <a:lnTo>
                    <a:pt x="8571" y="1513"/>
                  </a:lnTo>
                  <a:lnTo>
                    <a:pt x="8571" y="1513"/>
                  </a:lnTo>
                  <a:lnTo>
                    <a:pt x="8571" y="0"/>
                  </a:lnTo>
                  <a:lnTo>
                    <a:pt x="8571" y="0"/>
                  </a:lnTo>
                  <a:lnTo>
                    <a:pt x="5747" y="0"/>
                  </a:lnTo>
                  <a:lnTo>
                    <a:pt x="5747" y="0"/>
                  </a:lnTo>
                  <a:lnTo>
                    <a:pt x="2924" y="0"/>
                  </a:lnTo>
                  <a:lnTo>
                    <a:pt x="0" y="0"/>
                  </a:lnTo>
                  <a:lnTo>
                    <a:pt x="0" y="1513"/>
                  </a:lnTo>
                  <a:lnTo>
                    <a:pt x="2924" y="1513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9" name="Google Shape;8199;p48"/>
            <p:cNvSpPr/>
            <p:nvPr/>
          </p:nvSpPr>
          <p:spPr>
            <a:xfrm>
              <a:off x="7526650" y="3542862"/>
              <a:ext cx="167329" cy="50931"/>
            </a:xfrm>
            <a:custGeom>
              <a:avLst/>
              <a:gdLst/>
              <a:ahLst/>
              <a:cxnLst/>
              <a:rect l="l" t="t" r="r" b="b"/>
              <a:pathLst>
                <a:path w="9278" h="2824" extrusionOk="0">
                  <a:moveTo>
                    <a:pt x="8874" y="2823"/>
                  </a:moveTo>
                  <a:lnTo>
                    <a:pt x="8874" y="2823"/>
                  </a:lnTo>
                  <a:cubicBezTo>
                    <a:pt x="9075" y="2823"/>
                    <a:pt x="9277" y="2622"/>
                    <a:pt x="9277" y="2420"/>
                  </a:cubicBezTo>
                  <a:lnTo>
                    <a:pt x="9277" y="2017"/>
                  </a:lnTo>
                  <a:lnTo>
                    <a:pt x="8874" y="0"/>
                  </a:lnTo>
                  <a:lnTo>
                    <a:pt x="505" y="0"/>
                  </a:lnTo>
                  <a:lnTo>
                    <a:pt x="1" y="2017"/>
                  </a:lnTo>
                  <a:lnTo>
                    <a:pt x="1" y="2420"/>
                  </a:lnTo>
                  <a:cubicBezTo>
                    <a:pt x="1" y="2622"/>
                    <a:pt x="202" y="2823"/>
                    <a:pt x="404" y="2823"/>
                  </a:cubicBezTo>
                  <a:lnTo>
                    <a:pt x="404" y="2823"/>
                  </a:lnTo>
                  <a:cubicBezTo>
                    <a:pt x="404" y="2319"/>
                    <a:pt x="1211" y="2319"/>
                    <a:pt x="1211" y="2823"/>
                  </a:cubicBezTo>
                  <a:lnTo>
                    <a:pt x="1211" y="2823"/>
                  </a:lnTo>
                  <a:cubicBezTo>
                    <a:pt x="1513" y="2823"/>
                    <a:pt x="1715" y="2622"/>
                    <a:pt x="1715" y="2420"/>
                  </a:cubicBezTo>
                  <a:cubicBezTo>
                    <a:pt x="1715" y="2622"/>
                    <a:pt x="1816" y="2823"/>
                    <a:pt x="2118" y="2823"/>
                  </a:cubicBezTo>
                  <a:lnTo>
                    <a:pt x="2118" y="2823"/>
                  </a:lnTo>
                  <a:cubicBezTo>
                    <a:pt x="2320" y="2823"/>
                    <a:pt x="2521" y="2622"/>
                    <a:pt x="2521" y="2420"/>
                  </a:cubicBezTo>
                  <a:cubicBezTo>
                    <a:pt x="2521" y="2622"/>
                    <a:pt x="2723" y="2823"/>
                    <a:pt x="2925" y="2823"/>
                  </a:cubicBezTo>
                  <a:lnTo>
                    <a:pt x="2925" y="2823"/>
                  </a:lnTo>
                  <a:cubicBezTo>
                    <a:pt x="3126" y="2823"/>
                    <a:pt x="3328" y="2622"/>
                    <a:pt x="3328" y="2420"/>
                  </a:cubicBezTo>
                  <a:cubicBezTo>
                    <a:pt x="3328" y="2622"/>
                    <a:pt x="3530" y="2823"/>
                    <a:pt x="3731" y="2823"/>
                  </a:cubicBezTo>
                  <a:lnTo>
                    <a:pt x="3731" y="2823"/>
                  </a:lnTo>
                  <a:cubicBezTo>
                    <a:pt x="3933" y="2823"/>
                    <a:pt x="4135" y="2622"/>
                    <a:pt x="4135" y="2420"/>
                  </a:cubicBezTo>
                  <a:cubicBezTo>
                    <a:pt x="4135" y="2622"/>
                    <a:pt x="4336" y="2823"/>
                    <a:pt x="4538" y="2823"/>
                  </a:cubicBezTo>
                  <a:lnTo>
                    <a:pt x="4538" y="2823"/>
                  </a:lnTo>
                  <a:cubicBezTo>
                    <a:pt x="4841" y="2823"/>
                    <a:pt x="4941" y="2622"/>
                    <a:pt x="4941" y="2420"/>
                  </a:cubicBezTo>
                  <a:cubicBezTo>
                    <a:pt x="4941" y="2622"/>
                    <a:pt x="5143" y="2823"/>
                    <a:pt x="5345" y="2823"/>
                  </a:cubicBezTo>
                  <a:lnTo>
                    <a:pt x="5345" y="2823"/>
                  </a:lnTo>
                  <a:cubicBezTo>
                    <a:pt x="5647" y="2823"/>
                    <a:pt x="5849" y="2622"/>
                    <a:pt x="5849" y="2420"/>
                  </a:cubicBezTo>
                  <a:cubicBezTo>
                    <a:pt x="5849" y="2622"/>
                    <a:pt x="5950" y="2823"/>
                    <a:pt x="6252" y="2823"/>
                  </a:cubicBezTo>
                  <a:lnTo>
                    <a:pt x="6252" y="2823"/>
                  </a:lnTo>
                  <a:cubicBezTo>
                    <a:pt x="6454" y="2823"/>
                    <a:pt x="6655" y="2622"/>
                    <a:pt x="6655" y="2420"/>
                  </a:cubicBezTo>
                  <a:cubicBezTo>
                    <a:pt x="6655" y="2622"/>
                    <a:pt x="6857" y="2823"/>
                    <a:pt x="7059" y="2823"/>
                  </a:cubicBezTo>
                  <a:lnTo>
                    <a:pt x="7059" y="2823"/>
                  </a:lnTo>
                  <a:cubicBezTo>
                    <a:pt x="7260" y="2823"/>
                    <a:pt x="7462" y="2622"/>
                    <a:pt x="7462" y="2420"/>
                  </a:cubicBezTo>
                  <a:cubicBezTo>
                    <a:pt x="7462" y="2622"/>
                    <a:pt x="7664" y="2823"/>
                    <a:pt x="7865" y="2823"/>
                  </a:cubicBezTo>
                  <a:lnTo>
                    <a:pt x="7865" y="2823"/>
                  </a:lnTo>
                  <a:cubicBezTo>
                    <a:pt x="7865" y="2319"/>
                    <a:pt x="8672" y="2319"/>
                    <a:pt x="8672" y="2823"/>
                  </a:cubicBezTo>
                  <a:close/>
                </a:path>
              </a:pathLst>
            </a:custGeom>
            <a:solidFill>
              <a:srgbClr val="FA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0" name="Google Shape;8200;p48"/>
            <p:cNvSpPr/>
            <p:nvPr/>
          </p:nvSpPr>
          <p:spPr>
            <a:xfrm>
              <a:off x="7526650" y="3579223"/>
              <a:ext cx="165507" cy="14572"/>
            </a:xfrm>
            <a:custGeom>
              <a:avLst/>
              <a:gdLst/>
              <a:ahLst/>
              <a:cxnLst/>
              <a:rect l="l" t="t" r="r" b="b"/>
              <a:pathLst>
                <a:path w="9177" h="808" extrusionOk="0">
                  <a:moveTo>
                    <a:pt x="1" y="1"/>
                  </a:moveTo>
                  <a:lnTo>
                    <a:pt x="1" y="807"/>
                  </a:lnTo>
                  <a:lnTo>
                    <a:pt x="9176" y="807"/>
                  </a:lnTo>
                  <a:lnTo>
                    <a:pt x="9176" y="1"/>
                  </a:lnTo>
                  <a:close/>
                </a:path>
              </a:pathLst>
            </a:custGeom>
            <a:solidFill>
              <a:srgbClr val="C7B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48"/>
            <p:cNvSpPr/>
            <p:nvPr/>
          </p:nvSpPr>
          <p:spPr>
            <a:xfrm>
              <a:off x="7763068" y="3557399"/>
              <a:ext cx="132774" cy="143685"/>
            </a:xfrm>
            <a:custGeom>
              <a:avLst/>
              <a:gdLst/>
              <a:ahLst/>
              <a:cxnLst/>
              <a:rect l="l" t="t" r="r" b="b"/>
              <a:pathLst>
                <a:path w="7362" h="7967" extrusionOk="0">
                  <a:moveTo>
                    <a:pt x="1" y="1"/>
                  </a:moveTo>
                  <a:lnTo>
                    <a:pt x="3429" y="1"/>
                  </a:lnTo>
                  <a:lnTo>
                    <a:pt x="3933" y="1"/>
                  </a:lnTo>
                  <a:lnTo>
                    <a:pt x="7361" y="1"/>
                  </a:lnTo>
                  <a:lnTo>
                    <a:pt x="7361" y="7966"/>
                  </a:lnTo>
                  <a:lnTo>
                    <a:pt x="3933" y="7966"/>
                  </a:lnTo>
                  <a:lnTo>
                    <a:pt x="3429" y="7966"/>
                  </a:lnTo>
                  <a:lnTo>
                    <a:pt x="1" y="7966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2" name="Google Shape;8202;p48"/>
            <p:cNvSpPr/>
            <p:nvPr/>
          </p:nvSpPr>
          <p:spPr>
            <a:xfrm>
              <a:off x="7772158" y="3566507"/>
              <a:ext cx="116398" cy="127309"/>
            </a:xfrm>
            <a:custGeom>
              <a:avLst/>
              <a:gdLst/>
              <a:ahLst/>
              <a:cxnLst/>
              <a:rect l="l" t="t" r="r" b="b"/>
              <a:pathLst>
                <a:path w="6454" h="7059" extrusionOk="0">
                  <a:moveTo>
                    <a:pt x="3429" y="0"/>
                  </a:moveTo>
                  <a:lnTo>
                    <a:pt x="6454" y="0"/>
                  </a:lnTo>
                  <a:lnTo>
                    <a:pt x="6454" y="7058"/>
                  </a:lnTo>
                  <a:lnTo>
                    <a:pt x="3429" y="7058"/>
                  </a:lnTo>
                  <a:close/>
                  <a:moveTo>
                    <a:pt x="1" y="0"/>
                  </a:moveTo>
                  <a:lnTo>
                    <a:pt x="2925" y="0"/>
                  </a:lnTo>
                  <a:lnTo>
                    <a:pt x="2925" y="7058"/>
                  </a:lnTo>
                  <a:lnTo>
                    <a:pt x="1" y="7058"/>
                  </a:lnTo>
                  <a:close/>
                </a:path>
              </a:pathLst>
            </a:custGeom>
            <a:solidFill>
              <a:srgbClr val="C9A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48"/>
            <p:cNvSpPr/>
            <p:nvPr/>
          </p:nvSpPr>
          <p:spPr>
            <a:xfrm>
              <a:off x="7788535" y="3579223"/>
              <a:ext cx="100022" cy="114594"/>
            </a:xfrm>
            <a:custGeom>
              <a:avLst/>
              <a:gdLst/>
              <a:ahLst/>
              <a:cxnLst/>
              <a:rect l="l" t="t" r="r" b="b"/>
              <a:pathLst>
                <a:path w="5546" h="6354" extrusionOk="0">
                  <a:moveTo>
                    <a:pt x="5546" y="1"/>
                  </a:moveTo>
                  <a:lnTo>
                    <a:pt x="5546" y="6353"/>
                  </a:lnTo>
                  <a:lnTo>
                    <a:pt x="3428" y="6353"/>
                  </a:lnTo>
                  <a:lnTo>
                    <a:pt x="3428" y="1"/>
                  </a:lnTo>
                  <a:close/>
                  <a:moveTo>
                    <a:pt x="0" y="1"/>
                  </a:moveTo>
                  <a:lnTo>
                    <a:pt x="2017" y="1"/>
                  </a:lnTo>
                  <a:lnTo>
                    <a:pt x="2017" y="6353"/>
                  </a:lnTo>
                  <a:lnTo>
                    <a:pt x="0" y="6353"/>
                  </a:lnTo>
                  <a:close/>
                </a:path>
              </a:pathLst>
            </a:custGeom>
            <a:solidFill>
              <a:srgbClr val="E9C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48"/>
            <p:cNvSpPr/>
            <p:nvPr/>
          </p:nvSpPr>
          <p:spPr>
            <a:xfrm>
              <a:off x="7752156" y="3728345"/>
              <a:ext cx="154596" cy="7304"/>
            </a:xfrm>
            <a:custGeom>
              <a:avLst/>
              <a:gdLst/>
              <a:ahLst/>
              <a:cxnLst/>
              <a:rect l="l" t="t" r="r" b="b"/>
              <a:pathLst>
                <a:path w="8572" h="405" extrusionOk="0">
                  <a:moveTo>
                    <a:pt x="1" y="1"/>
                  </a:moveTo>
                  <a:lnTo>
                    <a:pt x="1" y="404"/>
                  </a:lnTo>
                  <a:lnTo>
                    <a:pt x="8571" y="404"/>
                  </a:lnTo>
                  <a:lnTo>
                    <a:pt x="857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5" name="Google Shape;8205;p48"/>
            <p:cNvSpPr/>
            <p:nvPr/>
          </p:nvSpPr>
          <p:spPr>
            <a:xfrm>
              <a:off x="7752156" y="3701075"/>
              <a:ext cx="154596" cy="27287"/>
            </a:xfrm>
            <a:custGeom>
              <a:avLst/>
              <a:gdLst/>
              <a:ahLst/>
              <a:cxnLst/>
              <a:rect l="l" t="t" r="r" b="b"/>
              <a:pathLst>
                <a:path w="8572" h="1513" extrusionOk="0">
                  <a:moveTo>
                    <a:pt x="5748" y="1513"/>
                  </a:moveTo>
                  <a:lnTo>
                    <a:pt x="5748" y="1513"/>
                  </a:lnTo>
                  <a:lnTo>
                    <a:pt x="8571" y="1513"/>
                  </a:lnTo>
                  <a:lnTo>
                    <a:pt x="8571" y="1513"/>
                  </a:lnTo>
                  <a:lnTo>
                    <a:pt x="8571" y="0"/>
                  </a:lnTo>
                  <a:lnTo>
                    <a:pt x="8571" y="0"/>
                  </a:lnTo>
                  <a:lnTo>
                    <a:pt x="5748" y="0"/>
                  </a:lnTo>
                  <a:lnTo>
                    <a:pt x="5748" y="0"/>
                  </a:lnTo>
                  <a:lnTo>
                    <a:pt x="2925" y="0"/>
                  </a:lnTo>
                  <a:lnTo>
                    <a:pt x="1" y="0"/>
                  </a:lnTo>
                  <a:lnTo>
                    <a:pt x="1" y="1513"/>
                  </a:lnTo>
                  <a:lnTo>
                    <a:pt x="2925" y="1513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6" name="Google Shape;8206;p48"/>
            <p:cNvSpPr/>
            <p:nvPr/>
          </p:nvSpPr>
          <p:spPr>
            <a:xfrm>
              <a:off x="7746709" y="3542862"/>
              <a:ext cx="165489" cy="50931"/>
            </a:xfrm>
            <a:custGeom>
              <a:avLst/>
              <a:gdLst/>
              <a:ahLst/>
              <a:cxnLst/>
              <a:rect l="l" t="t" r="r" b="b"/>
              <a:pathLst>
                <a:path w="9176" h="2824" extrusionOk="0">
                  <a:moveTo>
                    <a:pt x="8772" y="2823"/>
                  </a:moveTo>
                  <a:lnTo>
                    <a:pt x="8772" y="2823"/>
                  </a:lnTo>
                  <a:cubicBezTo>
                    <a:pt x="8974" y="2823"/>
                    <a:pt x="9176" y="2622"/>
                    <a:pt x="9176" y="2420"/>
                  </a:cubicBezTo>
                  <a:lnTo>
                    <a:pt x="9176" y="2017"/>
                  </a:lnTo>
                  <a:lnTo>
                    <a:pt x="8772" y="0"/>
                  </a:lnTo>
                  <a:lnTo>
                    <a:pt x="403" y="0"/>
                  </a:lnTo>
                  <a:lnTo>
                    <a:pt x="0" y="2017"/>
                  </a:lnTo>
                  <a:lnTo>
                    <a:pt x="0" y="2420"/>
                  </a:lnTo>
                  <a:cubicBezTo>
                    <a:pt x="0" y="2622"/>
                    <a:pt x="202" y="2823"/>
                    <a:pt x="504" y="2823"/>
                  </a:cubicBezTo>
                  <a:lnTo>
                    <a:pt x="504" y="2823"/>
                  </a:lnTo>
                  <a:cubicBezTo>
                    <a:pt x="504" y="2319"/>
                    <a:pt x="1311" y="2319"/>
                    <a:pt x="1311" y="2823"/>
                  </a:cubicBezTo>
                  <a:lnTo>
                    <a:pt x="1311" y="2823"/>
                  </a:lnTo>
                  <a:cubicBezTo>
                    <a:pt x="1311" y="2319"/>
                    <a:pt x="2117" y="2319"/>
                    <a:pt x="2117" y="2823"/>
                  </a:cubicBezTo>
                  <a:lnTo>
                    <a:pt x="2117" y="2823"/>
                  </a:lnTo>
                  <a:cubicBezTo>
                    <a:pt x="2117" y="2319"/>
                    <a:pt x="2924" y="2319"/>
                    <a:pt x="2924" y="2823"/>
                  </a:cubicBezTo>
                  <a:lnTo>
                    <a:pt x="2924" y="2823"/>
                  </a:lnTo>
                  <a:cubicBezTo>
                    <a:pt x="2924" y="2319"/>
                    <a:pt x="3832" y="2319"/>
                    <a:pt x="3832" y="2823"/>
                  </a:cubicBezTo>
                  <a:lnTo>
                    <a:pt x="3832" y="2823"/>
                  </a:lnTo>
                  <a:cubicBezTo>
                    <a:pt x="3731" y="2319"/>
                    <a:pt x="4638" y="2319"/>
                    <a:pt x="4638" y="2823"/>
                  </a:cubicBezTo>
                  <a:lnTo>
                    <a:pt x="4638" y="2823"/>
                  </a:lnTo>
                  <a:cubicBezTo>
                    <a:pt x="4840" y="2823"/>
                    <a:pt x="5042" y="2622"/>
                    <a:pt x="5042" y="2420"/>
                  </a:cubicBezTo>
                  <a:cubicBezTo>
                    <a:pt x="5042" y="2622"/>
                    <a:pt x="5243" y="2823"/>
                    <a:pt x="5445" y="2823"/>
                  </a:cubicBezTo>
                  <a:lnTo>
                    <a:pt x="5445" y="2823"/>
                  </a:lnTo>
                  <a:cubicBezTo>
                    <a:pt x="5647" y="2823"/>
                    <a:pt x="5848" y="2622"/>
                    <a:pt x="5848" y="2420"/>
                  </a:cubicBezTo>
                  <a:cubicBezTo>
                    <a:pt x="5848" y="2622"/>
                    <a:pt x="6050" y="2823"/>
                    <a:pt x="6251" y="2823"/>
                  </a:cubicBezTo>
                  <a:lnTo>
                    <a:pt x="6251" y="2823"/>
                  </a:lnTo>
                  <a:cubicBezTo>
                    <a:pt x="6554" y="2823"/>
                    <a:pt x="6655" y="2622"/>
                    <a:pt x="6655" y="2420"/>
                  </a:cubicBezTo>
                  <a:cubicBezTo>
                    <a:pt x="6655" y="2622"/>
                    <a:pt x="6856" y="2823"/>
                    <a:pt x="7159" y="2823"/>
                  </a:cubicBezTo>
                  <a:lnTo>
                    <a:pt x="7159" y="2823"/>
                  </a:lnTo>
                  <a:cubicBezTo>
                    <a:pt x="7361" y="2823"/>
                    <a:pt x="7562" y="2622"/>
                    <a:pt x="7562" y="2420"/>
                  </a:cubicBezTo>
                  <a:cubicBezTo>
                    <a:pt x="7562" y="2622"/>
                    <a:pt x="7663" y="2823"/>
                    <a:pt x="7966" y="2823"/>
                  </a:cubicBezTo>
                  <a:lnTo>
                    <a:pt x="7966" y="2823"/>
                  </a:lnTo>
                  <a:cubicBezTo>
                    <a:pt x="8167" y="2823"/>
                    <a:pt x="8369" y="2622"/>
                    <a:pt x="8369" y="2420"/>
                  </a:cubicBezTo>
                  <a:cubicBezTo>
                    <a:pt x="8369" y="2622"/>
                    <a:pt x="8571" y="2823"/>
                    <a:pt x="8772" y="2823"/>
                  </a:cubicBezTo>
                  <a:close/>
                </a:path>
              </a:pathLst>
            </a:custGeom>
            <a:solidFill>
              <a:srgbClr val="FA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48"/>
            <p:cNvSpPr/>
            <p:nvPr/>
          </p:nvSpPr>
          <p:spPr>
            <a:xfrm>
              <a:off x="7746709" y="3579223"/>
              <a:ext cx="165489" cy="14572"/>
            </a:xfrm>
            <a:custGeom>
              <a:avLst/>
              <a:gdLst/>
              <a:ahLst/>
              <a:cxnLst/>
              <a:rect l="l" t="t" r="r" b="b"/>
              <a:pathLst>
                <a:path w="9176" h="808" extrusionOk="0">
                  <a:moveTo>
                    <a:pt x="0" y="1"/>
                  </a:moveTo>
                  <a:lnTo>
                    <a:pt x="0" y="807"/>
                  </a:lnTo>
                  <a:lnTo>
                    <a:pt x="9176" y="807"/>
                  </a:lnTo>
                  <a:lnTo>
                    <a:pt x="9176" y="1"/>
                  </a:lnTo>
                  <a:close/>
                </a:path>
              </a:pathLst>
            </a:custGeom>
            <a:solidFill>
              <a:srgbClr val="C7B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48"/>
            <p:cNvSpPr/>
            <p:nvPr/>
          </p:nvSpPr>
          <p:spPr>
            <a:xfrm>
              <a:off x="7983108" y="3557399"/>
              <a:ext cx="132774" cy="143685"/>
            </a:xfrm>
            <a:custGeom>
              <a:avLst/>
              <a:gdLst/>
              <a:ahLst/>
              <a:cxnLst/>
              <a:rect l="l" t="t" r="r" b="b"/>
              <a:pathLst>
                <a:path w="7362" h="7967" extrusionOk="0">
                  <a:moveTo>
                    <a:pt x="1" y="1"/>
                  </a:moveTo>
                  <a:lnTo>
                    <a:pt x="3429" y="1"/>
                  </a:lnTo>
                  <a:lnTo>
                    <a:pt x="3933" y="1"/>
                  </a:lnTo>
                  <a:lnTo>
                    <a:pt x="7361" y="1"/>
                  </a:lnTo>
                  <a:lnTo>
                    <a:pt x="7361" y="7966"/>
                  </a:lnTo>
                  <a:lnTo>
                    <a:pt x="3933" y="7966"/>
                  </a:lnTo>
                  <a:lnTo>
                    <a:pt x="3429" y="7966"/>
                  </a:lnTo>
                  <a:lnTo>
                    <a:pt x="1" y="7966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9" name="Google Shape;8209;p48"/>
            <p:cNvSpPr/>
            <p:nvPr/>
          </p:nvSpPr>
          <p:spPr>
            <a:xfrm>
              <a:off x="7992216" y="3566507"/>
              <a:ext cx="116398" cy="127309"/>
            </a:xfrm>
            <a:custGeom>
              <a:avLst/>
              <a:gdLst/>
              <a:ahLst/>
              <a:cxnLst/>
              <a:rect l="l" t="t" r="r" b="b"/>
              <a:pathLst>
                <a:path w="6454" h="7059" extrusionOk="0">
                  <a:moveTo>
                    <a:pt x="3428" y="0"/>
                  </a:moveTo>
                  <a:lnTo>
                    <a:pt x="6453" y="0"/>
                  </a:lnTo>
                  <a:lnTo>
                    <a:pt x="6453" y="7058"/>
                  </a:lnTo>
                  <a:lnTo>
                    <a:pt x="3428" y="7058"/>
                  </a:lnTo>
                  <a:close/>
                  <a:moveTo>
                    <a:pt x="0" y="0"/>
                  </a:moveTo>
                  <a:lnTo>
                    <a:pt x="2924" y="0"/>
                  </a:lnTo>
                  <a:lnTo>
                    <a:pt x="2924" y="7058"/>
                  </a:lnTo>
                  <a:lnTo>
                    <a:pt x="0" y="7058"/>
                  </a:lnTo>
                  <a:close/>
                </a:path>
              </a:pathLst>
            </a:custGeom>
            <a:solidFill>
              <a:srgbClr val="3C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0" name="Google Shape;8210;p48"/>
            <p:cNvSpPr/>
            <p:nvPr/>
          </p:nvSpPr>
          <p:spPr>
            <a:xfrm>
              <a:off x="8008575" y="3579223"/>
              <a:ext cx="100040" cy="114594"/>
            </a:xfrm>
            <a:custGeom>
              <a:avLst/>
              <a:gdLst/>
              <a:ahLst/>
              <a:cxnLst/>
              <a:rect l="l" t="t" r="r" b="b"/>
              <a:pathLst>
                <a:path w="5547" h="6354" extrusionOk="0">
                  <a:moveTo>
                    <a:pt x="5546" y="1"/>
                  </a:moveTo>
                  <a:lnTo>
                    <a:pt x="5546" y="6353"/>
                  </a:lnTo>
                  <a:lnTo>
                    <a:pt x="3429" y="6353"/>
                  </a:lnTo>
                  <a:lnTo>
                    <a:pt x="3429" y="1"/>
                  </a:lnTo>
                  <a:close/>
                  <a:moveTo>
                    <a:pt x="0" y="1"/>
                  </a:moveTo>
                  <a:lnTo>
                    <a:pt x="2017" y="1"/>
                  </a:lnTo>
                  <a:lnTo>
                    <a:pt x="2017" y="6353"/>
                  </a:lnTo>
                  <a:lnTo>
                    <a:pt x="0" y="6353"/>
                  </a:lnTo>
                  <a:close/>
                </a:path>
              </a:pathLst>
            </a:custGeom>
            <a:solidFill>
              <a:srgbClr val="4B5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1" name="Google Shape;8211;p48"/>
            <p:cNvSpPr/>
            <p:nvPr/>
          </p:nvSpPr>
          <p:spPr>
            <a:xfrm>
              <a:off x="7972196" y="3728345"/>
              <a:ext cx="154596" cy="7304"/>
            </a:xfrm>
            <a:custGeom>
              <a:avLst/>
              <a:gdLst/>
              <a:ahLst/>
              <a:cxnLst/>
              <a:rect l="l" t="t" r="r" b="b"/>
              <a:pathLst>
                <a:path w="8572" h="405" extrusionOk="0">
                  <a:moveTo>
                    <a:pt x="1" y="1"/>
                  </a:moveTo>
                  <a:lnTo>
                    <a:pt x="1" y="404"/>
                  </a:lnTo>
                  <a:lnTo>
                    <a:pt x="8571" y="404"/>
                  </a:lnTo>
                  <a:lnTo>
                    <a:pt x="857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2" name="Google Shape;8212;p48"/>
            <p:cNvSpPr/>
            <p:nvPr/>
          </p:nvSpPr>
          <p:spPr>
            <a:xfrm>
              <a:off x="7972196" y="3701075"/>
              <a:ext cx="154596" cy="27287"/>
            </a:xfrm>
            <a:custGeom>
              <a:avLst/>
              <a:gdLst/>
              <a:ahLst/>
              <a:cxnLst/>
              <a:rect l="l" t="t" r="r" b="b"/>
              <a:pathLst>
                <a:path w="8572" h="1513" extrusionOk="0">
                  <a:moveTo>
                    <a:pt x="5748" y="1513"/>
                  </a:moveTo>
                  <a:lnTo>
                    <a:pt x="5748" y="1513"/>
                  </a:lnTo>
                  <a:lnTo>
                    <a:pt x="8571" y="1513"/>
                  </a:lnTo>
                  <a:lnTo>
                    <a:pt x="8571" y="1513"/>
                  </a:lnTo>
                  <a:lnTo>
                    <a:pt x="8571" y="0"/>
                  </a:lnTo>
                  <a:lnTo>
                    <a:pt x="8571" y="0"/>
                  </a:lnTo>
                  <a:lnTo>
                    <a:pt x="5748" y="0"/>
                  </a:lnTo>
                  <a:lnTo>
                    <a:pt x="5748" y="0"/>
                  </a:lnTo>
                  <a:lnTo>
                    <a:pt x="2925" y="0"/>
                  </a:lnTo>
                  <a:lnTo>
                    <a:pt x="1" y="0"/>
                  </a:lnTo>
                  <a:lnTo>
                    <a:pt x="1" y="1513"/>
                  </a:lnTo>
                  <a:lnTo>
                    <a:pt x="2925" y="1513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3" name="Google Shape;8213;p48"/>
            <p:cNvSpPr/>
            <p:nvPr/>
          </p:nvSpPr>
          <p:spPr>
            <a:xfrm>
              <a:off x="7966749" y="3542862"/>
              <a:ext cx="165489" cy="50931"/>
            </a:xfrm>
            <a:custGeom>
              <a:avLst/>
              <a:gdLst/>
              <a:ahLst/>
              <a:cxnLst/>
              <a:rect l="l" t="t" r="r" b="b"/>
              <a:pathLst>
                <a:path w="9176" h="2824" extrusionOk="0">
                  <a:moveTo>
                    <a:pt x="8773" y="2823"/>
                  </a:moveTo>
                  <a:lnTo>
                    <a:pt x="8773" y="2823"/>
                  </a:lnTo>
                  <a:cubicBezTo>
                    <a:pt x="8974" y="2823"/>
                    <a:pt x="9176" y="2622"/>
                    <a:pt x="9176" y="2420"/>
                  </a:cubicBezTo>
                  <a:lnTo>
                    <a:pt x="9176" y="2017"/>
                  </a:lnTo>
                  <a:lnTo>
                    <a:pt x="8773" y="0"/>
                  </a:lnTo>
                  <a:lnTo>
                    <a:pt x="404" y="0"/>
                  </a:lnTo>
                  <a:lnTo>
                    <a:pt x="0" y="2017"/>
                  </a:lnTo>
                  <a:lnTo>
                    <a:pt x="0" y="2420"/>
                  </a:lnTo>
                  <a:cubicBezTo>
                    <a:pt x="0" y="2622"/>
                    <a:pt x="202" y="2823"/>
                    <a:pt x="404" y="2823"/>
                  </a:cubicBezTo>
                  <a:lnTo>
                    <a:pt x="404" y="2823"/>
                  </a:lnTo>
                  <a:cubicBezTo>
                    <a:pt x="404" y="2319"/>
                    <a:pt x="1311" y="2319"/>
                    <a:pt x="1311" y="2823"/>
                  </a:cubicBezTo>
                  <a:lnTo>
                    <a:pt x="1311" y="2823"/>
                  </a:lnTo>
                  <a:cubicBezTo>
                    <a:pt x="1311" y="2319"/>
                    <a:pt x="2118" y="2319"/>
                    <a:pt x="2118" y="2823"/>
                  </a:cubicBezTo>
                  <a:lnTo>
                    <a:pt x="2118" y="2823"/>
                  </a:lnTo>
                  <a:cubicBezTo>
                    <a:pt x="2118" y="2319"/>
                    <a:pt x="2924" y="2319"/>
                    <a:pt x="2924" y="2823"/>
                  </a:cubicBezTo>
                  <a:lnTo>
                    <a:pt x="2924" y="2823"/>
                  </a:lnTo>
                  <a:cubicBezTo>
                    <a:pt x="2924" y="2319"/>
                    <a:pt x="3731" y="2319"/>
                    <a:pt x="3731" y="2823"/>
                  </a:cubicBezTo>
                  <a:lnTo>
                    <a:pt x="3731" y="2823"/>
                  </a:lnTo>
                  <a:cubicBezTo>
                    <a:pt x="3731" y="2319"/>
                    <a:pt x="4639" y="2319"/>
                    <a:pt x="4639" y="2823"/>
                  </a:cubicBezTo>
                  <a:lnTo>
                    <a:pt x="4639" y="2823"/>
                  </a:lnTo>
                  <a:cubicBezTo>
                    <a:pt x="4639" y="2319"/>
                    <a:pt x="5445" y="2319"/>
                    <a:pt x="5445" y="2823"/>
                  </a:cubicBezTo>
                  <a:lnTo>
                    <a:pt x="5445" y="2823"/>
                  </a:lnTo>
                  <a:cubicBezTo>
                    <a:pt x="5445" y="2319"/>
                    <a:pt x="6252" y="2319"/>
                    <a:pt x="6252" y="2823"/>
                  </a:cubicBezTo>
                  <a:lnTo>
                    <a:pt x="6252" y="2823"/>
                  </a:lnTo>
                  <a:cubicBezTo>
                    <a:pt x="6252" y="2319"/>
                    <a:pt x="7058" y="2319"/>
                    <a:pt x="7058" y="2823"/>
                  </a:cubicBezTo>
                  <a:lnTo>
                    <a:pt x="7058" y="2823"/>
                  </a:lnTo>
                  <a:cubicBezTo>
                    <a:pt x="7058" y="2319"/>
                    <a:pt x="7966" y="2319"/>
                    <a:pt x="7966" y="2823"/>
                  </a:cubicBezTo>
                  <a:lnTo>
                    <a:pt x="7966" y="2823"/>
                  </a:lnTo>
                  <a:cubicBezTo>
                    <a:pt x="7966" y="2319"/>
                    <a:pt x="8773" y="2319"/>
                    <a:pt x="8773" y="2823"/>
                  </a:cubicBezTo>
                  <a:close/>
                </a:path>
              </a:pathLst>
            </a:custGeom>
            <a:solidFill>
              <a:srgbClr val="FA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48"/>
            <p:cNvSpPr/>
            <p:nvPr/>
          </p:nvSpPr>
          <p:spPr>
            <a:xfrm>
              <a:off x="7966749" y="3579223"/>
              <a:ext cx="165489" cy="14572"/>
            </a:xfrm>
            <a:custGeom>
              <a:avLst/>
              <a:gdLst/>
              <a:ahLst/>
              <a:cxnLst/>
              <a:rect l="l" t="t" r="r" b="b"/>
              <a:pathLst>
                <a:path w="9176" h="808" extrusionOk="0">
                  <a:moveTo>
                    <a:pt x="0" y="1"/>
                  </a:moveTo>
                  <a:lnTo>
                    <a:pt x="0" y="807"/>
                  </a:lnTo>
                  <a:lnTo>
                    <a:pt x="9176" y="807"/>
                  </a:lnTo>
                  <a:lnTo>
                    <a:pt x="9176" y="1"/>
                  </a:lnTo>
                  <a:close/>
                </a:path>
              </a:pathLst>
            </a:custGeom>
            <a:solidFill>
              <a:srgbClr val="C7B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5" name="Google Shape;8215;p48"/>
            <p:cNvSpPr/>
            <p:nvPr/>
          </p:nvSpPr>
          <p:spPr>
            <a:xfrm>
              <a:off x="7322968" y="3837464"/>
              <a:ext cx="134595" cy="143685"/>
            </a:xfrm>
            <a:custGeom>
              <a:avLst/>
              <a:gdLst/>
              <a:ahLst/>
              <a:cxnLst/>
              <a:rect l="l" t="t" r="r" b="b"/>
              <a:pathLst>
                <a:path w="7463" h="7967" extrusionOk="0">
                  <a:moveTo>
                    <a:pt x="1" y="1"/>
                  </a:moveTo>
                  <a:lnTo>
                    <a:pt x="3530" y="1"/>
                  </a:lnTo>
                  <a:lnTo>
                    <a:pt x="3933" y="1"/>
                  </a:lnTo>
                  <a:lnTo>
                    <a:pt x="7462" y="1"/>
                  </a:lnTo>
                  <a:lnTo>
                    <a:pt x="7462" y="7966"/>
                  </a:lnTo>
                  <a:lnTo>
                    <a:pt x="3933" y="7966"/>
                  </a:lnTo>
                  <a:lnTo>
                    <a:pt x="3530" y="7966"/>
                  </a:lnTo>
                  <a:lnTo>
                    <a:pt x="1" y="7966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6" name="Google Shape;8216;p48"/>
            <p:cNvSpPr/>
            <p:nvPr/>
          </p:nvSpPr>
          <p:spPr>
            <a:xfrm>
              <a:off x="7332076" y="3844733"/>
              <a:ext cx="116398" cy="127309"/>
            </a:xfrm>
            <a:custGeom>
              <a:avLst/>
              <a:gdLst/>
              <a:ahLst/>
              <a:cxnLst/>
              <a:rect l="l" t="t" r="r" b="b"/>
              <a:pathLst>
                <a:path w="6454" h="7059" extrusionOk="0">
                  <a:moveTo>
                    <a:pt x="3428" y="1"/>
                  </a:moveTo>
                  <a:lnTo>
                    <a:pt x="6453" y="1"/>
                  </a:lnTo>
                  <a:lnTo>
                    <a:pt x="6453" y="7059"/>
                  </a:lnTo>
                  <a:lnTo>
                    <a:pt x="3428" y="7059"/>
                  </a:lnTo>
                  <a:close/>
                  <a:moveTo>
                    <a:pt x="0" y="1"/>
                  </a:moveTo>
                  <a:lnTo>
                    <a:pt x="3025" y="1"/>
                  </a:lnTo>
                  <a:lnTo>
                    <a:pt x="3025" y="7059"/>
                  </a:lnTo>
                  <a:lnTo>
                    <a:pt x="0" y="7059"/>
                  </a:lnTo>
                  <a:close/>
                </a:path>
              </a:pathLst>
            </a:custGeom>
            <a:solidFill>
              <a:srgbClr val="3C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7" name="Google Shape;8217;p48"/>
            <p:cNvSpPr/>
            <p:nvPr/>
          </p:nvSpPr>
          <p:spPr>
            <a:xfrm>
              <a:off x="7348435" y="3859288"/>
              <a:ext cx="100040" cy="114576"/>
            </a:xfrm>
            <a:custGeom>
              <a:avLst/>
              <a:gdLst/>
              <a:ahLst/>
              <a:cxnLst/>
              <a:rect l="l" t="t" r="r" b="b"/>
              <a:pathLst>
                <a:path w="5547" h="6353" extrusionOk="0">
                  <a:moveTo>
                    <a:pt x="5546" y="0"/>
                  </a:moveTo>
                  <a:lnTo>
                    <a:pt x="5546" y="6353"/>
                  </a:lnTo>
                  <a:lnTo>
                    <a:pt x="3530" y="6353"/>
                  </a:lnTo>
                  <a:lnTo>
                    <a:pt x="3530" y="0"/>
                  </a:lnTo>
                  <a:close/>
                  <a:moveTo>
                    <a:pt x="0" y="0"/>
                  </a:moveTo>
                  <a:lnTo>
                    <a:pt x="2118" y="0"/>
                  </a:lnTo>
                  <a:lnTo>
                    <a:pt x="2118" y="6353"/>
                  </a:lnTo>
                  <a:lnTo>
                    <a:pt x="0" y="6353"/>
                  </a:lnTo>
                  <a:close/>
                </a:path>
              </a:pathLst>
            </a:custGeom>
            <a:solidFill>
              <a:srgbClr val="4B5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8" name="Google Shape;8218;p48"/>
            <p:cNvSpPr/>
            <p:nvPr/>
          </p:nvSpPr>
          <p:spPr>
            <a:xfrm>
              <a:off x="7312056" y="4008410"/>
              <a:ext cx="154596" cy="7286"/>
            </a:xfrm>
            <a:custGeom>
              <a:avLst/>
              <a:gdLst/>
              <a:ahLst/>
              <a:cxnLst/>
              <a:rect l="l" t="t" r="r" b="b"/>
              <a:pathLst>
                <a:path w="8572" h="404" extrusionOk="0">
                  <a:moveTo>
                    <a:pt x="1" y="0"/>
                  </a:moveTo>
                  <a:lnTo>
                    <a:pt x="1" y="404"/>
                  </a:lnTo>
                  <a:lnTo>
                    <a:pt x="8571" y="404"/>
                  </a:lnTo>
                  <a:lnTo>
                    <a:pt x="857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9" name="Google Shape;8219;p48"/>
            <p:cNvSpPr/>
            <p:nvPr/>
          </p:nvSpPr>
          <p:spPr>
            <a:xfrm>
              <a:off x="7312056" y="3981140"/>
              <a:ext cx="154596" cy="27287"/>
            </a:xfrm>
            <a:custGeom>
              <a:avLst/>
              <a:gdLst/>
              <a:ahLst/>
              <a:cxnLst/>
              <a:rect l="l" t="t" r="r" b="b"/>
              <a:pathLst>
                <a:path w="8572" h="1513" extrusionOk="0">
                  <a:moveTo>
                    <a:pt x="5748" y="1512"/>
                  </a:moveTo>
                  <a:lnTo>
                    <a:pt x="5748" y="1512"/>
                  </a:lnTo>
                  <a:lnTo>
                    <a:pt x="8571" y="1512"/>
                  </a:lnTo>
                  <a:lnTo>
                    <a:pt x="8571" y="1512"/>
                  </a:lnTo>
                  <a:lnTo>
                    <a:pt x="8571" y="0"/>
                  </a:lnTo>
                  <a:lnTo>
                    <a:pt x="8571" y="0"/>
                  </a:lnTo>
                  <a:lnTo>
                    <a:pt x="5748" y="0"/>
                  </a:lnTo>
                  <a:lnTo>
                    <a:pt x="5748" y="0"/>
                  </a:lnTo>
                  <a:lnTo>
                    <a:pt x="2925" y="0"/>
                  </a:lnTo>
                  <a:lnTo>
                    <a:pt x="1" y="0"/>
                  </a:lnTo>
                  <a:lnTo>
                    <a:pt x="1" y="1512"/>
                  </a:lnTo>
                  <a:lnTo>
                    <a:pt x="2925" y="1512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48"/>
            <p:cNvSpPr/>
            <p:nvPr/>
          </p:nvSpPr>
          <p:spPr>
            <a:xfrm>
              <a:off x="7308431" y="3822909"/>
              <a:ext cx="163668" cy="52752"/>
            </a:xfrm>
            <a:custGeom>
              <a:avLst/>
              <a:gdLst/>
              <a:ahLst/>
              <a:cxnLst/>
              <a:rect l="l" t="t" r="r" b="b"/>
              <a:pathLst>
                <a:path w="9075" h="2925" extrusionOk="0">
                  <a:moveTo>
                    <a:pt x="8672" y="2925"/>
                  </a:moveTo>
                  <a:lnTo>
                    <a:pt x="8672" y="2925"/>
                  </a:lnTo>
                  <a:cubicBezTo>
                    <a:pt x="8873" y="2824"/>
                    <a:pt x="9075" y="2723"/>
                    <a:pt x="9075" y="2421"/>
                  </a:cubicBezTo>
                  <a:lnTo>
                    <a:pt x="9075" y="2017"/>
                  </a:lnTo>
                  <a:lnTo>
                    <a:pt x="8672" y="1"/>
                  </a:lnTo>
                  <a:lnTo>
                    <a:pt x="404" y="1"/>
                  </a:lnTo>
                  <a:lnTo>
                    <a:pt x="0" y="2017"/>
                  </a:lnTo>
                  <a:lnTo>
                    <a:pt x="0" y="2421"/>
                  </a:lnTo>
                  <a:cubicBezTo>
                    <a:pt x="0" y="2723"/>
                    <a:pt x="101" y="2925"/>
                    <a:pt x="404" y="2925"/>
                  </a:cubicBezTo>
                  <a:lnTo>
                    <a:pt x="404" y="2925"/>
                  </a:lnTo>
                  <a:cubicBezTo>
                    <a:pt x="605" y="2925"/>
                    <a:pt x="807" y="2723"/>
                    <a:pt x="807" y="2421"/>
                  </a:cubicBezTo>
                  <a:cubicBezTo>
                    <a:pt x="807" y="2723"/>
                    <a:pt x="1009" y="2925"/>
                    <a:pt x="1210" y="2925"/>
                  </a:cubicBezTo>
                  <a:lnTo>
                    <a:pt x="1210" y="2925"/>
                  </a:lnTo>
                  <a:cubicBezTo>
                    <a:pt x="1412" y="2824"/>
                    <a:pt x="1614" y="2723"/>
                    <a:pt x="1614" y="2421"/>
                  </a:cubicBezTo>
                  <a:cubicBezTo>
                    <a:pt x="1614" y="2723"/>
                    <a:pt x="1815" y="2824"/>
                    <a:pt x="2017" y="2925"/>
                  </a:cubicBezTo>
                  <a:lnTo>
                    <a:pt x="2017" y="2925"/>
                  </a:lnTo>
                  <a:cubicBezTo>
                    <a:pt x="2218" y="2925"/>
                    <a:pt x="2420" y="2723"/>
                    <a:pt x="2420" y="2421"/>
                  </a:cubicBezTo>
                  <a:cubicBezTo>
                    <a:pt x="2420" y="2723"/>
                    <a:pt x="2622" y="2925"/>
                    <a:pt x="2823" y="2925"/>
                  </a:cubicBezTo>
                  <a:lnTo>
                    <a:pt x="2823" y="2925"/>
                  </a:lnTo>
                  <a:cubicBezTo>
                    <a:pt x="3126" y="2925"/>
                    <a:pt x="3227" y="2723"/>
                    <a:pt x="3227" y="2421"/>
                  </a:cubicBezTo>
                  <a:cubicBezTo>
                    <a:pt x="3227" y="2723"/>
                    <a:pt x="3428" y="2925"/>
                    <a:pt x="3731" y="2925"/>
                  </a:cubicBezTo>
                  <a:lnTo>
                    <a:pt x="3731" y="2925"/>
                  </a:lnTo>
                  <a:cubicBezTo>
                    <a:pt x="3630" y="2320"/>
                    <a:pt x="4538" y="2320"/>
                    <a:pt x="4538" y="2925"/>
                  </a:cubicBezTo>
                  <a:lnTo>
                    <a:pt x="4538" y="2925"/>
                  </a:lnTo>
                  <a:cubicBezTo>
                    <a:pt x="4538" y="2320"/>
                    <a:pt x="5344" y="2320"/>
                    <a:pt x="5344" y="2925"/>
                  </a:cubicBezTo>
                  <a:lnTo>
                    <a:pt x="5344" y="2925"/>
                  </a:lnTo>
                  <a:cubicBezTo>
                    <a:pt x="5344" y="2320"/>
                    <a:pt x="6151" y="2320"/>
                    <a:pt x="6151" y="2925"/>
                  </a:cubicBezTo>
                  <a:lnTo>
                    <a:pt x="6151" y="2925"/>
                  </a:lnTo>
                  <a:cubicBezTo>
                    <a:pt x="6151" y="2320"/>
                    <a:pt x="7058" y="2320"/>
                    <a:pt x="7058" y="2925"/>
                  </a:cubicBezTo>
                  <a:lnTo>
                    <a:pt x="7058" y="2925"/>
                  </a:lnTo>
                  <a:cubicBezTo>
                    <a:pt x="7058" y="2320"/>
                    <a:pt x="7865" y="2320"/>
                    <a:pt x="7865" y="2925"/>
                  </a:cubicBezTo>
                  <a:lnTo>
                    <a:pt x="7865" y="2925"/>
                  </a:lnTo>
                  <a:cubicBezTo>
                    <a:pt x="7865" y="2320"/>
                    <a:pt x="8672" y="2320"/>
                    <a:pt x="8672" y="2925"/>
                  </a:cubicBezTo>
                  <a:close/>
                </a:path>
              </a:pathLst>
            </a:custGeom>
            <a:solidFill>
              <a:srgbClr val="FA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1" name="Google Shape;8221;p48"/>
            <p:cNvSpPr/>
            <p:nvPr/>
          </p:nvSpPr>
          <p:spPr>
            <a:xfrm>
              <a:off x="7308431" y="3859288"/>
              <a:ext cx="163668" cy="14572"/>
            </a:xfrm>
            <a:custGeom>
              <a:avLst/>
              <a:gdLst/>
              <a:ahLst/>
              <a:cxnLst/>
              <a:rect l="l" t="t" r="r" b="b"/>
              <a:pathLst>
                <a:path w="9075" h="808" extrusionOk="0">
                  <a:moveTo>
                    <a:pt x="0" y="0"/>
                  </a:moveTo>
                  <a:lnTo>
                    <a:pt x="0" y="807"/>
                  </a:lnTo>
                  <a:lnTo>
                    <a:pt x="9075" y="807"/>
                  </a:lnTo>
                  <a:lnTo>
                    <a:pt x="9075" y="0"/>
                  </a:lnTo>
                  <a:close/>
                </a:path>
              </a:pathLst>
            </a:custGeom>
            <a:solidFill>
              <a:srgbClr val="C7B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2" name="Google Shape;8222;p48"/>
            <p:cNvSpPr/>
            <p:nvPr/>
          </p:nvSpPr>
          <p:spPr>
            <a:xfrm>
              <a:off x="7543027" y="3837464"/>
              <a:ext cx="134577" cy="143685"/>
            </a:xfrm>
            <a:custGeom>
              <a:avLst/>
              <a:gdLst/>
              <a:ahLst/>
              <a:cxnLst/>
              <a:rect l="l" t="t" r="r" b="b"/>
              <a:pathLst>
                <a:path w="7462" h="7967" extrusionOk="0">
                  <a:moveTo>
                    <a:pt x="0" y="1"/>
                  </a:moveTo>
                  <a:lnTo>
                    <a:pt x="3529" y="1"/>
                  </a:lnTo>
                  <a:lnTo>
                    <a:pt x="3933" y="1"/>
                  </a:lnTo>
                  <a:lnTo>
                    <a:pt x="7462" y="1"/>
                  </a:lnTo>
                  <a:lnTo>
                    <a:pt x="7462" y="7966"/>
                  </a:lnTo>
                  <a:lnTo>
                    <a:pt x="3933" y="7966"/>
                  </a:lnTo>
                  <a:lnTo>
                    <a:pt x="3529" y="7966"/>
                  </a:lnTo>
                  <a:lnTo>
                    <a:pt x="0" y="7966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3" name="Google Shape;8223;p48"/>
            <p:cNvSpPr/>
            <p:nvPr/>
          </p:nvSpPr>
          <p:spPr>
            <a:xfrm>
              <a:off x="7552117" y="3844733"/>
              <a:ext cx="116398" cy="127309"/>
            </a:xfrm>
            <a:custGeom>
              <a:avLst/>
              <a:gdLst/>
              <a:ahLst/>
              <a:cxnLst/>
              <a:rect l="l" t="t" r="r" b="b"/>
              <a:pathLst>
                <a:path w="6454" h="7059" extrusionOk="0">
                  <a:moveTo>
                    <a:pt x="3429" y="1"/>
                  </a:moveTo>
                  <a:lnTo>
                    <a:pt x="6453" y="1"/>
                  </a:lnTo>
                  <a:lnTo>
                    <a:pt x="6453" y="7059"/>
                  </a:lnTo>
                  <a:lnTo>
                    <a:pt x="3429" y="7059"/>
                  </a:lnTo>
                  <a:close/>
                  <a:moveTo>
                    <a:pt x="0" y="1"/>
                  </a:moveTo>
                  <a:lnTo>
                    <a:pt x="3025" y="1"/>
                  </a:lnTo>
                  <a:lnTo>
                    <a:pt x="3025" y="7059"/>
                  </a:lnTo>
                  <a:lnTo>
                    <a:pt x="0" y="7059"/>
                  </a:lnTo>
                  <a:close/>
                </a:path>
              </a:pathLst>
            </a:custGeom>
            <a:solidFill>
              <a:srgbClr val="3C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4" name="Google Shape;8224;p48"/>
            <p:cNvSpPr/>
            <p:nvPr/>
          </p:nvSpPr>
          <p:spPr>
            <a:xfrm>
              <a:off x="7568476" y="3859288"/>
              <a:ext cx="100040" cy="114576"/>
            </a:xfrm>
            <a:custGeom>
              <a:avLst/>
              <a:gdLst/>
              <a:ahLst/>
              <a:cxnLst/>
              <a:rect l="l" t="t" r="r" b="b"/>
              <a:pathLst>
                <a:path w="5547" h="6353" extrusionOk="0">
                  <a:moveTo>
                    <a:pt x="5546" y="0"/>
                  </a:moveTo>
                  <a:lnTo>
                    <a:pt x="5546" y="6353"/>
                  </a:lnTo>
                  <a:lnTo>
                    <a:pt x="3429" y="6353"/>
                  </a:lnTo>
                  <a:lnTo>
                    <a:pt x="3429" y="0"/>
                  </a:lnTo>
                  <a:close/>
                  <a:moveTo>
                    <a:pt x="1" y="0"/>
                  </a:moveTo>
                  <a:lnTo>
                    <a:pt x="2118" y="0"/>
                  </a:lnTo>
                  <a:lnTo>
                    <a:pt x="2118" y="6353"/>
                  </a:lnTo>
                  <a:lnTo>
                    <a:pt x="1" y="6353"/>
                  </a:lnTo>
                  <a:close/>
                </a:path>
              </a:pathLst>
            </a:custGeom>
            <a:solidFill>
              <a:srgbClr val="4B5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5" name="Google Shape;8225;p48"/>
            <p:cNvSpPr/>
            <p:nvPr/>
          </p:nvSpPr>
          <p:spPr>
            <a:xfrm>
              <a:off x="7532115" y="4008410"/>
              <a:ext cx="154578" cy="7286"/>
            </a:xfrm>
            <a:custGeom>
              <a:avLst/>
              <a:gdLst/>
              <a:ahLst/>
              <a:cxnLst/>
              <a:rect l="l" t="t" r="r" b="b"/>
              <a:pathLst>
                <a:path w="8571" h="404" extrusionOk="0">
                  <a:moveTo>
                    <a:pt x="0" y="0"/>
                  </a:moveTo>
                  <a:lnTo>
                    <a:pt x="0" y="404"/>
                  </a:lnTo>
                  <a:lnTo>
                    <a:pt x="8571" y="404"/>
                  </a:lnTo>
                  <a:lnTo>
                    <a:pt x="857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48"/>
            <p:cNvSpPr/>
            <p:nvPr/>
          </p:nvSpPr>
          <p:spPr>
            <a:xfrm>
              <a:off x="7532115" y="3981140"/>
              <a:ext cx="154578" cy="27287"/>
            </a:xfrm>
            <a:custGeom>
              <a:avLst/>
              <a:gdLst/>
              <a:ahLst/>
              <a:cxnLst/>
              <a:rect l="l" t="t" r="r" b="b"/>
              <a:pathLst>
                <a:path w="8571" h="1513" extrusionOk="0">
                  <a:moveTo>
                    <a:pt x="5747" y="1512"/>
                  </a:moveTo>
                  <a:lnTo>
                    <a:pt x="5747" y="1512"/>
                  </a:lnTo>
                  <a:lnTo>
                    <a:pt x="8571" y="1512"/>
                  </a:lnTo>
                  <a:lnTo>
                    <a:pt x="8571" y="1512"/>
                  </a:lnTo>
                  <a:lnTo>
                    <a:pt x="8571" y="0"/>
                  </a:lnTo>
                  <a:lnTo>
                    <a:pt x="8571" y="0"/>
                  </a:lnTo>
                  <a:lnTo>
                    <a:pt x="5747" y="0"/>
                  </a:lnTo>
                  <a:lnTo>
                    <a:pt x="5747" y="0"/>
                  </a:lnTo>
                  <a:lnTo>
                    <a:pt x="2924" y="0"/>
                  </a:lnTo>
                  <a:lnTo>
                    <a:pt x="0" y="0"/>
                  </a:lnTo>
                  <a:lnTo>
                    <a:pt x="0" y="1512"/>
                  </a:lnTo>
                  <a:lnTo>
                    <a:pt x="2924" y="1512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48"/>
            <p:cNvSpPr/>
            <p:nvPr/>
          </p:nvSpPr>
          <p:spPr>
            <a:xfrm>
              <a:off x="7526650" y="3822909"/>
              <a:ext cx="167329" cy="52752"/>
            </a:xfrm>
            <a:custGeom>
              <a:avLst/>
              <a:gdLst/>
              <a:ahLst/>
              <a:cxnLst/>
              <a:rect l="l" t="t" r="r" b="b"/>
              <a:pathLst>
                <a:path w="9278" h="2925" extrusionOk="0">
                  <a:moveTo>
                    <a:pt x="8874" y="2925"/>
                  </a:moveTo>
                  <a:lnTo>
                    <a:pt x="8874" y="2925"/>
                  </a:lnTo>
                  <a:cubicBezTo>
                    <a:pt x="9075" y="2925"/>
                    <a:pt x="9277" y="2723"/>
                    <a:pt x="9277" y="2421"/>
                  </a:cubicBezTo>
                  <a:lnTo>
                    <a:pt x="9277" y="2017"/>
                  </a:lnTo>
                  <a:lnTo>
                    <a:pt x="8874" y="1"/>
                  </a:lnTo>
                  <a:lnTo>
                    <a:pt x="505" y="1"/>
                  </a:lnTo>
                  <a:lnTo>
                    <a:pt x="1" y="2017"/>
                  </a:lnTo>
                  <a:lnTo>
                    <a:pt x="1" y="2421"/>
                  </a:lnTo>
                  <a:cubicBezTo>
                    <a:pt x="1" y="2622"/>
                    <a:pt x="202" y="2824"/>
                    <a:pt x="404" y="2824"/>
                  </a:cubicBezTo>
                  <a:lnTo>
                    <a:pt x="404" y="2824"/>
                  </a:lnTo>
                  <a:cubicBezTo>
                    <a:pt x="404" y="2219"/>
                    <a:pt x="1211" y="2219"/>
                    <a:pt x="1211" y="2824"/>
                  </a:cubicBezTo>
                  <a:lnTo>
                    <a:pt x="1211" y="2824"/>
                  </a:lnTo>
                  <a:cubicBezTo>
                    <a:pt x="1513" y="2824"/>
                    <a:pt x="1715" y="2622"/>
                    <a:pt x="1715" y="2421"/>
                  </a:cubicBezTo>
                  <a:cubicBezTo>
                    <a:pt x="1715" y="2622"/>
                    <a:pt x="1816" y="2824"/>
                    <a:pt x="2118" y="2824"/>
                  </a:cubicBezTo>
                  <a:lnTo>
                    <a:pt x="2118" y="2824"/>
                  </a:lnTo>
                  <a:cubicBezTo>
                    <a:pt x="2320" y="2824"/>
                    <a:pt x="2521" y="2622"/>
                    <a:pt x="2521" y="2421"/>
                  </a:cubicBezTo>
                  <a:cubicBezTo>
                    <a:pt x="2521" y="2622"/>
                    <a:pt x="2723" y="2824"/>
                    <a:pt x="2925" y="2824"/>
                  </a:cubicBezTo>
                  <a:lnTo>
                    <a:pt x="2925" y="2824"/>
                  </a:lnTo>
                  <a:cubicBezTo>
                    <a:pt x="3126" y="2824"/>
                    <a:pt x="3328" y="2622"/>
                    <a:pt x="3328" y="2421"/>
                  </a:cubicBezTo>
                  <a:cubicBezTo>
                    <a:pt x="3328" y="2622"/>
                    <a:pt x="3530" y="2925"/>
                    <a:pt x="3832" y="2925"/>
                  </a:cubicBezTo>
                  <a:lnTo>
                    <a:pt x="3832" y="2925"/>
                  </a:lnTo>
                  <a:cubicBezTo>
                    <a:pt x="4034" y="2925"/>
                    <a:pt x="4236" y="2723"/>
                    <a:pt x="4236" y="2421"/>
                  </a:cubicBezTo>
                  <a:cubicBezTo>
                    <a:pt x="4236" y="2723"/>
                    <a:pt x="4336" y="2925"/>
                    <a:pt x="4639" y="2925"/>
                  </a:cubicBezTo>
                  <a:lnTo>
                    <a:pt x="4639" y="2925"/>
                  </a:lnTo>
                  <a:cubicBezTo>
                    <a:pt x="4841" y="2925"/>
                    <a:pt x="5042" y="2723"/>
                    <a:pt x="5042" y="2421"/>
                  </a:cubicBezTo>
                  <a:cubicBezTo>
                    <a:pt x="5042" y="2723"/>
                    <a:pt x="5143" y="2925"/>
                    <a:pt x="5446" y="2925"/>
                  </a:cubicBezTo>
                  <a:lnTo>
                    <a:pt x="5446" y="2925"/>
                  </a:lnTo>
                  <a:cubicBezTo>
                    <a:pt x="5647" y="2925"/>
                    <a:pt x="5849" y="2723"/>
                    <a:pt x="5849" y="2421"/>
                  </a:cubicBezTo>
                  <a:cubicBezTo>
                    <a:pt x="5849" y="2723"/>
                    <a:pt x="6050" y="2925"/>
                    <a:pt x="6353" y="2925"/>
                  </a:cubicBezTo>
                  <a:lnTo>
                    <a:pt x="6353" y="2925"/>
                  </a:lnTo>
                  <a:cubicBezTo>
                    <a:pt x="6555" y="2925"/>
                    <a:pt x="6756" y="2723"/>
                    <a:pt x="6756" y="2421"/>
                  </a:cubicBezTo>
                  <a:cubicBezTo>
                    <a:pt x="6756" y="2723"/>
                    <a:pt x="6857" y="2925"/>
                    <a:pt x="7160" y="2925"/>
                  </a:cubicBezTo>
                  <a:lnTo>
                    <a:pt x="7160" y="2925"/>
                  </a:lnTo>
                  <a:cubicBezTo>
                    <a:pt x="7361" y="2925"/>
                    <a:pt x="7563" y="2723"/>
                    <a:pt x="7563" y="2421"/>
                  </a:cubicBezTo>
                  <a:cubicBezTo>
                    <a:pt x="7563" y="2723"/>
                    <a:pt x="7765" y="2925"/>
                    <a:pt x="7966" y="2925"/>
                  </a:cubicBezTo>
                  <a:lnTo>
                    <a:pt x="7966" y="2925"/>
                  </a:lnTo>
                  <a:cubicBezTo>
                    <a:pt x="7966" y="2320"/>
                    <a:pt x="8773" y="2320"/>
                    <a:pt x="8773" y="2925"/>
                  </a:cubicBezTo>
                  <a:close/>
                </a:path>
              </a:pathLst>
            </a:custGeom>
            <a:solidFill>
              <a:srgbClr val="FA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48"/>
            <p:cNvSpPr/>
            <p:nvPr/>
          </p:nvSpPr>
          <p:spPr>
            <a:xfrm>
              <a:off x="7526650" y="3859288"/>
              <a:ext cx="165507" cy="14572"/>
            </a:xfrm>
            <a:custGeom>
              <a:avLst/>
              <a:gdLst/>
              <a:ahLst/>
              <a:cxnLst/>
              <a:rect l="l" t="t" r="r" b="b"/>
              <a:pathLst>
                <a:path w="9177" h="808" extrusionOk="0">
                  <a:moveTo>
                    <a:pt x="1" y="0"/>
                  </a:moveTo>
                  <a:lnTo>
                    <a:pt x="1" y="807"/>
                  </a:lnTo>
                  <a:lnTo>
                    <a:pt x="9176" y="807"/>
                  </a:lnTo>
                  <a:lnTo>
                    <a:pt x="9176" y="0"/>
                  </a:lnTo>
                  <a:close/>
                </a:path>
              </a:pathLst>
            </a:custGeom>
            <a:solidFill>
              <a:srgbClr val="C7B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48"/>
            <p:cNvSpPr/>
            <p:nvPr/>
          </p:nvSpPr>
          <p:spPr>
            <a:xfrm>
              <a:off x="7763068" y="3837464"/>
              <a:ext cx="132774" cy="143685"/>
            </a:xfrm>
            <a:custGeom>
              <a:avLst/>
              <a:gdLst/>
              <a:ahLst/>
              <a:cxnLst/>
              <a:rect l="l" t="t" r="r" b="b"/>
              <a:pathLst>
                <a:path w="7362" h="7967" extrusionOk="0">
                  <a:moveTo>
                    <a:pt x="1" y="1"/>
                  </a:moveTo>
                  <a:lnTo>
                    <a:pt x="3429" y="1"/>
                  </a:lnTo>
                  <a:lnTo>
                    <a:pt x="3933" y="1"/>
                  </a:lnTo>
                  <a:lnTo>
                    <a:pt x="7361" y="1"/>
                  </a:lnTo>
                  <a:lnTo>
                    <a:pt x="7361" y="7966"/>
                  </a:lnTo>
                  <a:lnTo>
                    <a:pt x="3933" y="7966"/>
                  </a:lnTo>
                  <a:lnTo>
                    <a:pt x="3429" y="7966"/>
                  </a:lnTo>
                  <a:lnTo>
                    <a:pt x="1" y="7966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48"/>
            <p:cNvSpPr/>
            <p:nvPr/>
          </p:nvSpPr>
          <p:spPr>
            <a:xfrm>
              <a:off x="7772158" y="3844733"/>
              <a:ext cx="116398" cy="127309"/>
            </a:xfrm>
            <a:custGeom>
              <a:avLst/>
              <a:gdLst/>
              <a:ahLst/>
              <a:cxnLst/>
              <a:rect l="l" t="t" r="r" b="b"/>
              <a:pathLst>
                <a:path w="6454" h="7059" extrusionOk="0">
                  <a:moveTo>
                    <a:pt x="3429" y="1"/>
                  </a:moveTo>
                  <a:lnTo>
                    <a:pt x="6454" y="1"/>
                  </a:lnTo>
                  <a:lnTo>
                    <a:pt x="6454" y="7059"/>
                  </a:lnTo>
                  <a:lnTo>
                    <a:pt x="3429" y="7059"/>
                  </a:lnTo>
                  <a:close/>
                  <a:moveTo>
                    <a:pt x="1" y="1"/>
                  </a:moveTo>
                  <a:lnTo>
                    <a:pt x="2925" y="1"/>
                  </a:lnTo>
                  <a:lnTo>
                    <a:pt x="2925" y="7059"/>
                  </a:lnTo>
                  <a:lnTo>
                    <a:pt x="1" y="7059"/>
                  </a:lnTo>
                  <a:close/>
                </a:path>
              </a:pathLst>
            </a:custGeom>
            <a:solidFill>
              <a:srgbClr val="3C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48"/>
            <p:cNvSpPr/>
            <p:nvPr/>
          </p:nvSpPr>
          <p:spPr>
            <a:xfrm>
              <a:off x="7788535" y="3859288"/>
              <a:ext cx="100022" cy="114576"/>
            </a:xfrm>
            <a:custGeom>
              <a:avLst/>
              <a:gdLst/>
              <a:ahLst/>
              <a:cxnLst/>
              <a:rect l="l" t="t" r="r" b="b"/>
              <a:pathLst>
                <a:path w="5546" h="6353" extrusionOk="0">
                  <a:moveTo>
                    <a:pt x="5546" y="0"/>
                  </a:moveTo>
                  <a:lnTo>
                    <a:pt x="5546" y="6353"/>
                  </a:lnTo>
                  <a:lnTo>
                    <a:pt x="3428" y="6353"/>
                  </a:lnTo>
                  <a:lnTo>
                    <a:pt x="3428" y="0"/>
                  </a:lnTo>
                  <a:close/>
                  <a:moveTo>
                    <a:pt x="0" y="0"/>
                  </a:moveTo>
                  <a:lnTo>
                    <a:pt x="2017" y="0"/>
                  </a:lnTo>
                  <a:lnTo>
                    <a:pt x="2017" y="6353"/>
                  </a:lnTo>
                  <a:lnTo>
                    <a:pt x="0" y="6353"/>
                  </a:lnTo>
                  <a:close/>
                </a:path>
              </a:pathLst>
            </a:custGeom>
            <a:solidFill>
              <a:srgbClr val="4B5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48"/>
            <p:cNvSpPr/>
            <p:nvPr/>
          </p:nvSpPr>
          <p:spPr>
            <a:xfrm>
              <a:off x="7752156" y="4008410"/>
              <a:ext cx="154596" cy="7286"/>
            </a:xfrm>
            <a:custGeom>
              <a:avLst/>
              <a:gdLst/>
              <a:ahLst/>
              <a:cxnLst/>
              <a:rect l="l" t="t" r="r" b="b"/>
              <a:pathLst>
                <a:path w="8572" h="404" extrusionOk="0">
                  <a:moveTo>
                    <a:pt x="1" y="0"/>
                  </a:moveTo>
                  <a:lnTo>
                    <a:pt x="1" y="404"/>
                  </a:lnTo>
                  <a:lnTo>
                    <a:pt x="8571" y="404"/>
                  </a:lnTo>
                  <a:lnTo>
                    <a:pt x="857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48"/>
            <p:cNvSpPr/>
            <p:nvPr/>
          </p:nvSpPr>
          <p:spPr>
            <a:xfrm>
              <a:off x="7752156" y="3981140"/>
              <a:ext cx="154596" cy="27287"/>
            </a:xfrm>
            <a:custGeom>
              <a:avLst/>
              <a:gdLst/>
              <a:ahLst/>
              <a:cxnLst/>
              <a:rect l="l" t="t" r="r" b="b"/>
              <a:pathLst>
                <a:path w="8572" h="1513" extrusionOk="0">
                  <a:moveTo>
                    <a:pt x="5748" y="1512"/>
                  </a:moveTo>
                  <a:lnTo>
                    <a:pt x="5748" y="1512"/>
                  </a:lnTo>
                  <a:lnTo>
                    <a:pt x="8571" y="1512"/>
                  </a:lnTo>
                  <a:lnTo>
                    <a:pt x="8571" y="1512"/>
                  </a:lnTo>
                  <a:lnTo>
                    <a:pt x="8571" y="0"/>
                  </a:lnTo>
                  <a:lnTo>
                    <a:pt x="8571" y="0"/>
                  </a:lnTo>
                  <a:lnTo>
                    <a:pt x="5748" y="0"/>
                  </a:lnTo>
                  <a:lnTo>
                    <a:pt x="5748" y="0"/>
                  </a:lnTo>
                  <a:lnTo>
                    <a:pt x="2925" y="0"/>
                  </a:lnTo>
                  <a:lnTo>
                    <a:pt x="1" y="0"/>
                  </a:lnTo>
                  <a:lnTo>
                    <a:pt x="1" y="1512"/>
                  </a:lnTo>
                  <a:lnTo>
                    <a:pt x="2925" y="1512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48"/>
            <p:cNvSpPr/>
            <p:nvPr/>
          </p:nvSpPr>
          <p:spPr>
            <a:xfrm>
              <a:off x="7746709" y="3822909"/>
              <a:ext cx="165489" cy="52752"/>
            </a:xfrm>
            <a:custGeom>
              <a:avLst/>
              <a:gdLst/>
              <a:ahLst/>
              <a:cxnLst/>
              <a:rect l="l" t="t" r="r" b="b"/>
              <a:pathLst>
                <a:path w="9176" h="2925" extrusionOk="0">
                  <a:moveTo>
                    <a:pt x="8772" y="2925"/>
                  </a:moveTo>
                  <a:lnTo>
                    <a:pt x="8772" y="2925"/>
                  </a:lnTo>
                  <a:cubicBezTo>
                    <a:pt x="8974" y="2925"/>
                    <a:pt x="9176" y="2723"/>
                    <a:pt x="9176" y="2421"/>
                  </a:cubicBezTo>
                  <a:lnTo>
                    <a:pt x="9176" y="2017"/>
                  </a:lnTo>
                  <a:lnTo>
                    <a:pt x="8772" y="1"/>
                  </a:lnTo>
                  <a:lnTo>
                    <a:pt x="403" y="1"/>
                  </a:lnTo>
                  <a:lnTo>
                    <a:pt x="0" y="2017"/>
                  </a:lnTo>
                  <a:lnTo>
                    <a:pt x="0" y="2421"/>
                  </a:lnTo>
                  <a:cubicBezTo>
                    <a:pt x="0" y="2723"/>
                    <a:pt x="202" y="2925"/>
                    <a:pt x="403" y="2925"/>
                  </a:cubicBezTo>
                  <a:lnTo>
                    <a:pt x="403" y="2925"/>
                  </a:lnTo>
                  <a:cubicBezTo>
                    <a:pt x="403" y="2320"/>
                    <a:pt x="1210" y="2320"/>
                    <a:pt x="1210" y="2925"/>
                  </a:cubicBezTo>
                  <a:lnTo>
                    <a:pt x="1210" y="2925"/>
                  </a:lnTo>
                  <a:cubicBezTo>
                    <a:pt x="1210" y="2320"/>
                    <a:pt x="2117" y="2320"/>
                    <a:pt x="2117" y="2925"/>
                  </a:cubicBezTo>
                  <a:lnTo>
                    <a:pt x="2117" y="2925"/>
                  </a:lnTo>
                  <a:cubicBezTo>
                    <a:pt x="2017" y="2320"/>
                    <a:pt x="2924" y="2320"/>
                    <a:pt x="2924" y="2925"/>
                  </a:cubicBezTo>
                  <a:lnTo>
                    <a:pt x="2924" y="2925"/>
                  </a:lnTo>
                  <a:cubicBezTo>
                    <a:pt x="2924" y="2320"/>
                    <a:pt x="3731" y="2320"/>
                    <a:pt x="3731" y="2925"/>
                  </a:cubicBezTo>
                  <a:lnTo>
                    <a:pt x="3731" y="2925"/>
                  </a:lnTo>
                  <a:cubicBezTo>
                    <a:pt x="3731" y="2320"/>
                    <a:pt x="4537" y="2320"/>
                    <a:pt x="4537" y="2925"/>
                  </a:cubicBezTo>
                  <a:lnTo>
                    <a:pt x="4537" y="2925"/>
                  </a:lnTo>
                  <a:cubicBezTo>
                    <a:pt x="4840" y="2824"/>
                    <a:pt x="4941" y="2723"/>
                    <a:pt x="4941" y="2421"/>
                  </a:cubicBezTo>
                  <a:cubicBezTo>
                    <a:pt x="4941" y="2723"/>
                    <a:pt x="5243" y="2925"/>
                    <a:pt x="5445" y="2925"/>
                  </a:cubicBezTo>
                  <a:lnTo>
                    <a:pt x="5445" y="2925"/>
                  </a:lnTo>
                  <a:cubicBezTo>
                    <a:pt x="5647" y="2925"/>
                    <a:pt x="5848" y="2723"/>
                    <a:pt x="5848" y="2421"/>
                  </a:cubicBezTo>
                  <a:cubicBezTo>
                    <a:pt x="5848" y="2723"/>
                    <a:pt x="6050" y="2925"/>
                    <a:pt x="6251" y="2925"/>
                  </a:cubicBezTo>
                  <a:lnTo>
                    <a:pt x="6251" y="2925"/>
                  </a:lnTo>
                  <a:cubicBezTo>
                    <a:pt x="6554" y="2925"/>
                    <a:pt x="6655" y="2723"/>
                    <a:pt x="6655" y="2421"/>
                  </a:cubicBezTo>
                  <a:cubicBezTo>
                    <a:pt x="6655" y="2723"/>
                    <a:pt x="6856" y="2925"/>
                    <a:pt x="7159" y="2925"/>
                  </a:cubicBezTo>
                  <a:lnTo>
                    <a:pt x="7159" y="2925"/>
                  </a:lnTo>
                  <a:cubicBezTo>
                    <a:pt x="7361" y="2925"/>
                    <a:pt x="7562" y="2723"/>
                    <a:pt x="7562" y="2421"/>
                  </a:cubicBezTo>
                  <a:cubicBezTo>
                    <a:pt x="7562" y="2723"/>
                    <a:pt x="7764" y="2925"/>
                    <a:pt x="7966" y="2925"/>
                  </a:cubicBezTo>
                  <a:lnTo>
                    <a:pt x="7966" y="2925"/>
                  </a:lnTo>
                  <a:cubicBezTo>
                    <a:pt x="8167" y="2925"/>
                    <a:pt x="8369" y="2723"/>
                    <a:pt x="8369" y="2421"/>
                  </a:cubicBezTo>
                  <a:cubicBezTo>
                    <a:pt x="8369" y="2723"/>
                    <a:pt x="8571" y="2824"/>
                    <a:pt x="8772" y="2925"/>
                  </a:cubicBezTo>
                  <a:close/>
                </a:path>
              </a:pathLst>
            </a:custGeom>
            <a:solidFill>
              <a:srgbClr val="FA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48"/>
            <p:cNvSpPr/>
            <p:nvPr/>
          </p:nvSpPr>
          <p:spPr>
            <a:xfrm>
              <a:off x="7746709" y="3859288"/>
              <a:ext cx="165489" cy="14572"/>
            </a:xfrm>
            <a:custGeom>
              <a:avLst/>
              <a:gdLst/>
              <a:ahLst/>
              <a:cxnLst/>
              <a:rect l="l" t="t" r="r" b="b"/>
              <a:pathLst>
                <a:path w="9176" h="808" extrusionOk="0">
                  <a:moveTo>
                    <a:pt x="0" y="0"/>
                  </a:moveTo>
                  <a:lnTo>
                    <a:pt x="0" y="807"/>
                  </a:lnTo>
                  <a:lnTo>
                    <a:pt x="9176" y="807"/>
                  </a:lnTo>
                  <a:lnTo>
                    <a:pt x="9176" y="0"/>
                  </a:lnTo>
                  <a:close/>
                </a:path>
              </a:pathLst>
            </a:custGeom>
            <a:solidFill>
              <a:srgbClr val="C7B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48"/>
            <p:cNvSpPr/>
            <p:nvPr/>
          </p:nvSpPr>
          <p:spPr>
            <a:xfrm>
              <a:off x="7983108" y="3837464"/>
              <a:ext cx="132774" cy="143685"/>
            </a:xfrm>
            <a:custGeom>
              <a:avLst/>
              <a:gdLst/>
              <a:ahLst/>
              <a:cxnLst/>
              <a:rect l="l" t="t" r="r" b="b"/>
              <a:pathLst>
                <a:path w="7362" h="7967" extrusionOk="0">
                  <a:moveTo>
                    <a:pt x="1" y="1"/>
                  </a:moveTo>
                  <a:lnTo>
                    <a:pt x="3429" y="1"/>
                  </a:lnTo>
                  <a:lnTo>
                    <a:pt x="3933" y="1"/>
                  </a:lnTo>
                  <a:lnTo>
                    <a:pt x="7361" y="1"/>
                  </a:lnTo>
                  <a:lnTo>
                    <a:pt x="7361" y="7966"/>
                  </a:lnTo>
                  <a:lnTo>
                    <a:pt x="3933" y="7966"/>
                  </a:lnTo>
                  <a:lnTo>
                    <a:pt x="3429" y="7966"/>
                  </a:lnTo>
                  <a:lnTo>
                    <a:pt x="1" y="7966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48"/>
            <p:cNvSpPr/>
            <p:nvPr/>
          </p:nvSpPr>
          <p:spPr>
            <a:xfrm>
              <a:off x="7992216" y="3844733"/>
              <a:ext cx="116398" cy="127309"/>
            </a:xfrm>
            <a:custGeom>
              <a:avLst/>
              <a:gdLst/>
              <a:ahLst/>
              <a:cxnLst/>
              <a:rect l="l" t="t" r="r" b="b"/>
              <a:pathLst>
                <a:path w="6454" h="7059" extrusionOk="0">
                  <a:moveTo>
                    <a:pt x="3428" y="1"/>
                  </a:moveTo>
                  <a:lnTo>
                    <a:pt x="6453" y="1"/>
                  </a:lnTo>
                  <a:lnTo>
                    <a:pt x="6453" y="7059"/>
                  </a:lnTo>
                  <a:lnTo>
                    <a:pt x="3428" y="7059"/>
                  </a:lnTo>
                  <a:close/>
                  <a:moveTo>
                    <a:pt x="0" y="1"/>
                  </a:moveTo>
                  <a:lnTo>
                    <a:pt x="2924" y="1"/>
                  </a:lnTo>
                  <a:lnTo>
                    <a:pt x="2924" y="7059"/>
                  </a:lnTo>
                  <a:lnTo>
                    <a:pt x="0" y="7059"/>
                  </a:lnTo>
                  <a:close/>
                </a:path>
              </a:pathLst>
            </a:custGeom>
            <a:solidFill>
              <a:srgbClr val="3C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48"/>
            <p:cNvSpPr/>
            <p:nvPr/>
          </p:nvSpPr>
          <p:spPr>
            <a:xfrm>
              <a:off x="8008575" y="3859288"/>
              <a:ext cx="100040" cy="114576"/>
            </a:xfrm>
            <a:custGeom>
              <a:avLst/>
              <a:gdLst/>
              <a:ahLst/>
              <a:cxnLst/>
              <a:rect l="l" t="t" r="r" b="b"/>
              <a:pathLst>
                <a:path w="5547" h="6353" extrusionOk="0">
                  <a:moveTo>
                    <a:pt x="5546" y="0"/>
                  </a:moveTo>
                  <a:lnTo>
                    <a:pt x="5546" y="6353"/>
                  </a:lnTo>
                  <a:lnTo>
                    <a:pt x="3429" y="6353"/>
                  </a:lnTo>
                  <a:lnTo>
                    <a:pt x="3429" y="0"/>
                  </a:lnTo>
                  <a:close/>
                  <a:moveTo>
                    <a:pt x="0" y="0"/>
                  </a:moveTo>
                  <a:lnTo>
                    <a:pt x="2017" y="0"/>
                  </a:lnTo>
                  <a:lnTo>
                    <a:pt x="2017" y="6353"/>
                  </a:lnTo>
                  <a:lnTo>
                    <a:pt x="0" y="6353"/>
                  </a:lnTo>
                  <a:close/>
                </a:path>
              </a:pathLst>
            </a:custGeom>
            <a:solidFill>
              <a:srgbClr val="4B5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48"/>
            <p:cNvSpPr/>
            <p:nvPr/>
          </p:nvSpPr>
          <p:spPr>
            <a:xfrm>
              <a:off x="7972196" y="4008410"/>
              <a:ext cx="154596" cy="7286"/>
            </a:xfrm>
            <a:custGeom>
              <a:avLst/>
              <a:gdLst/>
              <a:ahLst/>
              <a:cxnLst/>
              <a:rect l="l" t="t" r="r" b="b"/>
              <a:pathLst>
                <a:path w="8572" h="404" extrusionOk="0">
                  <a:moveTo>
                    <a:pt x="1" y="0"/>
                  </a:moveTo>
                  <a:lnTo>
                    <a:pt x="1" y="404"/>
                  </a:lnTo>
                  <a:lnTo>
                    <a:pt x="8571" y="404"/>
                  </a:lnTo>
                  <a:lnTo>
                    <a:pt x="857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48"/>
            <p:cNvSpPr/>
            <p:nvPr/>
          </p:nvSpPr>
          <p:spPr>
            <a:xfrm>
              <a:off x="7972196" y="3981140"/>
              <a:ext cx="154596" cy="27287"/>
            </a:xfrm>
            <a:custGeom>
              <a:avLst/>
              <a:gdLst/>
              <a:ahLst/>
              <a:cxnLst/>
              <a:rect l="l" t="t" r="r" b="b"/>
              <a:pathLst>
                <a:path w="8572" h="1513" extrusionOk="0">
                  <a:moveTo>
                    <a:pt x="5748" y="1512"/>
                  </a:moveTo>
                  <a:lnTo>
                    <a:pt x="5748" y="1512"/>
                  </a:lnTo>
                  <a:lnTo>
                    <a:pt x="8571" y="1512"/>
                  </a:lnTo>
                  <a:lnTo>
                    <a:pt x="8571" y="1512"/>
                  </a:lnTo>
                  <a:lnTo>
                    <a:pt x="8571" y="0"/>
                  </a:lnTo>
                  <a:lnTo>
                    <a:pt x="8571" y="0"/>
                  </a:lnTo>
                  <a:lnTo>
                    <a:pt x="5748" y="0"/>
                  </a:lnTo>
                  <a:lnTo>
                    <a:pt x="5748" y="0"/>
                  </a:lnTo>
                  <a:lnTo>
                    <a:pt x="2925" y="0"/>
                  </a:lnTo>
                  <a:lnTo>
                    <a:pt x="1" y="0"/>
                  </a:lnTo>
                  <a:lnTo>
                    <a:pt x="1" y="1512"/>
                  </a:lnTo>
                  <a:lnTo>
                    <a:pt x="2925" y="1512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48"/>
            <p:cNvSpPr/>
            <p:nvPr/>
          </p:nvSpPr>
          <p:spPr>
            <a:xfrm>
              <a:off x="7966749" y="3822909"/>
              <a:ext cx="165489" cy="52752"/>
            </a:xfrm>
            <a:custGeom>
              <a:avLst/>
              <a:gdLst/>
              <a:ahLst/>
              <a:cxnLst/>
              <a:rect l="l" t="t" r="r" b="b"/>
              <a:pathLst>
                <a:path w="9176" h="2925" extrusionOk="0">
                  <a:moveTo>
                    <a:pt x="8773" y="2925"/>
                  </a:moveTo>
                  <a:lnTo>
                    <a:pt x="8773" y="2925"/>
                  </a:lnTo>
                  <a:cubicBezTo>
                    <a:pt x="8974" y="2925"/>
                    <a:pt x="9176" y="2723"/>
                    <a:pt x="9176" y="2421"/>
                  </a:cubicBezTo>
                  <a:lnTo>
                    <a:pt x="9176" y="2017"/>
                  </a:lnTo>
                  <a:lnTo>
                    <a:pt x="8773" y="1"/>
                  </a:lnTo>
                  <a:lnTo>
                    <a:pt x="404" y="1"/>
                  </a:lnTo>
                  <a:lnTo>
                    <a:pt x="0" y="2017"/>
                  </a:lnTo>
                  <a:lnTo>
                    <a:pt x="0" y="2421"/>
                  </a:lnTo>
                  <a:cubicBezTo>
                    <a:pt x="0" y="2723"/>
                    <a:pt x="202" y="2925"/>
                    <a:pt x="404" y="2925"/>
                  </a:cubicBezTo>
                  <a:lnTo>
                    <a:pt x="404" y="2925"/>
                  </a:lnTo>
                  <a:cubicBezTo>
                    <a:pt x="404" y="2320"/>
                    <a:pt x="1311" y="2320"/>
                    <a:pt x="1311" y="2925"/>
                  </a:cubicBezTo>
                  <a:lnTo>
                    <a:pt x="1311" y="2925"/>
                  </a:lnTo>
                  <a:cubicBezTo>
                    <a:pt x="1311" y="2320"/>
                    <a:pt x="2118" y="2320"/>
                    <a:pt x="2118" y="2925"/>
                  </a:cubicBezTo>
                  <a:lnTo>
                    <a:pt x="2118" y="2925"/>
                  </a:lnTo>
                  <a:cubicBezTo>
                    <a:pt x="2118" y="2320"/>
                    <a:pt x="2924" y="2320"/>
                    <a:pt x="2924" y="2925"/>
                  </a:cubicBezTo>
                  <a:lnTo>
                    <a:pt x="2924" y="2925"/>
                  </a:lnTo>
                  <a:cubicBezTo>
                    <a:pt x="2924" y="2320"/>
                    <a:pt x="3731" y="2320"/>
                    <a:pt x="3731" y="2925"/>
                  </a:cubicBezTo>
                  <a:lnTo>
                    <a:pt x="3731" y="2925"/>
                  </a:lnTo>
                  <a:cubicBezTo>
                    <a:pt x="3731" y="2320"/>
                    <a:pt x="4639" y="2320"/>
                    <a:pt x="4639" y="2925"/>
                  </a:cubicBezTo>
                  <a:lnTo>
                    <a:pt x="4639" y="2925"/>
                  </a:lnTo>
                  <a:cubicBezTo>
                    <a:pt x="4639" y="2320"/>
                    <a:pt x="5445" y="2320"/>
                    <a:pt x="5445" y="2925"/>
                  </a:cubicBezTo>
                  <a:lnTo>
                    <a:pt x="5445" y="2925"/>
                  </a:lnTo>
                  <a:cubicBezTo>
                    <a:pt x="5445" y="2320"/>
                    <a:pt x="6252" y="2320"/>
                    <a:pt x="6252" y="2925"/>
                  </a:cubicBezTo>
                  <a:lnTo>
                    <a:pt x="6252" y="2925"/>
                  </a:lnTo>
                  <a:cubicBezTo>
                    <a:pt x="6252" y="2320"/>
                    <a:pt x="7058" y="2320"/>
                    <a:pt x="7058" y="2925"/>
                  </a:cubicBezTo>
                  <a:lnTo>
                    <a:pt x="7058" y="2925"/>
                  </a:lnTo>
                  <a:cubicBezTo>
                    <a:pt x="7058" y="2320"/>
                    <a:pt x="7966" y="2320"/>
                    <a:pt x="7966" y="2925"/>
                  </a:cubicBezTo>
                  <a:lnTo>
                    <a:pt x="7966" y="2925"/>
                  </a:lnTo>
                  <a:cubicBezTo>
                    <a:pt x="7966" y="2320"/>
                    <a:pt x="8773" y="2320"/>
                    <a:pt x="8773" y="2925"/>
                  </a:cubicBezTo>
                  <a:close/>
                </a:path>
              </a:pathLst>
            </a:custGeom>
            <a:solidFill>
              <a:srgbClr val="FA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48"/>
            <p:cNvSpPr/>
            <p:nvPr/>
          </p:nvSpPr>
          <p:spPr>
            <a:xfrm>
              <a:off x="7966749" y="3859288"/>
              <a:ext cx="165489" cy="14572"/>
            </a:xfrm>
            <a:custGeom>
              <a:avLst/>
              <a:gdLst/>
              <a:ahLst/>
              <a:cxnLst/>
              <a:rect l="l" t="t" r="r" b="b"/>
              <a:pathLst>
                <a:path w="9176" h="808" extrusionOk="0">
                  <a:moveTo>
                    <a:pt x="0" y="0"/>
                  </a:moveTo>
                  <a:lnTo>
                    <a:pt x="0" y="807"/>
                  </a:lnTo>
                  <a:lnTo>
                    <a:pt x="9176" y="807"/>
                  </a:lnTo>
                  <a:lnTo>
                    <a:pt x="9176" y="0"/>
                  </a:lnTo>
                  <a:close/>
                </a:path>
              </a:pathLst>
            </a:custGeom>
            <a:solidFill>
              <a:srgbClr val="C7B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48"/>
            <p:cNvSpPr/>
            <p:nvPr/>
          </p:nvSpPr>
          <p:spPr>
            <a:xfrm>
              <a:off x="7322968" y="4117529"/>
              <a:ext cx="134595" cy="143667"/>
            </a:xfrm>
            <a:custGeom>
              <a:avLst/>
              <a:gdLst/>
              <a:ahLst/>
              <a:cxnLst/>
              <a:rect l="l" t="t" r="r" b="b"/>
              <a:pathLst>
                <a:path w="7463" h="7966" extrusionOk="0">
                  <a:moveTo>
                    <a:pt x="1" y="0"/>
                  </a:moveTo>
                  <a:lnTo>
                    <a:pt x="3530" y="0"/>
                  </a:lnTo>
                  <a:lnTo>
                    <a:pt x="3933" y="0"/>
                  </a:lnTo>
                  <a:lnTo>
                    <a:pt x="7462" y="0"/>
                  </a:lnTo>
                  <a:lnTo>
                    <a:pt x="7462" y="7966"/>
                  </a:lnTo>
                  <a:lnTo>
                    <a:pt x="3933" y="7966"/>
                  </a:lnTo>
                  <a:lnTo>
                    <a:pt x="3530" y="7966"/>
                  </a:lnTo>
                  <a:lnTo>
                    <a:pt x="1" y="7966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48"/>
            <p:cNvSpPr/>
            <p:nvPr/>
          </p:nvSpPr>
          <p:spPr>
            <a:xfrm>
              <a:off x="7332076" y="4124798"/>
              <a:ext cx="116398" cy="127309"/>
            </a:xfrm>
            <a:custGeom>
              <a:avLst/>
              <a:gdLst/>
              <a:ahLst/>
              <a:cxnLst/>
              <a:rect l="l" t="t" r="r" b="b"/>
              <a:pathLst>
                <a:path w="6454" h="7059" extrusionOk="0">
                  <a:moveTo>
                    <a:pt x="3428" y="1"/>
                  </a:moveTo>
                  <a:lnTo>
                    <a:pt x="6453" y="1"/>
                  </a:lnTo>
                  <a:lnTo>
                    <a:pt x="6453" y="7059"/>
                  </a:lnTo>
                  <a:lnTo>
                    <a:pt x="3428" y="7059"/>
                  </a:lnTo>
                  <a:close/>
                  <a:moveTo>
                    <a:pt x="0" y="1"/>
                  </a:moveTo>
                  <a:lnTo>
                    <a:pt x="3025" y="1"/>
                  </a:lnTo>
                  <a:lnTo>
                    <a:pt x="3025" y="7059"/>
                  </a:lnTo>
                  <a:lnTo>
                    <a:pt x="0" y="7059"/>
                  </a:lnTo>
                  <a:close/>
                </a:path>
              </a:pathLst>
            </a:custGeom>
            <a:solidFill>
              <a:srgbClr val="3C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48"/>
            <p:cNvSpPr/>
            <p:nvPr/>
          </p:nvSpPr>
          <p:spPr>
            <a:xfrm>
              <a:off x="7348435" y="4139353"/>
              <a:ext cx="100040" cy="114576"/>
            </a:xfrm>
            <a:custGeom>
              <a:avLst/>
              <a:gdLst/>
              <a:ahLst/>
              <a:cxnLst/>
              <a:rect l="l" t="t" r="r" b="b"/>
              <a:pathLst>
                <a:path w="5547" h="6353" extrusionOk="0">
                  <a:moveTo>
                    <a:pt x="5546" y="0"/>
                  </a:moveTo>
                  <a:lnTo>
                    <a:pt x="5546" y="6352"/>
                  </a:lnTo>
                  <a:lnTo>
                    <a:pt x="3530" y="6352"/>
                  </a:lnTo>
                  <a:lnTo>
                    <a:pt x="3530" y="0"/>
                  </a:lnTo>
                  <a:close/>
                  <a:moveTo>
                    <a:pt x="0" y="0"/>
                  </a:moveTo>
                  <a:lnTo>
                    <a:pt x="2118" y="0"/>
                  </a:lnTo>
                  <a:lnTo>
                    <a:pt x="2118" y="6352"/>
                  </a:lnTo>
                  <a:lnTo>
                    <a:pt x="0" y="6352"/>
                  </a:lnTo>
                  <a:close/>
                </a:path>
              </a:pathLst>
            </a:custGeom>
            <a:solidFill>
              <a:srgbClr val="4B5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48"/>
            <p:cNvSpPr/>
            <p:nvPr/>
          </p:nvSpPr>
          <p:spPr>
            <a:xfrm>
              <a:off x="7312056" y="4288475"/>
              <a:ext cx="154596" cy="5465"/>
            </a:xfrm>
            <a:custGeom>
              <a:avLst/>
              <a:gdLst/>
              <a:ahLst/>
              <a:cxnLst/>
              <a:rect l="l" t="t" r="r" b="b"/>
              <a:pathLst>
                <a:path w="8572" h="303" extrusionOk="0">
                  <a:moveTo>
                    <a:pt x="1" y="0"/>
                  </a:moveTo>
                  <a:lnTo>
                    <a:pt x="1" y="303"/>
                  </a:lnTo>
                  <a:lnTo>
                    <a:pt x="8571" y="303"/>
                  </a:lnTo>
                  <a:lnTo>
                    <a:pt x="857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48"/>
            <p:cNvSpPr/>
            <p:nvPr/>
          </p:nvSpPr>
          <p:spPr>
            <a:xfrm>
              <a:off x="7312056" y="4261187"/>
              <a:ext cx="154596" cy="27305"/>
            </a:xfrm>
            <a:custGeom>
              <a:avLst/>
              <a:gdLst/>
              <a:ahLst/>
              <a:cxnLst/>
              <a:rect l="l" t="t" r="r" b="b"/>
              <a:pathLst>
                <a:path w="8572" h="1514" extrusionOk="0">
                  <a:moveTo>
                    <a:pt x="5748" y="1513"/>
                  </a:moveTo>
                  <a:lnTo>
                    <a:pt x="5748" y="1513"/>
                  </a:lnTo>
                  <a:lnTo>
                    <a:pt x="8571" y="1513"/>
                  </a:lnTo>
                  <a:lnTo>
                    <a:pt x="8571" y="1513"/>
                  </a:lnTo>
                  <a:lnTo>
                    <a:pt x="8571" y="1"/>
                  </a:lnTo>
                  <a:lnTo>
                    <a:pt x="8571" y="1"/>
                  </a:lnTo>
                  <a:lnTo>
                    <a:pt x="5748" y="1"/>
                  </a:lnTo>
                  <a:lnTo>
                    <a:pt x="5748" y="1"/>
                  </a:lnTo>
                  <a:lnTo>
                    <a:pt x="2925" y="1"/>
                  </a:lnTo>
                  <a:lnTo>
                    <a:pt x="1" y="1"/>
                  </a:lnTo>
                  <a:lnTo>
                    <a:pt x="1" y="1513"/>
                  </a:lnTo>
                  <a:lnTo>
                    <a:pt x="2925" y="1513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48"/>
            <p:cNvSpPr/>
            <p:nvPr/>
          </p:nvSpPr>
          <p:spPr>
            <a:xfrm>
              <a:off x="7308431" y="4102974"/>
              <a:ext cx="163668" cy="50931"/>
            </a:xfrm>
            <a:custGeom>
              <a:avLst/>
              <a:gdLst/>
              <a:ahLst/>
              <a:cxnLst/>
              <a:rect l="l" t="t" r="r" b="b"/>
              <a:pathLst>
                <a:path w="9075" h="2824" extrusionOk="0">
                  <a:moveTo>
                    <a:pt x="8672" y="2824"/>
                  </a:moveTo>
                  <a:lnTo>
                    <a:pt x="8672" y="2824"/>
                  </a:lnTo>
                  <a:cubicBezTo>
                    <a:pt x="8873" y="2824"/>
                    <a:pt x="9075" y="2622"/>
                    <a:pt x="9075" y="2420"/>
                  </a:cubicBezTo>
                  <a:lnTo>
                    <a:pt x="9075" y="2017"/>
                  </a:lnTo>
                  <a:lnTo>
                    <a:pt x="8672" y="1"/>
                  </a:lnTo>
                  <a:lnTo>
                    <a:pt x="404" y="1"/>
                  </a:lnTo>
                  <a:lnTo>
                    <a:pt x="0" y="2017"/>
                  </a:lnTo>
                  <a:lnTo>
                    <a:pt x="0" y="2420"/>
                  </a:lnTo>
                  <a:cubicBezTo>
                    <a:pt x="0" y="2622"/>
                    <a:pt x="101" y="2824"/>
                    <a:pt x="404" y="2824"/>
                  </a:cubicBezTo>
                  <a:lnTo>
                    <a:pt x="404" y="2824"/>
                  </a:lnTo>
                  <a:cubicBezTo>
                    <a:pt x="605" y="2824"/>
                    <a:pt x="807" y="2622"/>
                    <a:pt x="807" y="2420"/>
                  </a:cubicBezTo>
                  <a:cubicBezTo>
                    <a:pt x="807" y="2622"/>
                    <a:pt x="1009" y="2824"/>
                    <a:pt x="1210" y="2824"/>
                  </a:cubicBezTo>
                  <a:lnTo>
                    <a:pt x="1210" y="2824"/>
                  </a:lnTo>
                  <a:cubicBezTo>
                    <a:pt x="1412" y="2824"/>
                    <a:pt x="1614" y="2622"/>
                    <a:pt x="1614" y="2420"/>
                  </a:cubicBezTo>
                  <a:cubicBezTo>
                    <a:pt x="1614" y="2622"/>
                    <a:pt x="1815" y="2824"/>
                    <a:pt x="2017" y="2824"/>
                  </a:cubicBezTo>
                  <a:lnTo>
                    <a:pt x="2017" y="2824"/>
                  </a:lnTo>
                  <a:cubicBezTo>
                    <a:pt x="2218" y="2824"/>
                    <a:pt x="2420" y="2622"/>
                    <a:pt x="2420" y="2420"/>
                  </a:cubicBezTo>
                  <a:cubicBezTo>
                    <a:pt x="2420" y="2622"/>
                    <a:pt x="2622" y="2824"/>
                    <a:pt x="2823" y="2824"/>
                  </a:cubicBezTo>
                  <a:lnTo>
                    <a:pt x="2823" y="2824"/>
                  </a:lnTo>
                  <a:cubicBezTo>
                    <a:pt x="3126" y="2824"/>
                    <a:pt x="3328" y="2622"/>
                    <a:pt x="3328" y="2420"/>
                  </a:cubicBezTo>
                  <a:cubicBezTo>
                    <a:pt x="3227" y="2622"/>
                    <a:pt x="3428" y="2824"/>
                    <a:pt x="3731" y="2824"/>
                  </a:cubicBezTo>
                  <a:lnTo>
                    <a:pt x="3731" y="2824"/>
                  </a:lnTo>
                  <a:cubicBezTo>
                    <a:pt x="3731" y="2219"/>
                    <a:pt x="4538" y="2219"/>
                    <a:pt x="4538" y="2824"/>
                  </a:cubicBezTo>
                  <a:lnTo>
                    <a:pt x="4538" y="2824"/>
                  </a:lnTo>
                  <a:cubicBezTo>
                    <a:pt x="4538" y="2219"/>
                    <a:pt x="5344" y="2219"/>
                    <a:pt x="5344" y="2824"/>
                  </a:cubicBezTo>
                  <a:lnTo>
                    <a:pt x="5344" y="2824"/>
                  </a:lnTo>
                  <a:cubicBezTo>
                    <a:pt x="5344" y="2219"/>
                    <a:pt x="6151" y="2219"/>
                    <a:pt x="6151" y="2824"/>
                  </a:cubicBezTo>
                  <a:lnTo>
                    <a:pt x="6151" y="2824"/>
                  </a:lnTo>
                  <a:cubicBezTo>
                    <a:pt x="6151" y="2219"/>
                    <a:pt x="7058" y="2219"/>
                    <a:pt x="7058" y="2824"/>
                  </a:cubicBezTo>
                  <a:lnTo>
                    <a:pt x="7058" y="2824"/>
                  </a:lnTo>
                  <a:cubicBezTo>
                    <a:pt x="7058" y="2219"/>
                    <a:pt x="7865" y="2219"/>
                    <a:pt x="7865" y="2824"/>
                  </a:cubicBezTo>
                  <a:lnTo>
                    <a:pt x="7865" y="2824"/>
                  </a:lnTo>
                  <a:cubicBezTo>
                    <a:pt x="7865" y="2219"/>
                    <a:pt x="8672" y="2219"/>
                    <a:pt x="8672" y="2824"/>
                  </a:cubicBezTo>
                  <a:close/>
                </a:path>
              </a:pathLst>
            </a:custGeom>
            <a:solidFill>
              <a:srgbClr val="FA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48"/>
            <p:cNvSpPr/>
            <p:nvPr/>
          </p:nvSpPr>
          <p:spPr>
            <a:xfrm>
              <a:off x="7308431" y="4137531"/>
              <a:ext cx="163668" cy="16376"/>
            </a:xfrm>
            <a:custGeom>
              <a:avLst/>
              <a:gdLst/>
              <a:ahLst/>
              <a:cxnLst/>
              <a:rect l="l" t="t" r="r" b="b"/>
              <a:pathLst>
                <a:path w="9075" h="908" extrusionOk="0">
                  <a:moveTo>
                    <a:pt x="0" y="0"/>
                  </a:moveTo>
                  <a:lnTo>
                    <a:pt x="0" y="908"/>
                  </a:lnTo>
                  <a:lnTo>
                    <a:pt x="9075" y="908"/>
                  </a:lnTo>
                  <a:lnTo>
                    <a:pt x="9075" y="0"/>
                  </a:lnTo>
                  <a:close/>
                </a:path>
              </a:pathLst>
            </a:custGeom>
            <a:solidFill>
              <a:srgbClr val="C7B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48"/>
            <p:cNvSpPr/>
            <p:nvPr/>
          </p:nvSpPr>
          <p:spPr>
            <a:xfrm>
              <a:off x="7543027" y="4117529"/>
              <a:ext cx="134577" cy="143667"/>
            </a:xfrm>
            <a:custGeom>
              <a:avLst/>
              <a:gdLst/>
              <a:ahLst/>
              <a:cxnLst/>
              <a:rect l="l" t="t" r="r" b="b"/>
              <a:pathLst>
                <a:path w="7462" h="7966" extrusionOk="0">
                  <a:moveTo>
                    <a:pt x="0" y="0"/>
                  </a:moveTo>
                  <a:lnTo>
                    <a:pt x="3529" y="0"/>
                  </a:lnTo>
                  <a:lnTo>
                    <a:pt x="3933" y="0"/>
                  </a:lnTo>
                  <a:lnTo>
                    <a:pt x="7462" y="0"/>
                  </a:lnTo>
                  <a:lnTo>
                    <a:pt x="7462" y="7966"/>
                  </a:lnTo>
                  <a:lnTo>
                    <a:pt x="3933" y="7966"/>
                  </a:lnTo>
                  <a:lnTo>
                    <a:pt x="3529" y="7966"/>
                  </a:lnTo>
                  <a:lnTo>
                    <a:pt x="0" y="7966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48"/>
            <p:cNvSpPr/>
            <p:nvPr/>
          </p:nvSpPr>
          <p:spPr>
            <a:xfrm>
              <a:off x="7552117" y="4124798"/>
              <a:ext cx="116398" cy="127309"/>
            </a:xfrm>
            <a:custGeom>
              <a:avLst/>
              <a:gdLst/>
              <a:ahLst/>
              <a:cxnLst/>
              <a:rect l="l" t="t" r="r" b="b"/>
              <a:pathLst>
                <a:path w="6454" h="7059" extrusionOk="0">
                  <a:moveTo>
                    <a:pt x="3429" y="1"/>
                  </a:moveTo>
                  <a:lnTo>
                    <a:pt x="6453" y="1"/>
                  </a:lnTo>
                  <a:lnTo>
                    <a:pt x="6453" y="7059"/>
                  </a:lnTo>
                  <a:lnTo>
                    <a:pt x="3429" y="7059"/>
                  </a:lnTo>
                  <a:close/>
                  <a:moveTo>
                    <a:pt x="0" y="1"/>
                  </a:moveTo>
                  <a:lnTo>
                    <a:pt x="3025" y="1"/>
                  </a:lnTo>
                  <a:lnTo>
                    <a:pt x="3025" y="7059"/>
                  </a:lnTo>
                  <a:lnTo>
                    <a:pt x="0" y="7059"/>
                  </a:lnTo>
                  <a:close/>
                </a:path>
              </a:pathLst>
            </a:custGeom>
            <a:solidFill>
              <a:srgbClr val="C9A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2" name="Google Shape;8252;p48"/>
            <p:cNvSpPr/>
            <p:nvPr/>
          </p:nvSpPr>
          <p:spPr>
            <a:xfrm>
              <a:off x="7568476" y="4139353"/>
              <a:ext cx="100040" cy="114576"/>
            </a:xfrm>
            <a:custGeom>
              <a:avLst/>
              <a:gdLst/>
              <a:ahLst/>
              <a:cxnLst/>
              <a:rect l="l" t="t" r="r" b="b"/>
              <a:pathLst>
                <a:path w="5547" h="6353" extrusionOk="0">
                  <a:moveTo>
                    <a:pt x="5546" y="0"/>
                  </a:moveTo>
                  <a:lnTo>
                    <a:pt x="5546" y="6352"/>
                  </a:lnTo>
                  <a:lnTo>
                    <a:pt x="3429" y="6352"/>
                  </a:lnTo>
                  <a:lnTo>
                    <a:pt x="3429" y="0"/>
                  </a:lnTo>
                  <a:close/>
                  <a:moveTo>
                    <a:pt x="1" y="0"/>
                  </a:moveTo>
                  <a:lnTo>
                    <a:pt x="2118" y="0"/>
                  </a:lnTo>
                  <a:lnTo>
                    <a:pt x="2118" y="6352"/>
                  </a:lnTo>
                  <a:lnTo>
                    <a:pt x="1" y="6352"/>
                  </a:lnTo>
                  <a:close/>
                </a:path>
              </a:pathLst>
            </a:custGeom>
            <a:solidFill>
              <a:srgbClr val="E9C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3" name="Google Shape;8253;p48"/>
            <p:cNvSpPr/>
            <p:nvPr/>
          </p:nvSpPr>
          <p:spPr>
            <a:xfrm>
              <a:off x="7532115" y="4288475"/>
              <a:ext cx="154578" cy="5465"/>
            </a:xfrm>
            <a:custGeom>
              <a:avLst/>
              <a:gdLst/>
              <a:ahLst/>
              <a:cxnLst/>
              <a:rect l="l" t="t" r="r" b="b"/>
              <a:pathLst>
                <a:path w="8571" h="303" extrusionOk="0">
                  <a:moveTo>
                    <a:pt x="0" y="0"/>
                  </a:moveTo>
                  <a:lnTo>
                    <a:pt x="0" y="303"/>
                  </a:lnTo>
                  <a:lnTo>
                    <a:pt x="8571" y="303"/>
                  </a:lnTo>
                  <a:lnTo>
                    <a:pt x="857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48"/>
            <p:cNvSpPr/>
            <p:nvPr/>
          </p:nvSpPr>
          <p:spPr>
            <a:xfrm>
              <a:off x="7532115" y="4261187"/>
              <a:ext cx="154578" cy="27305"/>
            </a:xfrm>
            <a:custGeom>
              <a:avLst/>
              <a:gdLst/>
              <a:ahLst/>
              <a:cxnLst/>
              <a:rect l="l" t="t" r="r" b="b"/>
              <a:pathLst>
                <a:path w="8571" h="1514" extrusionOk="0">
                  <a:moveTo>
                    <a:pt x="5747" y="1513"/>
                  </a:moveTo>
                  <a:lnTo>
                    <a:pt x="5747" y="1513"/>
                  </a:lnTo>
                  <a:lnTo>
                    <a:pt x="8571" y="1513"/>
                  </a:lnTo>
                  <a:lnTo>
                    <a:pt x="8571" y="1513"/>
                  </a:lnTo>
                  <a:lnTo>
                    <a:pt x="8571" y="1"/>
                  </a:lnTo>
                  <a:lnTo>
                    <a:pt x="8571" y="1"/>
                  </a:lnTo>
                  <a:lnTo>
                    <a:pt x="5747" y="1"/>
                  </a:lnTo>
                  <a:lnTo>
                    <a:pt x="5747" y="1"/>
                  </a:lnTo>
                  <a:lnTo>
                    <a:pt x="2924" y="1"/>
                  </a:lnTo>
                  <a:lnTo>
                    <a:pt x="0" y="1"/>
                  </a:lnTo>
                  <a:lnTo>
                    <a:pt x="0" y="1513"/>
                  </a:lnTo>
                  <a:lnTo>
                    <a:pt x="2924" y="1513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48"/>
            <p:cNvSpPr/>
            <p:nvPr/>
          </p:nvSpPr>
          <p:spPr>
            <a:xfrm>
              <a:off x="7526650" y="4102974"/>
              <a:ext cx="167329" cy="50931"/>
            </a:xfrm>
            <a:custGeom>
              <a:avLst/>
              <a:gdLst/>
              <a:ahLst/>
              <a:cxnLst/>
              <a:rect l="l" t="t" r="r" b="b"/>
              <a:pathLst>
                <a:path w="9278" h="2824" extrusionOk="0">
                  <a:moveTo>
                    <a:pt x="8874" y="2824"/>
                  </a:moveTo>
                  <a:lnTo>
                    <a:pt x="8874" y="2824"/>
                  </a:lnTo>
                  <a:cubicBezTo>
                    <a:pt x="9075" y="2824"/>
                    <a:pt x="9277" y="2622"/>
                    <a:pt x="9277" y="2420"/>
                  </a:cubicBezTo>
                  <a:lnTo>
                    <a:pt x="9277" y="2017"/>
                  </a:lnTo>
                  <a:lnTo>
                    <a:pt x="8874" y="1"/>
                  </a:lnTo>
                  <a:lnTo>
                    <a:pt x="505" y="1"/>
                  </a:lnTo>
                  <a:lnTo>
                    <a:pt x="1" y="2017"/>
                  </a:lnTo>
                  <a:lnTo>
                    <a:pt x="1" y="2420"/>
                  </a:lnTo>
                  <a:cubicBezTo>
                    <a:pt x="1" y="2622"/>
                    <a:pt x="202" y="2824"/>
                    <a:pt x="404" y="2824"/>
                  </a:cubicBezTo>
                  <a:lnTo>
                    <a:pt x="404" y="2824"/>
                  </a:lnTo>
                  <a:cubicBezTo>
                    <a:pt x="404" y="2219"/>
                    <a:pt x="1211" y="2219"/>
                    <a:pt x="1211" y="2824"/>
                  </a:cubicBezTo>
                  <a:lnTo>
                    <a:pt x="1211" y="2824"/>
                  </a:lnTo>
                  <a:cubicBezTo>
                    <a:pt x="1513" y="2824"/>
                    <a:pt x="1715" y="2622"/>
                    <a:pt x="1715" y="2420"/>
                  </a:cubicBezTo>
                  <a:cubicBezTo>
                    <a:pt x="1614" y="2622"/>
                    <a:pt x="1816" y="2824"/>
                    <a:pt x="2118" y="2824"/>
                  </a:cubicBezTo>
                  <a:lnTo>
                    <a:pt x="2118" y="2824"/>
                  </a:lnTo>
                  <a:cubicBezTo>
                    <a:pt x="2320" y="2824"/>
                    <a:pt x="2521" y="2622"/>
                    <a:pt x="2521" y="2420"/>
                  </a:cubicBezTo>
                  <a:cubicBezTo>
                    <a:pt x="2521" y="2622"/>
                    <a:pt x="2723" y="2824"/>
                    <a:pt x="2925" y="2824"/>
                  </a:cubicBezTo>
                  <a:lnTo>
                    <a:pt x="2925" y="2824"/>
                  </a:lnTo>
                  <a:cubicBezTo>
                    <a:pt x="3126" y="2824"/>
                    <a:pt x="3328" y="2622"/>
                    <a:pt x="3328" y="2420"/>
                  </a:cubicBezTo>
                  <a:cubicBezTo>
                    <a:pt x="3328" y="2622"/>
                    <a:pt x="3530" y="2824"/>
                    <a:pt x="3731" y="2824"/>
                  </a:cubicBezTo>
                  <a:lnTo>
                    <a:pt x="3731" y="2824"/>
                  </a:lnTo>
                  <a:cubicBezTo>
                    <a:pt x="3933" y="2824"/>
                    <a:pt x="4135" y="2622"/>
                    <a:pt x="4135" y="2420"/>
                  </a:cubicBezTo>
                  <a:cubicBezTo>
                    <a:pt x="4135" y="2622"/>
                    <a:pt x="4336" y="2824"/>
                    <a:pt x="4538" y="2824"/>
                  </a:cubicBezTo>
                  <a:lnTo>
                    <a:pt x="4538" y="2824"/>
                  </a:lnTo>
                  <a:cubicBezTo>
                    <a:pt x="4740" y="2824"/>
                    <a:pt x="4941" y="2622"/>
                    <a:pt x="4941" y="2420"/>
                  </a:cubicBezTo>
                  <a:cubicBezTo>
                    <a:pt x="4941" y="2622"/>
                    <a:pt x="5143" y="2824"/>
                    <a:pt x="5345" y="2824"/>
                  </a:cubicBezTo>
                  <a:lnTo>
                    <a:pt x="5345" y="2824"/>
                  </a:lnTo>
                  <a:cubicBezTo>
                    <a:pt x="5647" y="2824"/>
                    <a:pt x="5849" y="2622"/>
                    <a:pt x="5849" y="2420"/>
                  </a:cubicBezTo>
                  <a:cubicBezTo>
                    <a:pt x="5748" y="2622"/>
                    <a:pt x="5950" y="2824"/>
                    <a:pt x="6252" y="2824"/>
                  </a:cubicBezTo>
                  <a:lnTo>
                    <a:pt x="6252" y="2824"/>
                  </a:lnTo>
                  <a:cubicBezTo>
                    <a:pt x="6454" y="2824"/>
                    <a:pt x="6655" y="2622"/>
                    <a:pt x="6655" y="2420"/>
                  </a:cubicBezTo>
                  <a:cubicBezTo>
                    <a:pt x="6655" y="2622"/>
                    <a:pt x="6857" y="2824"/>
                    <a:pt x="7059" y="2824"/>
                  </a:cubicBezTo>
                  <a:lnTo>
                    <a:pt x="7059" y="2824"/>
                  </a:lnTo>
                  <a:cubicBezTo>
                    <a:pt x="7260" y="2824"/>
                    <a:pt x="7462" y="2622"/>
                    <a:pt x="7462" y="2420"/>
                  </a:cubicBezTo>
                  <a:cubicBezTo>
                    <a:pt x="7462" y="2622"/>
                    <a:pt x="7664" y="2824"/>
                    <a:pt x="7865" y="2824"/>
                  </a:cubicBezTo>
                  <a:lnTo>
                    <a:pt x="7865" y="2824"/>
                  </a:lnTo>
                  <a:cubicBezTo>
                    <a:pt x="7865" y="2219"/>
                    <a:pt x="8672" y="2219"/>
                    <a:pt x="8672" y="2824"/>
                  </a:cubicBezTo>
                  <a:close/>
                </a:path>
              </a:pathLst>
            </a:custGeom>
            <a:solidFill>
              <a:srgbClr val="FA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48"/>
            <p:cNvSpPr/>
            <p:nvPr/>
          </p:nvSpPr>
          <p:spPr>
            <a:xfrm>
              <a:off x="7526650" y="4137531"/>
              <a:ext cx="165507" cy="16376"/>
            </a:xfrm>
            <a:custGeom>
              <a:avLst/>
              <a:gdLst/>
              <a:ahLst/>
              <a:cxnLst/>
              <a:rect l="l" t="t" r="r" b="b"/>
              <a:pathLst>
                <a:path w="9177" h="908" extrusionOk="0">
                  <a:moveTo>
                    <a:pt x="1" y="0"/>
                  </a:moveTo>
                  <a:lnTo>
                    <a:pt x="1" y="908"/>
                  </a:lnTo>
                  <a:lnTo>
                    <a:pt x="9176" y="908"/>
                  </a:lnTo>
                  <a:lnTo>
                    <a:pt x="9176" y="0"/>
                  </a:lnTo>
                  <a:close/>
                </a:path>
              </a:pathLst>
            </a:custGeom>
            <a:solidFill>
              <a:srgbClr val="C7B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48"/>
            <p:cNvSpPr/>
            <p:nvPr/>
          </p:nvSpPr>
          <p:spPr>
            <a:xfrm>
              <a:off x="7763068" y="4117529"/>
              <a:ext cx="132774" cy="143667"/>
            </a:xfrm>
            <a:custGeom>
              <a:avLst/>
              <a:gdLst/>
              <a:ahLst/>
              <a:cxnLst/>
              <a:rect l="l" t="t" r="r" b="b"/>
              <a:pathLst>
                <a:path w="7362" h="7966" extrusionOk="0">
                  <a:moveTo>
                    <a:pt x="1" y="0"/>
                  </a:moveTo>
                  <a:lnTo>
                    <a:pt x="3429" y="0"/>
                  </a:lnTo>
                  <a:lnTo>
                    <a:pt x="3933" y="0"/>
                  </a:lnTo>
                  <a:lnTo>
                    <a:pt x="7361" y="0"/>
                  </a:lnTo>
                  <a:lnTo>
                    <a:pt x="7361" y="7966"/>
                  </a:lnTo>
                  <a:lnTo>
                    <a:pt x="3933" y="7966"/>
                  </a:lnTo>
                  <a:lnTo>
                    <a:pt x="3429" y="7966"/>
                  </a:lnTo>
                  <a:lnTo>
                    <a:pt x="1" y="7966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48"/>
            <p:cNvSpPr/>
            <p:nvPr/>
          </p:nvSpPr>
          <p:spPr>
            <a:xfrm>
              <a:off x="7772158" y="4124798"/>
              <a:ext cx="116398" cy="127309"/>
            </a:xfrm>
            <a:custGeom>
              <a:avLst/>
              <a:gdLst/>
              <a:ahLst/>
              <a:cxnLst/>
              <a:rect l="l" t="t" r="r" b="b"/>
              <a:pathLst>
                <a:path w="6454" h="7059" extrusionOk="0">
                  <a:moveTo>
                    <a:pt x="3429" y="1"/>
                  </a:moveTo>
                  <a:lnTo>
                    <a:pt x="6454" y="1"/>
                  </a:lnTo>
                  <a:lnTo>
                    <a:pt x="6454" y="7059"/>
                  </a:lnTo>
                  <a:lnTo>
                    <a:pt x="3429" y="7059"/>
                  </a:lnTo>
                  <a:close/>
                  <a:moveTo>
                    <a:pt x="1" y="1"/>
                  </a:moveTo>
                  <a:lnTo>
                    <a:pt x="2925" y="1"/>
                  </a:lnTo>
                  <a:lnTo>
                    <a:pt x="2925" y="7059"/>
                  </a:lnTo>
                  <a:lnTo>
                    <a:pt x="1" y="7059"/>
                  </a:lnTo>
                  <a:close/>
                </a:path>
              </a:pathLst>
            </a:custGeom>
            <a:solidFill>
              <a:srgbClr val="3C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48"/>
            <p:cNvSpPr/>
            <p:nvPr/>
          </p:nvSpPr>
          <p:spPr>
            <a:xfrm>
              <a:off x="7788535" y="4139353"/>
              <a:ext cx="100022" cy="114576"/>
            </a:xfrm>
            <a:custGeom>
              <a:avLst/>
              <a:gdLst/>
              <a:ahLst/>
              <a:cxnLst/>
              <a:rect l="l" t="t" r="r" b="b"/>
              <a:pathLst>
                <a:path w="5546" h="6353" extrusionOk="0">
                  <a:moveTo>
                    <a:pt x="5546" y="0"/>
                  </a:moveTo>
                  <a:lnTo>
                    <a:pt x="5546" y="6352"/>
                  </a:lnTo>
                  <a:lnTo>
                    <a:pt x="3428" y="6352"/>
                  </a:lnTo>
                  <a:lnTo>
                    <a:pt x="3428" y="0"/>
                  </a:lnTo>
                  <a:close/>
                  <a:moveTo>
                    <a:pt x="0" y="0"/>
                  </a:moveTo>
                  <a:lnTo>
                    <a:pt x="2017" y="0"/>
                  </a:lnTo>
                  <a:lnTo>
                    <a:pt x="2017" y="6352"/>
                  </a:lnTo>
                  <a:lnTo>
                    <a:pt x="0" y="6352"/>
                  </a:lnTo>
                  <a:close/>
                </a:path>
              </a:pathLst>
            </a:custGeom>
            <a:solidFill>
              <a:srgbClr val="4B5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48"/>
            <p:cNvSpPr/>
            <p:nvPr/>
          </p:nvSpPr>
          <p:spPr>
            <a:xfrm>
              <a:off x="7752156" y="4288475"/>
              <a:ext cx="154596" cy="5465"/>
            </a:xfrm>
            <a:custGeom>
              <a:avLst/>
              <a:gdLst/>
              <a:ahLst/>
              <a:cxnLst/>
              <a:rect l="l" t="t" r="r" b="b"/>
              <a:pathLst>
                <a:path w="8572" h="303" extrusionOk="0">
                  <a:moveTo>
                    <a:pt x="1" y="0"/>
                  </a:moveTo>
                  <a:lnTo>
                    <a:pt x="1" y="303"/>
                  </a:lnTo>
                  <a:lnTo>
                    <a:pt x="8571" y="303"/>
                  </a:lnTo>
                  <a:lnTo>
                    <a:pt x="857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48"/>
            <p:cNvSpPr/>
            <p:nvPr/>
          </p:nvSpPr>
          <p:spPr>
            <a:xfrm>
              <a:off x="7752156" y="4261187"/>
              <a:ext cx="154596" cy="27305"/>
            </a:xfrm>
            <a:custGeom>
              <a:avLst/>
              <a:gdLst/>
              <a:ahLst/>
              <a:cxnLst/>
              <a:rect l="l" t="t" r="r" b="b"/>
              <a:pathLst>
                <a:path w="8572" h="1514" extrusionOk="0">
                  <a:moveTo>
                    <a:pt x="5748" y="1513"/>
                  </a:moveTo>
                  <a:lnTo>
                    <a:pt x="5748" y="1513"/>
                  </a:lnTo>
                  <a:lnTo>
                    <a:pt x="8571" y="1513"/>
                  </a:lnTo>
                  <a:lnTo>
                    <a:pt x="8571" y="1513"/>
                  </a:lnTo>
                  <a:lnTo>
                    <a:pt x="8571" y="1"/>
                  </a:lnTo>
                  <a:lnTo>
                    <a:pt x="8571" y="1"/>
                  </a:lnTo>
                  <a:lnTo>
                    <a:pt x="5748" y="1"/>
                  </a:lnTo>
                  <a:lnTo>
                    <a:pt x="5748" y="1"/>
                  </a:lnTo>
                  <a:lnTo>
                    <a:pt x="2925" y="1"/>
                  </a:lnTo>
                  <a:lnTo>
                    <a:pt x="1" y="1"/>
                  </a:lnTo>
                  <a:lnTo>
                    <a:pt x="1" y="1513"/>
                  </a:lnTo>
                  <a:lnTo>
                    <a:pt x="2925" y="1513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48"/>
            <p:cNvSpPr/>
            <p:nvPr/>
          </p:nvSpPr>
          <p:spPr>
            <a:xfrm>
              <a:off x="7746709" y="4102974"/>
              <a:ext cx="165489" cy="50931"/>
            </a:xfrm>
            <a:custGeom>
              <a:avLst/>
              <a:gdLst/>
              <a:ahLst/>
              <a:cxnLst/>
              <a:rect l="l" t="t" r="r" b="b"/>
              <a:pathLst>
                <a:path w="9176" h="2824" extrusionOk="0">
                  <a:moveTo>
                    <a:pt x="8772" y="2824"/>
                  </a:moveTo>
                  <a:lnTo>
                    <a:pt x="8772" y="2824"/>
                  </a:lnTo>
                  <a:cubicBezTo>
                    <a:pt x="8974" y="2824"/>
                    <a:pt x="9176" y="2622"/>
                    <a:pt x="9176" y="2420"/>
                  </a:cubicBezTo>
                  <a:lnTo>
                    <a:pt x="9176" y="2017"/>
                  </a:lnTo>
                  <a:lnTo>
                    <a:pt x="8772" y="1"/>
                  </a:lnTo>
                  <a:lnTo>
                    <a:pt x="403" y="1"/>
                  </a:lnTo>
                  <a:lnTo>
                    <a:pt x="0" y="2017"/>
                  </a:lnTo>
                  <a:lnTo>
                    <a:pt x="0" y="2420"/>
                  </a:lnTo>
                  <a:cubicBezTo>
                    <a:pt x="0" y="2622"/>
                    <a:pt x="202" y="2824"/>
                    <a:pt x="403" y="2824"/>
                  </a:cubicBezTo>
                  <a:lnTo>
                    <a:pt x="403" y="2824"/>
                  </a:lnTo>
                  <a:cubicBezTo>
                    <a:pt x="403" y="2219"/>
                    <a:pt x="1210" y="2219"/>
                    <a:pt x="1210" y="2824"/>
                  </a:cubicBezTo>
                  <a:lnTo>
                    <a:pt x="1210" y="2824"/>
                  </a:lnTo>
                  <a:cubicBezTo>
                    <a:pt x="1210" y="2219"/>
                    <a:pt x="2117" y="2219"/>
                    <a:pt x="2117" y="2824"/>
                  </a:cubicBezTo>
                  <a:lnTo>
                    <a:pt x="2117" y="2824"/>
                  </a:lnTo>
                  <a:cubicBezTo>
                    <a:pt x="2117" y="2219"/>
                    <a:pt x="2924" y="2219"/>
                    <a:pt x="2924" y="2824"/>
                  </a:cubicBezTo>
                  <a:lnTo>
                    <a:pt x="2924" y="2824"/>
                  </a:lnTo>
                  <a:cubicBezTo>
                    <a:pt x="2924" y="2219"/>
                    <a:pt x="3731" y="2219"/>
                    <a:pt x="3731" y="2824"/>
                  </a:cubicBezTo>
                  <a:lnTo>
                    <a:pt x="3731" y="2824"/>
                  </a:lnTo>
                  <a:cubicBezTo>
                    <a:pt x="3731" y="2219"/>
                    <a:pt x="4537" y="2219"/>
                    <a:pt x="4537" y="2824"/>
                  </a:cubicBezTo>
                  <a:lnTo>
                    <a:pt x="4537" y="2824"/>
                  </a:lnTo>
                  <a:cubicBezTo>
                    <a:pt x="4840" y="2824"/>
                    <a:pt x="4941" y="2622"/>
                    <a:pt x="4941" y="2420"/>
                  </a:cubicBezTo>
                  <a:cubicBezTo>
                    <a:pt x="4941" y="2622"/>
                    <a:pt x="5142" y="2824"/>
                    <a:pt x="5445" y="2824"/>
                  </a:cubicBezTo>
                  <a:lnTo>
                    <a:pt x="5445" y="2824"/>
                  </a:lnTo>
                  <a:cubicBezTo>
                    <a:pt x="5647" y="2824"/>
                    <a:pt x="5848" y="2622"/>
                    <a:pt x="5848" y="2420"/>
                  </a:cubicBezTo>
                  <a:cubicBezTo>
                    <a:pt x="5848" y="2622"/>
                    <a:pt x="5949" y="2824"/>
                    <a:pt x="6251" y="2824"/>
                  </a:cubicBezTo>
                  <a:lnTo>
                    <a:pt x="6251" y="2824"/>
                  </a:lnTo>
                  <a:cubicBezTo>
                    <a:pt x="6453" y="2824"/>
                    <a:pt x="6655" y="2622"/>
                    <a:pt x="6655" y="2420"/>
                  </a:cubicBezTo>
                  <a:cubicBezTo>
                    <a:pt x="6655" y="2622"/>
                    <a:pt x="6856" y="2824"/>
                    <a:pt x="7058" y="2824"/>
                  </a:cubicBezTo>
                  <a:lnTo>
                    <a:pt x="7058" y="2824"/>
                  </a:lnTo>
                  <a:cubicBezTo>
                    <a:pt x="7260" y="2824"/>
                    <a:pt x="7461" y="2622"/>
                    <a:pt x="7461" y="2420"/>
                  </a:cubicBezTo>
                  <a:cubicBezTo>
                    <a:pt x="7461" y="2622"/>
                    <a:pt x="7663" y="2824"/>
                    <a:pt x="7865" y="2824"/>
                  </a:cubicBezTo>
                  <a:lnTo>
                    <a:pt x="7865" y="2824"/>
                  </a:lnTo>
                  <a:cubicBezTo>
                    <a:pt x="8066" y="2824"/>
                    <a:pt x="8268" y="2622"/>
                    <a:pt x="8268" y="2420"/>
                  </a:cubicBezTo>
                  <a:cubicBezTo>
                    <a:pt x="8268" y="2622"/>
                    <a:pt x="8571" y="2824"/>
                    <a:pt x="8772" y="2824"/>
                  </a:cubicBezTo>
                  <a:close/>
                </a:path>
              </a:pathLst>
            </a:custGeom>
            <a:solidFill>
              <a:srgbClr val="FA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48"/>
            <p:cNvSpPr/>
            <p:nvPr/>
          </p:nvSpPr>
          <p:spPr>
            <a:xfrm>
              <a:off x="7746709" y="4137531"/>
              <a:ext cx="165489" cy="16376"/>
            </a:xfrm>
            <a:custGeom>
              <a:avLst/>
              <a:gdLst/>
              <a:ahLst/>
              <a:cxnLst/>
              <a:rect l="l" t="t" r="r" b="b"/>
              <a:pathLst>
                <a:path w="9176" h="908" extrusionOk="0">
                  <a:moveTo>
                    <a:pt x="0" y="0"/>
                  </a:moveTo>
                  <a:lnTo>
                    <a:pt x="0" y="908"/>
                  </a:lnTo>
                  <a:lnTo>
                    <a:pt x="9176" y="908"/>
                  </a:lnTo>
                  <a:lnTo>
                    <a:pt x="9176" y="0"/>
                  </a:lnTo>
                  <a:close/>
                </a:path>
              </a:pathLst>
            </a:custGeom>
            <a:solidFill>
              <a:srgbClr val="C7B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48"/>
            <p:cNvSpPr/>
            <p:nvPr/>
          </p:nvSpPr>
          <p:spPr>
            <a:xfrm>
              <a:off x="7983108" y="4117529"/>
              <a:ext cx="132774" cy="143667"/>
            </a:xfrm>
            <a:custGeom>
              <a:avLst/>
              <a:gdLst/>
              <a:ahLst/>
              <a:cxnLst/>
              <a:rect l="l" t="t" r="r" b="b"/>
              <a:pathLst>
                <a:path w="7362" h="7966" extrusionOk="0">
                  <a:moveTo>
                    <a:pt x="1" y="0"/>
                  </a:moveTo>
                  <a:lnTo>
                    <a:pt x="3429" y="0"/>
                  </a:lnTo>
                  <a:lnTo>
                    <a:pt x="3933" y="0"/>
                  </a:lnTo>
                  <a:lnTo>
                    <a:pt x="7361" y="0"/>
                  </a:lnTo>
                  <a:lnTo>
                    <a:pt x="7361" y="7966"/>
                  </a:lnTo>
                  <a:lnTo>
                    <a:pt x="3933" y="7966"/>
                  </a:lnTo>
                  <a:lnTo>
                    <a:pt x="3429" y="7966"/>
                  </a:lnTo>
                  <a:lnTo>
                    <a:pt x="1" y="7966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48"/>
            <p:cNvSpPr/>
            <p:nvPr/>
          </p:nvSpPr>
          <p:spPr>
            <a:xfrm>
              <a:off x="7992216" y="4124798"/>
              <a:ext cx="116398" cy="127309"/>
            </a:xfrm>
            <a:custGeom>
              <a:avLst/>
              <a:gdLst/>
              <a:ahLst/>
              <a:cxnLst/>
              <a:rect l="l" t="t" r="r" b="b"/>
              <a:pathLst>
                <a:path w="6454" h="7059" extrusionOk="0">
                  <a:moveTo>
                    <a:pt x="3428" y="1"/>
                  </a:moveTo>
                  <a:lnTo>
                    <a:pt x="6453" y="1"/>
                  </a:lnTo>
                  <a:lnTo>
                    <a:pt x="6453" y="7059"/>
                  </a:lnTo>
                  <a:lnTo>
                    <a:pt x="3428" y="7059"/>
                  </a:lnTo>
                  <a:close/>
                  <a:moveTo>
                    <a:pt x="0" y="1"/>
                  </a:moveTo>
                  <a:lnTo>
                    <a:pt x="2924" y="1"/>
                  </a:lnTo>
                  <a:lnTo>
                    <a:pt x="2924" y="7059"/>
                  </a:lnTo>
                  <a:lnTo>
                    <a:pt x="0" y="7059"/>
                  </a:lnTo>
                  <a:close/>
                </a:path>
              </a:pathLst>
            </a:custGeom>
            <a:solidFill>
              <a:srgbClr val="3C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48"/>
            <p:cNvSpPr/>
            <p:nvPr/>
          </p:nvSpPr>
          <p:spPr>
            <a:xfrm>
              <a:off x="8008575" y="4139353"/>
              <a:ext cx="100040" cy="114576"/>
            </a:xfrm>
            <a:custGeom>
              <a:avLst/>
              <a:gdLst/>
              <a:ahLst/>
              <a:cxnLst/>
              <a:rect l="l" t="t" r="r" b="b"/>
              <a:pathLst>
                <a:path w="5547" h="6353" extrusionOk="0">
                  <a:moveTo>
                    <a:pt x="5546" y="0"/>
                  </a:moveTo>
                  <a:lnTo>
                    <a:pt x="5546" y="6352"/>
                  </a:lnTo>
                  <a:lnTo>
                    <a:pt x="3429" y="6352"/>
                  </a:lnTo>
                  <a:lnTo>
                    <a:pt x="3429" y="0"/>
                  </a:lnTo>
                  <a:close/>
                  <a:moveTo>
                    <a:pt x="0" y="0"/>
                  </a:moveTo>
                  <a:lnTo>
                    <a:pt x="2017" y="0"/>
                  </a:lnTo>
                  <a:lnTo>
                    <a:pt x="2017" y="6352"/>
                  </a:lnTo>
                  <a:lnTo>
                    <a:pt x="0" y="6352"/>
                  </a:lnTo>
                  <a:close/>
                </a:path>
              </a:pathLst>
            </a:custGeom>
            <a:solidFill>
              <a:srgbClr val="4B5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48"/>
            <p:cNvSpPr/>
            <p:nvPr/>
          </p:nvSpPr>
          <p:spPr>
            <a:xfrm>
              <a:off x="7972196" y="4288475"/>
              <a:ext cx="154596" cy="5465"/>
            </a:xfrm>
            <a:custGeom>
              <a:avLst/>
              <a:gdLst/>
              <a:ahLst/>
              <a:cxnLst/>
              <a:rect l="l" t="t" r="r" b="b"/>
              <a:pathLst>
                <a:path w="8572" h="303" extrusionOk="0">
                  <a:moveTo>
                    <a:pt x="1" y="0"/>
                  </a:moveTo>
                  <a:lnTo>
                    <a:pt x="1" y="303"/>
                  </a:lnTo>
                  <a:lnTo>
                    <a:pt x="8571" y="303"/>
                  </a:lnTo>
                  <a:lnTo>
                    <a:pt x="857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48"/>
            <p:cNvSpPr/>
            <p:nvPr/>
          </p:nvSpPr>
          <p:spPr>
            <a:xfrm>
              <a:off x="7972196" y="4261187"/>
              <a:ext cx="154596" cy="27305"/>
            </a:xfrm>
            <a:custGeom>
              <a:avLst/>
              <a:gdLst/>
              <a:ahLst/>
              <a:cxnLst/>
              <a:rect l="l" t="t" r="r" b="b"/>
              <a:pathLst>
                <a:path w="8572" h="1514" extrusionOk="0">
                  <a:moveTo>
                    <a:pt x="5748" y="1513"/>
                  </a:moveTo>
                  <a:lnTo>
                    <a:pt x="5748" y="1513"/>
                  </a:lnTo>
                  <a:lnTo>
                    <a:pt x="8571" y="1513"/>
                  </a:lnTo>
                  <a:lnTo>
                    <a:pt x="8571" y="1513"/>
                  </a:lnTo>
                  <a:lnTo>
                    <a:pt x="8571" y="1"/>
                  </a:lnTo>
                  <a:lnTo>
                    <a:pt x="8571" y="1"/>
                  </a:lnTo>
                  <a:lnTo>
                    <a:pt x="5748" y="1"/>
                  </a:lnTo>
                  <a:lnTo>
                    <a:pt x="5748" y="1"/>
                  </a:lnTo>
                  <a:lnTo>
                    <a:pt x="2925" y="1"/>
                  </a:lnTo>
                  <a:lnTo>
                    <a:pt x="1" y="1"/>
                  </a:lnTo>
                  <a:lnTo>
                    <a:pt x="1" y="1513"/>
                  </a:lnTo>
                  <a:lnTo>
                    <a:pt x="2925" y="1513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48"/>
            <p:cNvSpPr/>
            <p:nvPr/>
          </p:nvSpPr>
          <p:spPr>
            <a:xfrm>
              <a:off x="7966749" y="4102974"/>
              <a:ext cx="165489" cy="50931"/>
            </a:xfrm>
            <a:custGeom>
              <a:avLst/>
              <a:gdLst/>
              <a:ahLst/>
              <a:cxnLst/>
              <a:rect l="l" t="t" r="r" b="b"/>
              <a:pathLst>
                <a:path w="9176" h="2824" extrusionOk="0">
                  <a:moveTo>
                    <a:pt x="8773" y="2824"/>
                  </a:moveTo>
                  <a:lnTo>
                    <a:pt x="8773" y="2824"/>
                  </a:lnTo>
                  <a:cubicBezTo>
                    <a:pt x="8974" y="2824"/>
                    <a:pt x="9176" y="2622"/>
                    <a:pt x="9176" y="2420"/>
                  </a:cubicBezTo>
                  <a:lnTo>
                    <a:pt x="9176" y="2017"/>
                  </a:lnTo>
                  <a:lnTo>
                    <a:pt x="8773" y="1"/>
                  </a:lnTo>
                  <a:lnTo>
                    <a:pt x="404" y="1"/>
                  </a:lnTo>
                  <a:lnTo>
                    <a:pt x="0" y="2017"/>
                  </a:lnTo>
                  <a:lnTo>
                    <a:pt x="0" y="2420"/>
                  </a:lnTo>
                  <a:cubicBezTo>
                    <a:pt x="0" y="2622"/>
                    <a:pt x="202" y="2824"/>
                    <a:pt x="404" y="2824"/>
                  </a:cubicBezTo>
                  <a:lnTo>
                    <a:pt x="404" y="2824"/>
                  </a:lnTo>
                  <a:cubicBezTo>
                    <a:pt x="404" y="2219"/>
                    <a:pt x="1311" y="2219"/>
                    <a:pt x="1311" y="2824"/>
                  </a:cubicBezTo>
                  <a:lnTo>
                    <a:pt x="1311" y="2824"/>
                  </a:lnTo>
                  <a:cubicBezTo>
                    <a:pt x="1311" y="2219"/>
                    <a:pt x="2118" y="2219"/>
                    <a:pt x="2118" y="2824"/>
                  </a:cubicBezTo>
                  <a:lnTo>
                    <a:pt x="2118" y="2824"/>
                  </a:lnTo>
                  <a:cubicBezTo>
                    <a:pt x="2118" y="2219"/>
                    <a:pt x="2924" y="2219"/>
                    <a:pt x="2924" y="2824"/>
                  </a:cubicBezTo>
                  <a:lnTo>
                    <a:pt x="2924" y="2824"/>
                  </a:lnTo>
                  <a:cubicBezTo>
                    <a:pt x="2924" y="2219"/>
                    <a:pt x="3731" y="2219"/>
                    <a:pt x="3731" y="2824"/>
                  </a:cubicBezTo>
                  <a:lnTo>
                    <a:pt x="3731" y="2824"/>
                  </a:lnTo>
                  <a:cubicBezTo>
                    <a:pt x="3731" y="2219"/>
                    <a:pt x="4639" y="2219"/>
                    <a:pt x="4639" y="2824"/>
                  </a:cubicBezTo>
                  <a:lnTo>
                    <a:pt x="4639" y="2824"/>
                  </a:lnTo>
                  <a:cubicBezTo>
                    <a:pt x="4639" y="2219"/>
                    <a:pt x="5445" y="2219"/>
                    <a:pt x="5445" y="2824"/>
                  </a:cubicBezTo>
                  <a:lnTo>
                    <a:pt x="5445" y="2824"/>
                  </a:lnTo>
                  <a:cubicBezTo>
                    <a:pt x="5445" y="2219"/>
                    <a:pt x="6252" y="2219"/>
                    <a:pt x="6252" y="2824"/>
                  </a:cubicBezTo>
                  <a:lnTo>
                    <a:pt x="6252" y="2824"/>
                  </a:lnTo>
                  <a:cubicBezTo>
                    <a:pt x="6252" y="2219"/>
                    <a:pt x="7058" y="2219"/>
                    <a:pt x="7058" y="2824"/>
                  </a:cubicBezTo>
                  <a:lnTo>
                    <a:pt x="7058" y="2824"/>
                  </a:lnTo>
                  <a:cubicBezTo>
                    <a:pt x="7058" y="2219"/>
                    <a:pt x="7966" y="2219"/>
                    <a:pt x="7966" y="2824"/>
                  </a:cubicBezTo>
                  <a:lnTo>
                    <a:pt x="7966" y="2824"/>
                  </a:lnTo>
                  <a:cubicBezTo>
                    <a:pt x="7966" y="2219"/>
                    <a:pt x="8773" y="2219"/>
                    <a:pt x="8773" y="2824"/>
                  </a:cubicBezTo>
                  <a:close/>
                </a:path>
              </a:pathLst>
            </a:custGeom>
            <a:solidFill>
              <a:srgbClr val="FA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48"/>
            <p:cNvSpPr/>
            <p:nvPr/>
          </p:nvSpPr>
          <p:spPr>
            <a:xfrm>
              <a:off x="7966749" y="4137531"/>
              <a:ext cx="165489" cy="16376"/>
            </a:xfrm>
            <a:custGeom>
              <a:avLst/>
              <a:gdLst/>
              <a:ahLst/>
              <a:cxnLst/>
              <a:rect l="l" t="t" r="r" b="b"/>
              <a:pathLst>
                <a:path w="9176" h="908" extrusionOk="0">
                  <a:moveTo>
                    <a:pt x="0" y="0"/>
                  </a:moveTo>
                  <a:lnTo>
                    <a:pt x="0" y="908"/>
                  </a:lnTo>
                  <a:lnTo>
                    <a:pt x="9176" y="908"/>
                  </a:lnTo>
                  <a:lnTo>
                    <a:pt x="9176" y="0"/>
                  </a:lnTo>
                  <a:close/>
                </a:path>
              </a:pathLst>
            </a:custGeom>
            <a:solidFill>
              <a:srgbClr val="C7B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48"/>
            <p:cNvSpPr/>
            <p:nvPr/>
          </p:nvSpPr>
          <p:spPr>
            <a:xfrm>
              <a:off x="7610302" y="4383039"/>
              <a:ext cx="218242" cy="194580"/>
            </a:xfrm>
            <a:custGeom>
              <a:avLst/>
              <a:gdLst/>
              <a:ahLst/>
              <a:cxnLst/>
              <a:rect l="l" t="t" r="r" b="b"/>
              <a:pathLst>
                <a:path w="12101" h="10789" extrusionOk="0">
                  <a:moveTo>
                    <a:pt x="1" y="0"/>
                  </a:moveTo>
                  <a:lnTo>
                    <a:pt x="5647" y="0"/>
                  </a:lnTo>
                  <a:lnTo>
                    <a:pt x="6454" y="0"/>
                  </a:lnTo>
                  <a:lnTo>
                    <a:pt x="12100" y="0"/>
                  </a:lnTo>
                  <a:lnTo>
                    <a:pt x="12100" y="10789"/>
                  </a:lnTo>
                  <a:lnTo>
                    <a:pt x="6454" y="10789"/>
                  </a:lnTo>
                  <a:lnTo>
                    <a:pt x="5647" y="10789"/>
                  </a:lnTo>
                  <a:lnTo>
                    <a:pt x="1" y="10789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48"/>
            <p:cNvSpPr/>
            <p:nvPr/>
          </p:nvSpPr>
          <p:spPr>
            <a:xfrm>
              <a:off x="7624857" y="4390307"/>
              <a:ext cx="87307" cy="187312"/>
            </a:xfrm>
            <a:custGeom>
              <a:avLst/>
              <a:gdLst/>
              <a:ahLst/>
              <a:cxnLst/>
              <a:rect l="l" t="t" r="r" b="b"/>
              <a:pathLst>
                <a:path w="4841" h="10386" extrusionOk="0">
                  <a:moveTo>
                    <a:pt x="1" y="1"/>
                  </a:moveTo>
                  <a:lnTo>
                    <a:pt x="1" y="10386"/>
                  </a:lnTo>
                  <a:lnTo>
                    <a:pt x="4840" y="10386"/>
                  </a:lnTo>
                  <a:lnTo>
                    <a:pt x="4840" y="1"/>
                  </a:lnTo>
                  <a:close/>
                </a:path>
              </a:pathLst>
            </a:custGeom>
            <a:solidFill>
              <a:srgbClr val="C9A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48"/>
            <p:cNvSpPr/>
            <p:nvPr/>
          </p:nvSpPr>
          <p:spPr>
            <a:xfrm>
              <a:off x="7726689" y="4390307"/>
              <a:ext cx="87307" cy="187312"/>
            </a:xfrm>
            <a:custGeom>
              <a:avLst/>
              <a:gdLst/>
              <a:ahLst/>
              <a:cxnLst/>
              <a:rect l="l" t="t" r="r" b="b"/>
              <a:pathLst>
                <a:path w="4841" h="10386" extrusionOk="0">
                  <a:moveTo>
                    <a:pt x="1" y="1"/>
                  </a:moveTo>
                  <a:lnTo>
                    <a:pt x="1" y="10386"/>
                  </a:lnTo>
                  <a:lnTo>
                    <a:pt x="4841" y="10386"/>
                  </a:lnTo>
                  <a:lnTo>
                    <a:pt x="4841" y="1"/>
                  </a:lnTo>
                  <a:close/>
                </a:path>
              </a:pathLst>
            </a:custGeom>
            <a:solidFill>
              <a:srgbClr val="C9A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48"/>
            <p:cNvSpPr/>
            <p:nvPr/>
          </p:nvSpPr>
          <p:spPr>
            <a:xfrm>
              <a:off x="7624857" y="4390307"/>
              <a:ext cx="87307" cy="187312"/>
            </a:xfrm>
            <a:custGeom>
              <a:avLst/>
              <a:gdLst/>
              <a:ahLst/>
              <a:cxnLst/>
              <a:rect l="l" t="t" r="r" b="b"/>
              <a:pathLst>
                <a:path w="4841" h="10386" extrusionOk="0">
                  <a:moveTo>
                    <a:pt x="4840" y="1"/>
                  </a:moveTo>
                  <a:lnTo>
                    <a:pt x="4840" y="10386"/>
                  </a:lnTo>
                  <a:lnTo>
                    <a:pt x="1" y="10386"/>
                  </a:lnTo>
                  <a:close/>
                </a:path>
              </a:pathLst>
            </a:custGeom>
            <a:solidFill>
              <a:srgbClr val="E9C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48"/>
            <p:cNvSpPr/>
            <p:nvPr/>
          </p:nvSpPr>
          <p:spPr>
            <a:xfrm>
              <a:off x="7726689" y="4390307"/>
              <a:ext cx="89129" cy="187312"/>
            </a:xfrm>
            <a:custGeom>
              <a:avLst/>
              <a:gdLst/>
              <a:ahLst/>
              <a:cxnLst/>
              <a:rect l="l" t="t" r="r" b="b"/>
              <a:pathLst>
                <a:path w="4942" h="10386" extrusionOk="0">
                  <a:moveTo>
                    <a:pt x="4942" y="1"/>
                  </a:moveTo>
                  <a:lnTo>
                    <a:pt x="4942" y="10386"/>
                  </a:lnTo>
                  <a:lnTo>
                    <a:pt x="1" y="10386"/>
                  </a:lnTo>
                  <a:close/>
                </a:path>
              </a:pathLst>
            </a:custGeom>
            <a:solidFill>
              <a:srgbClr val="E9C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48"/>
            <p:cNvSpPr/>
            <p:nvPr/>
          </p:nvSpPr>
          <p:spPr>
            <a:xfrm>
              <a:off x="5826294" y="4159355"/>
              <a:ext cx="1380219" cy="441894"/>
            </a:xfrm>
            <a:custGeom>
              <a:avLst/>
              <a:gdLst/>
              <a:ahLst/>
              <a:cxnLst/>
              <a:rect l="l" t="t" r="r" b="b"/>
              <a:pathLst>
                <a:path w="76530" h="24502" extrusionOk="0">
                  <a:moveTo>
                    <a:pt x="0" y="0"/>
                  </a:moveTo>
                  <a:lnTo>
                    <a:pt x="0" y="24502"/>
                  </a:lnTo>
                  <a:lnTo>
                    <a:pt x="76530" y="24502"/>
                  </a:lnTo>
                  <a:lnTo>
                    <a:pt x="76530" y="0"/>
                  </a:lnTo>
                  <a:close/>
                </a:path>
              </a:pathLst>
            </a:custGeom>
            <a:solidFill>
              <a:srgbClr val="6D61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48"/>
            <p:cNvSpPr/>
            <p:nvPr/>
          </p:nvSpPr>
          <p:spPr>
            <a:xfrm>
              <a:off x="5826294" y="4130262"/>
              <a:ext cx="1380219" cy="29108"/>
            </a:xfrm>
            <a:custGeom>
              <a:avLst/>
              <a:gdLst/>
              <a:ahLst/>
              <a:cxnLst/>
              <a:rect l="l" t="t" r="r" b="b"/>
              <a:pathLst>
                <a:path w="76530" h="1614" extrusionOk="0">
                  <a:moveTo>
                    <a:pt x="0" y="0"/>
                  </a:moveTo>
                  <a:lnTo>
                    <a:pt x="0" y="1613"/>
                  </a:lnTo>
                  <a:lnTo>
                    <a:pt x="76530" y="1613"/>
                  </a:lnTo>
                  <a:lnTo>
                    <a:pt x="76530" y="0"/>
                  </a:lnTo>
                  <a:close/>
                </a:path>
              </a:pathLst>
            </a:custGeom>
            <a:solidFill>
              <a:srgbClr val="CFD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48"/>
            <p:cNvSpPr/>
            <p:nvPr/>
          </p:nvSpPr>
          <p:spPr>
            <a:xfrm>
              <a:off x="5826294" y="4112064"/>
              <a:ext cx="1380219" cy="18215"/>
            </a:xfrm>
            <a:custGeom>
              <a:avLst/>
              <a:gdLst/>
              <a:ahLst/>
              <a:cxnLst/>
              <a:rect l="l" t="t" r="r" b="b"/>
              <a:pathLst>
                <a:path w="76530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76530" y="1009"/>
                  </a:lnTo>
                  <a:lnTo>
                    <a:pt x="76530" y="1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48"/>
            <p:cNvSpPr/>
            <p:nvPr/>
          </p:nvSpPr>
          <p:spPr>
            <a:xfrm>
              <a:off x="5988150" y="3671983"/>
              <a:ext cx="1054723" cy="440072"/>
            </a:xfrm>
            <a:custGeom>
              <a:avLst/>
              <a:gdLst/>
              <a:ahLst/>
              <a:cxnLst/>
              <a:rect l="l" t="t" r="r" b="b"/>
              <a:pathLst>
                <a:path w="58482" h="24401" extrusionOk="0">
                  <a:moveTo>
                    <a:pt x="0" y="0"/>
                  </a:moveTo>
                  <a:lnTo>
                    <a:pt x="0" y="24401"/>
                  </a:lnTo>
                  <a:lnTo>
                    <a:pt x="58481" y="24401"/>
                  </a:lnTo>
                  <a:lnTo>
                    <a:pt x="58481" y="0"/>
                  </a:lnTo>
                  <a:close/>
                </a:path>
              </a:pathLst>
            </a:custGeom>
            <a:solidFill>
              <a:srgbClr val="E4B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48"/>
            <p:cNvSpPr/>
            <p:nvPr/>
          </p:nvSpPr>
          <p:spPr>
            <a:xfrm>
              <a:off x="5988150" y="3642872"/>
              <a:ext cx="1054723" cy="29127"/>
            </a:xfrm>
            <a:custGeom>
              <a:avLst/>
              <a:gdLst/>
              <a:ahLst/>
              <a:cxnLst/>
              <a:rect l="l" t="t" r="r" b="b"/>
              <a:pathLst>
                <a:path w="58482" h="1615" extrusionOk="0">
                  <a:moveTo>
                    <a:pt x="0" y="1"/>
                  </a:moveTo>
                  <a:lnTo>
                    <a:pt x="0" y="1614"/>
                  </a:lnTo>
                  <a:lnTo>
                    <a:pt x="58481" y="1614"/>
                  </a:lnTo>
                  <a:lnTo>
                    <a:pt x="58481" y="1"/>
                  </a:lnTo>
                  <a:close/>
                </a:path>
              </a:pathLst>
            </a:custGeom>
            <a:solidFill>
              <a:srgbClr val="CFD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48"/>
            <p:cNvSpPr/>
            <p:nvPr/>
          </p:nvSpPr>
          <p:spPr>
            <a:xfrm>
              <a:off x="5962683" y="3624692"/>
              <a:ext cx="1080188" cy="18197"/>
            </a:xfrm>
            <a:custGeom>
              <a:avLst/>
              <a:gdLst/>
              <a:ahLst/>
              <a:cxnLst/>
              <a:rect l="l" t="t" r="r" b="b"/>
              <a:pathLst>
                <a:path w="59894" h="1009" extrusionOk="0">
                  <a:moveTo>
                    <a:pt x="1" y="1"/>
                  </a:moveTo>
                  <a:lnTo>
                    <a:pt x="1" y="1009"/>
                  </a:lnTo>
                  <a:lnTo>
                    <a:pt x="59893" y="1009"/>
                  </a:lnTo>
                  <a:lnTo>
                    <a:pt x="59893" y="1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48"/>
            <p:cNvSpPr/>
            <p:nvPr/>
          </p:nvSpPr>
          <p:spPr>
            <a:xfrm>
              <a:off x="5988150" y="3182789"/>
              <a:ext cx="1054723" cy="441894"/>
            </a:xfrm>
            <a:custGeom>
              <a:avLst/>
              <a:gdLst/>
              <a:ahLst/>
              <a:cxnLst/>
              <a:rect l="l" t="t" r="r" b="b"/>
              <a:pathLst>
                <a:path w="58482" h="24502" extrusionOk="0">
                  <a:moveTo>
                    <a:pt x="0" y="0"/>
                  </a:moveTo>
                  <a:lnTo>
                    <a:pt x="0" y="24502"/>
                  </a:lnTo>
                  <a:lnTo>
                    <a:pt x="58481" y="24502"/>
                  </a:lnTo>
                  <a:lnTo>
                    <a:pt x="58481" y="0"/>
                  </a:lnTo>
                  <a:close/>
                </a:path>
              </a:pathLst>
            </a:custGeom>
            <a:solidFill>
              <a:srgbClr val="E4B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48"/>
            <p:cNvSpPr/>
            <p:nvPr/>
          </p:nvSpPr>
          <p:spPr>
            <a:xfrm>
              <a:off x="5886300" y="2933638"/>
              <a:ext cx="101862" cy="1178371"/>
            </a:xfrm>
            <a:custGeom>
              <a:avLst/>
              <a:gdLst/>
              <a:ahLst/>
              <a:cxnLst/>
              <a:rect l="l" t="t" r="r" b="b"/>
              <a:pathLst>
                <a:path w="5648" h="65338" extrusionOk="0">
                  <a:moveTo>
                    <a:pt x="1" y="0"/>
                  </a:moveTo>
                  <a:lnTo>
                    <a:pt x="1" y="65338"/>
                  </a:lnTo>
                  <a:lnTo>
                    <a:pt x="5647" y="65338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CAA4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4" name="Google Shape;8284;p48"/>
            <p:cNvSpPr/>
            <p:nvPr/>
          </p:nvSpPr>
          <p:spPr>
            <a:xfrm>
              <a:off x="7042921" y="2933638"/>
              <a:ext cx="101844" cy="1178371"/>
            </a:xfrm>
            <a:custGeom>
              <a:avLst/>
              <a:gdLst/>
              <a:ahLst/>
              <a:cxnLst/>
              <a:rect l="l" t="t" r="r" b="b"/>
              <a:pathLst>
                <a:path w="5647" h="65338" extrusionOk="0">
                  <a:moveTo>
                    <a:pt x="0" y="0"/>
                  </a:moveTo>
                  <a:lnTo>
                    <a:pt x="0" y="65338"/>
                  </a:lnTo>
                  <a:lnTo>
                    <a:pt x="5647" y="65338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CAA4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5" name="Google Shape;8285;p48"/>
            <p:cNvSpPr/>
            <p:nvPr/>
          </p:nvSpPr>
          <p:spPr>
            <a:xfrm>
              <a:off x="5860851" y="3153678"/>
              <a:ext cx="1309305" cy="29127"/>
            </a:xfrm>
            <a:custGeom>
              <a:avLst/>
              <a:gdLst/>
              <a:ahLst/>
              <a:cxnLst/>
              <a:rect l="l" t="t" r="r" b="b"/>
              <a:pathLst>
                <a:path w="72598" h="1615" extrusionOk="0">
                  <a:moveTo>
                    <a:pt x="0" y="1"/>
                  </a:moveTo>
                  <a:lnTo>
                    <a:pt x="0" y="1614"/>
                  </a:lnTo>
                  <a:lnTo>
                    <a:pt x="72597" y="1614"/>
                  </a:lnTo>
                  <a:lnTo>
                    <a:pt x="72597" y="1"/>
                  </a:lnTo>
                  <a:close/>
                </a:path>
              </a:pathLst>
            </a:custGeom>
            <a:solidFill>
              <a:srgbClr val="CFD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48"/>
            <p:cNvSpPr/>
            <p:nvPr/>
          </p:nvSpPr>
          <p:spPr>
            <a:xfrm>
              <a:off x="5860851" y="3135498"/>
              <a:ext cx="1309305" cy="18197"/>
            </a:xfrm>
            <a:custGeom>
              <a:avLst/>
              <a:gdLst/>
              <a:ahLst/>
              <a:cxnLst/>
              <a:rect l="l" t="t" r="r" b="b"/>
              <a:pathLst>
                <a:path w="72598" h="1009" extrusionOk="0">
                  <a:moveTo>
                    <a:pt x="0" y="1"/>
                  </a:moveTo>
                  <a:lnTo>
                    <a:pt x="0" y="1009"/>
                  </a:lnTo>
                  <a:lnTo>
                    <a:pt x="72597" y="1009"/>
                  </a:lnTo>
                  <a:lnTo>
                    <a:pt x="72597" y="1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48"/>
            <p:cNvSpPr/>
            <p:nvPr/>
          </p:nvSpPr>
          <p:spPr>
            <a:xfrm>
              <a:off x="5886300" y="3324625"/>
              <a:ext cx="101862" cy="29108"/>
            </a:xfrm>
            <a:custGeom>
              <a:avLst/>
              <a:gdLst/>
              <a:ahLst/>
              <a:cxnLst/>
              <a:rect l="l" t="t" r="r" b="b"/>
              <a:pathLst>
                <a:path w="5648" h="1614" extrusionOk="0">
                  <a:moveTo>
                    <a:pt x="1" y="1"/>
                  </a:moveTo>
                  <a:lnTo>
                    <a:pt x="1" y="1614"/>
                  </a:lnTo>
                  <a:lnTo>
                    <a:pt x="5647" y="1614"/>
                  </a:lnTo>
                  <a:lnTo>
                    <a:pt x="5647" y="1"/>
                  </a:lnTo>
                  <a:close/>
                </a:path>
              </a:pathLst>
            </a:custGeom>
            <a:solidFill>
              <a:srgbClr val="CFD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8" name="Google Shape;8288;p48"/>
            <p:cNvSpPr/>
            <p:nvPr/>
          </p:nvSpPr>
          <p:spPr>
            <a:xfrm>
              <a:off x="5886300" y="3306444"/>
              <a:ext cx="101862" cy="18197"/>
            </a:xfrm>
            <a:custGeom>
              <a:avLst/>
              <a:gdLst/>
              <a:ahLst/>
              <a:cxnLst/>
              <a:rect l="l" t="t" r="r" b="b"/>
              <a:pathLst>
                <a:path w="5648" h="1009" extrusionOk="0">
                  <a:moveTo>
                    <a:pt x="1" y="0"/>
                  </a:moveTo>
                  <a:lnTo>
                    <a:pt x="1" y="1009"/>
                  </a:lnTo>
                  <a:lnTo>
                    <a:pt x="5647" y="1009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9" name="Google Shape;8289;p48"/>
            <p:cNvSpPr/>
            <p:nvPr/>
          </p:nvSpPr>
          <p:spPr>
            <a:xfrm>
              <a:off x="7042921" y="3324625"/>
              <a:ext cx="101844" cy="29108"/>
            </a:xfrm>
            <a:custGeom>
              <a:avLst/>
              <a:gdLst/>
              <a:ahLst/>
              <a:cxnLst/>
              <a:rect l="l" t="t" r="r" b="b"/>
              <a:pathLst>
                <a:path w="5647" h="1614" extrusionOk="0">
                  <a:moveTo>
                    <a:pt x="0" y="1"/>
                  </a:moveTo>
                  <a:lnTo>
                    <a:pt x="0" y="1614"/>
                  </a:lnTo>
                  <a:lnTo>
                    <a:pt x="5647" y="1614"/>
                  </a:lnTo>
                  <a:lnTo>
                    <a:pt x="5647" y="1"/>
                  </a:lnTo>
                  <a:close/>
                </a:path>
              </a:pathLst>
            </a:custGeom>
            <a:solidFill>
              <a:srgbClr val="CFD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0" name="Google Shape;8290;p48"/>
            <p:cNvSpPr/>
            <p:nvPr/>
          </p:nvSpPr>
          <p:spPr>
            <a:xfrm>
              <a:off x="7042921" y="3306444"/>
              <a:ext cx="101844" cy="18197"/>
            </a:xfrm>
            <a:custGeom>
              <a:avLst/>
              <a:gdLst/>
              <a:ahLst/>
              <a:cxnLst/>
              <a:rect l="l" t="t" r="r" b="b"/>
              <a:pathLst>
                <a:path w="5647" h="1009" extrusionOk="0">
                  <a:moveTo>
                    <a:pt x="0" y="0"/>
                  </a:moveTo>
                  <a:lnTo>
                    <a:pt x="0" y="1009"/>
                  </a:lnTo>
                  <a:lnTo>
                    <a:pt x="5647" y="1009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48"/>
            <p:cNvSpPr/>
            <p:nvPr/>
          </p:nvSpPr>
          <p:spPr>
            <a:xfrm>
              <a:off x="5988150" y="2933638"/>
              <a:ext cx="1054723" cy="201866"/>
            </a:xfrm>
            <a:custGeom>
              <a:avLst/>
              <a:gdLst/>
              <a:ahLst/>
              <a:cxnLst/>
              <a:rect l="l" t="t" r="r" b="b"/>
              <a:pathLst>
                <a:path w="58482" h="11193" extrusionOk="0">
                  <a:moveTo>
                    <a:pt x="0" y="0"/>
                  </a:moveTo>
                  <a:lnTo>
                    <a:pt x="0" y="11193"/>
                  </a:lnTo>
                  <a:lnTo>
                    <a:pt x="58481" y="11193"/>
                  </a:lnTo>
                  <a:lnTo>
                    <a:pt x="58481" y="0"/>
                  </a:lnTo>
                  <a:close/>
                </a:path>
              </a:pathLst>
            </a:custGeom>
            <a:solidFill>
              <a:srgbClr val="F4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2" name="Google Shape;8292;p48"/>
            <p:cNvSpPr/>
            <p:nvPr/>
          </p:nvSpPr>
          <p:spPr>
            <a:xfrm>
              <a:off x="5988150" y="2933638"/>
              <a:ext cx="1054723" cy="21840"/>
            </a:xfrm>
            <a:custGeom>
              <a:avLst/>
              <a:gdLst/>
              <a:ahLst/>
              <a:cxnLst/>
              <a:rect l="l" t="t" r="r" b="b"/>
              <a:pathLst>
                <a:path w="58482" h="1211" extrusionOk="0">
                  <a:moveTo>
                    <a:pt x="0" y="0"/>
                  </a:moveTo>
                  <a:lnTo>
                    <a:pt x="0" y="1210"/>
                  </a:lnTo>
                  <a:lnTo>
                    <a:pt x="58481" y="1210"/>
                  </a:lnTo>
                  <a:lnTo>
                    <a:pt x="58481" y="0"/>
                  </a:lnTo>
                  <a:close/>
                </a:path>
              </a:pathLst>
            </a:custGeom>
            <a:solidFill>
              <a:srgbClr val="B69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3" name="Google Shape;8293;p48"/>
            <p:cNvSpPr/>
            <p:nvPr/>
          </p:nvSpPr>
          <p:spPr>
            <a:xfrm>
              <a:off x="5860851" y="2904545"/>
              <a:ext cx="127309" cy="27287"/>
            </a:xfrm>
            <a:custGeom>
              <a:avLst/>
              <a:gdLst/>
              <a:ahLst/>
              <a:cxnLst/>
              <a:rect l="l" t="t" r="r" b="b"/>
              <a:pathLst>
                <a:path w="7059" h="1513" extrusionOk="0">
                  <a:moveTo>
                    <a:pt x="0" y="0"/>
                  </a:moveTo>
                  <a:lnTo>
                    <a:pt x="0" y="1513"/>
                  </a:lnTo>
                  <a:lnTo>
                    <a:pt x="7058" y="1513"/>
                  </a:lnTo>
                  <a:lnTo>
                    <a:pt x="7058" y="0"/>
                  </a:lnTo>
                  <a:close/>
                </a:path>
              </a:pathLst>
            </a:custGeom>
            <a:solidFill>
              <a:srgbClr val="CFD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4" name="Google Shape;8294;p48"/>
            <p:cNvSpPr/>
            <p:nvPr/>
          </p:nvSpPr>
          <p:spPr>
            <a:xfrm>
              <a:off x="5860851" y="2886347"/>
              <a:ext cx="127309" cy="18215"/>
            </a:xfrm>
            <a:custGeom>
              <a:avLst/>
              <a:gdLst/>
              <a:ahLst/>
              <a:cxnLst/>
              <a:rect l="l" t="t" r="r" b="b"/>
              <a:pathLst>
                <a:path w="7059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7058" y="1009"/>
                  </a:lnTo>
                  <a:lnTo>
                    <a:pt x="7058" y="1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5" name="Google Shape;8295;p48"/>
            <p:cNvSpPr/>
            <p:nvPr/>
          </p:nvSpPr>
          <p:spPr>
            <a:xfrm>
              <a:off x="7042921" y="2904545"/>
              <a:ext cx="127309" cy="27287"/>
            </a:xfrm>
            <a:custGeom>
              <a:avLst/>
              <a:gdLst/>
              <a:ahLst/>
              <a:cxnLst/>
              <a:rect l="l" t="t" r="r" b="b"/>
              <a:pathLst>
                <a:path w="7059" h="1513" extrusionOk="0">
                  <a:moveTo>
                    <a:pt x="0" y="0"/>
                  </a:moveTo>
                  <a:lnTo>
                    <a:pt x="0" y="1513"/>
                  </a:lnTo>
                  <a:lnTo>
                    <a:pt x="7058" y="1513"/>
                  </a:lnTo>
                  <a:lnTo>
                    <a:pt x="7058" y="0"/>
                  </a:lnTo>
                  <a:close/>
                </a:path>
              </a:pathLst>
            </a:custGeom>
            <a:solidFill>
              <a:srgbClr val="CFD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6" name="Google Shape;8296;p48"/>
            <p:cNvSpPr/>
            <p:nvPr/>
          </p:nvSpPr>
          <p:spPr>
            <a:xfrm>
              <a:off x="7042921" y="2886347"/>
              <a:ext cx="127309" cy="18215"/>
            </a:xfrm>
            <a:custGeom>
              <a:avLst/>
              <a:gdLst/>
              <a:ahLst/>
              <a:cxnLst/>
              <a:rect l="l" t="t" r="r" b="b"/>
              <a:pathLst>
                <a:path w="7059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7058" y="1009"/>
                  </a:lnTo>
                  <a:lnTo>
                    <a:pt x="7058" y="1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7" name="Google Shape;8297;p48"/>
            <p:cNvSpPr/>
            <p:nvPr/>
          </p:nvSpPr>
          <p:spPr>
            <a:xfrm>
              <a:off x="6224568" y="2729956"/>
              <a:ext cx="581917" cy="203687"/>
            </a:xfrm>
            <a:custGeom>
              <a:avLst/>
              <a:gdLst/>
              <a:ahLst/>
              <a:cxnLst/>
              <a:rect l="l" t="t" r="r" b="b"/>
              <a:pathLst>
                <a:path w="32266" h="11294" extrusionOk="0">
                  <a:moveTo>
                    <a:pt x="0" y="1"/>
                  </a:moveTo>
                  <a:lnTo>
                    <a:pt x="0" y="11293"/>
                  </a:lnTo>
                  <a:lnTo>
                    <a:pt x="32265" y="11293"/>
                  </a:lnTo>
                  <a:lnTo>
                    <a:pt x="32265" y="1"/>
                  </a:lnTo>
                  <a:close/>
                </a:path>
              </a:pathLst>
            </a:custGeom>
            <a:solidFill>
              <a:srgbClr val="E4B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8" name="Google Shape;8298;p48"/>
            <p:cNvSpPr/>
            <p:nvPr/>
          </p:nvSpPr>
          <p:spPr>
            <a:xfrm>
              <a:off x="6186367" y="2706310"/>
              <a:ext cx="660117" cy="23662"/>
            </a:xfrm>
            <a:custGeom>
              <a:avLst/>
              <a:gdLst/>
              <a:ahLst/>
              <a:cxnLst/>
              <a:rect l="l" t="t" r="r" b="b"/>
              <a:pathLst>
                <a:path w="36602" h="1312" extrusionOk="0">
                  <a:moveTo>
                    <a:pt x="1" y="1"/>
                  </a:moveTo>
                  <a:lnTo>
                    <a:pt x="1" y="1312"/>
                  </a:lnTo>
                  <a:lnTo>
                    <a:pt x="36602" y="1312"/>
                  </a:lnTo>
                  <a:lnTo>
                    <a:pt x="36602" y="1"/>
                  </a:lnTo>
                  <a:close/>
                </a:path>
              </a:pathLst>
            </a:custGeom>
            <a:solidFill>
              <a:srgbClr val="CFD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9" name="Google Shape;8299;p48"/>
            <p:cNvSpPr/>
            <p:nvPr/>
          </p:nvSpPr>
          <p:spPr>
            <a:xfrm>
              <a:off x="6186367" y="2684487"/>
              <a:ext cx="660117" cy="21840"/>
            </a:xfrm>
            <a:custGeom>
              <a:avLst/>
              <a:gdLst/>
              <a:ahLst/>
              <a:cxnLst/>
              <a:rect l="l" t="t" r="r" b="b"/>
              <a:pathLst>
                <a:path w="36602" h="1211" extrusionOk="0">
                  <a:moveTo>
                    <a:pt x="1" y="1"/>
                  </a:moveTo>
                  <a:lnTo>
                    <a:pt x="1" y="1211"/>
                  </a:lnTo>
                  <a:lnTo>
                    <a:pt x="36602" y="1211"/>
                  </a:lnTo>
                  <a:lnTo>
                    <a:pt x="36602" y="1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0" name="Google Shape;8300;p48"/>
            <p:cNvSpPr/>
            <p:nvPr/>
          </p:nvSpPr>
          <p:spPr>
            <a:xfrm>
              <a:off x="6793770" y="3295533"/>
              <a:ext cx="170954" cy="183686"/>
            </a:xfrm>
            <a:custGeom>
              <a:avLst/>
              <a:gdLst/>
              <a:ahLst/>
              <a:cxnLst/>
              <a:rect l="l" t="t" r="r" b="b"/>
              <a:pathLst>
                <a:path w="9479" h="10185" extrusionOk="0">
                  <a:moveTo>
                    <a:pt x="1" y="0"/>
                  </a:moveTo>
                  <a:lnTo>
                    <a:pt x="4437" y="0"/>
                  </a:lnTo>
                  <a:lnTo>
                    <a:pt x="5042" y="0"/>
                  </a:lnTo>
                  <a:lnTo>
                    <a:pt x="9479" y="0"/>
                  </a:lnTo>
                  <a:lnTo>
                    <a:pt x="9479" y="10184"/>
                  </a:lnTo>
                  <a:lnTo>
                    <a:pt x="5042" y="10184"/>
                  </a:lnTo>
                  <a:lnTo>
                    <a:pt x="4437" y="10184"/>
                  </a:lnTo>
                  <a:lnTo>
                    <a:pt x="1" y="10184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1" name="Google Shape;8301;p48"/>
            <p:cNvSpPr/>
            <p:nvPr/>
          </p:nvSpPr>
          <p:spPr>
            <a:xfrm>
              <a:off x="6804682" y="3306444"/>
              <a:ext cx="69128" cy="161864"/>
            </a:xfrm>
            <a:custGeom>
              <a:avLst/>
              <a:gdLst/>
              <a:ahLst/>
              <a:cxnLst/>
              <a:rect l="l" t="t" r="r" b="b"/>
              <a:pathLst>
                <a:path w="3833" h="8975" extrusionOk="0">
                  <a:moveTo>
                    <a:pt x="1" y="0"/>
                  </a:moveTo>
                  <a:lnTo>
                    <a:pt x="1" y="8974"/>
                  </a:lnTo>
                  <a:lnTo>
                    <a:pt x="3832" y="8974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3C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" name="Google Shape;8302;p48"/>
            <p:cNvSpPr/>
            <p:nvPr/>
          </p:nvSpPr>
          <p:spPr>
            <a:xfrm>
              <a:off x="6884708" y="3306444"/>
              <a:ext cx="69110" cy="161864"/>
            </a:xfrm>
            <a:custGeom>
              <a:avLst/>
              <a:gdLst/>
              <a:ahLst/>
              <a:cxnLst/>
              <a:rect l="l" t="t" r="r" b="b"/>
              <a:pathLst>
                <a:path w="3832" h="8975" extrusionOk="0">
                  <a:moveTo>
                    <a:pt x="0" y="0"/>
                  </a:moveTo>
                  <a:lnTo>
                    <a:pt x="0" y="8974"/>
                  </a:lnTo>
                  <a:lnTo>
                    <a:pt x="3832" y="8974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3C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" name="Google Shape;8303;p48"/>
            <p:cNvSpPr/>
            <p:nvPr/>
          </p:nvSpPr>
          <p:spPr>
            <a:xfrm>
              <a:off x="6781037" y="3479212"/>
              <a:ext cx="196419" cy="23644"/>
            </a:xfrm>
            <a:custGeom>
              <a:avLst/>
              <a:gdLst/>
              <a:ahLst/>
              <a:cxnLst/>
              <a:rect l="l" t="t" r="r" b="b"/>
              <a:pathLst>
                <a:path w="10891" h="1311" extrusionOk="0">
                  <a:moveTo>
                    <a:pt x="1" y="0"/>
                  </a:moveTo>
                  <a:lnTo>
                    <a:pt x="1" y="1311"/>
                  </a:lnTo>
                  <a:lnTo>
                    <a:pt x="10890" y="1311"/>
                  </a:lnTo>
                  <a:lnTo>
                    <a:pt x="10890" y="0"/>
                  </a:lnTo>
                  <a:close/>
                </a:path>
              </a:pathLst>
            </a:custGeom>
            <a:solidFill>
              <a:srgbClr val="D9C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4" name="Google Shape;8304;p48"/>
            <p:cNvSpPr/>
            <p:nvPr/>
          </p:nvSpPr>
          <p:spPr>
            <a:xfrm>
              <a:off x="6804682" y="3306444"/>
              <a:ext cx="69128" cy="163686"/>
            </a:xfrm>
            <a:custGeom>
              <a:avLst/>
              <a:gdLst/>
              <a:ahLst/>
              <a:cxnLst/>
              <a:rect l="l" t="t" r="r" b="b"/>
              <a:pathLst>
                <a:path w="3833" h="9076" extrusionOk="0">
                  <a:moveTo>
                    <a:pt x="3832" y="0"/>
                  </a:moveTo>
                  <a:lnTo>
                    <a:pt x="3832" y="9075"/>
                  </a:lnTo>
                  <a:lnTo>
                    <a:pt x="1" y="9075"/>
                  </a:lnTo>
                  <a:close/>
                </a:path>
              </a:pathLst>
            </a:custGeom>
            <a:solidFill>
              <a:srgbClr val="4B5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5" name="Google Shape;8305;p48"/>
            <p:cNvSpPr/>
            <p:nvPr/>
          </p:nvSpPr>
          <p:spPr>
            <a:xfrm>
              <a:off x="6884708" y="3306444"/>
              <a:ext cx="69110" cy="163686"/>
            </a:xfrm>
            <a:custGeom>
              <a:avLst/>
              <a:gdLst/>
              <a:ahLst/>
              <a:cxnLst/>
              <a:rect l="l" t="t" r="r" b="b"/>
              <a:pathLst>
                <a:path w="3832" h="9076" extrusionOk="0">
                  <a:moveTo>
                    <a:pt x="3832" y="0"/>
                  </a:moveTo>
                  <a:lnTo>
                    <a:pt x="3832" y="9075"/>
                  </a:lnTo>
                  <a:lnTo>
                    <a:pt x="0" y="9075"/>
                  </a:lnTo>
                  <a:close/>
                </a:path>
              </a:pathLst>
            </a:custGeom>
            <a:solidFill>
              <a:srgbClr val="4B5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6" name="Google Shape;8306;p48"/>
            <p:cNvSpPr/>
            <p:nvPr/>
          </p:nvSpPr>
          <p:spPr>
            <a:xfrm>
              <a:off x="6781037" y="3502840"/>
              <a:ext cx="196419" cy="7304"/>
            </a:xfrm>
            <a:custGeom>
              <a:avLst/>
              <a:gdLst/>
              <a:ahLst/>
              <a:cxnLst/>
              <a:rect l="l" t="t" r="r" b="b"/>
              <a:pathLst>
                <a:path w="10891" h="405" extrusionOk="0">
                  <a:moveTo>
                    <a:pt x="1" y="1"/>
                  </a:moveTo>
                  <a:lnTo>
                    <a:pt x="1" y="404"/>
                  </a:lnTo>
                  <a:lnTo>
                    <a:pt x="10890" y="404"/>
                  </a:lnTo>
                  <a:lnTo>
                    <a:pt x="10890" y="1"/>
                  </a:lnTo>
                  <a:close/>
                </a:path>
              </a:pathLst>
            </a:custGeom>
            <a:solidFill>
              <a:srgbClr val="B59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7" name="Google Shape;8307;p48"/>
            <p:cNvSpPr/>
            <p:nvPr/>
          </p:nvSpPr>
          <p:spPr>
            <a:xfrm>
              <a:off x="6551906" y="3295533"/>
              <a:ext cx="169132" cy="183686"/>
            </a:xfrm>
            <a:custGeom>
              <a:avLst/>
              <a:gdLst/>
              <a:ahLst/>
              <a:cxnLst/>
              <a:rect l="l" t="t" r="r" b="b"/>
              <a:pathLst>
                <a:path w="9378" h="10185" extrusionOk="0">
                  <a:moveTo>
                    <a:pt x="0" y="0"/>
                  </a:moveTo>
                  <a:lnTo>
                    <a:pt x="4437" y="0"/>
                  </a:lnTo>
                  <a:lnTo>
                    <a:pt x="5042" y="0"/>
                  </a:lnTo>
                  <a:lnTo>
                    <a:pt x="9377" y="0"/>
                  </a:lnTo>
                  <a:lnTo>
                    <a:pt x="9377" y="10184"/>
                  </a:lnTo>
                  <a:lnTo>
                    <a:pt x="5042" y="10184"/>
                  </a:lnTo>
                  <a:lnTo>
                    <a:pt x="4437" y="10184"/>
                  </a:lnTo>
                  <a:lnTo>
                    <a:pt x="0" y="10184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48"/>
            <p:cNvSpPr/>
            <p:nvPr/>
          </p:nvSpPr>
          <p:spPr>
            <a:xfrm>
              <a:off x="6562817" y="3306444"/>
              <a:ext cx="69110" cy="161864"/>
            </a:xfrm>
            <a:custGeom>
              <a:avLst/>
              <a:gdLst/>
              <a:ahLst/>
              <a:cxnLst/>
              <a:rect l="l" t="t" r="r" b="b"/>
              <a:pathLst>
                <a:path w="3832" h="8975" extrusionOk="0">
                  <a:moveTo>
                    <a:pt x="0" y="0"/>
                  </a:moveTo>
                  <a:lnTo>
                    <a:pt x="0" y="8974"/>
                  </a:lnTo>
                  <a:lnTo>
                    <a:pt x="3832" y="8974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3C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48"/>
            <p:cNvSpPr/>
            <p:nvPr/>
          </p:nvSpPr>
          <p:spPr>
            <a:xfrm>
              <a:off x="6642826" y="3306444"/>
              <a:ext cx="67307" cy="161864"/>
            </a:xfrm>
            <a:custGeom>
              <a:avLst/>
              <a:gdLst/>
              <a:ahLst/>
              <a:cxnLst/>
              <a:rect l="l" t="t" r="r" b="b"/>
              <a:pathLst>
                <a:path w="3732" h="8975" extrusionOk="0">
                  <a:moveTo>
                    <a:pt x="1" y="0"/>
                  </a:moveTo>
                  <a:lnTo>
                    <a:pt x="1" y="8974"/>
                  </a:lnTo>
                  <a:lnTo>
                    <a:pt x="3731" y="8974"/>
                  </a:lnTo>
                  <a:lnTo>
                    <a:pt x="3731" y="0"/>
                  </a:lnTo>
                  <a:close/>
                </a:path>
              </a:pathLst>
            </a:custGeom>
            <a:solidFill>
              <a:srgbClr val="3C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0" name="Google Shape;8310;p48"/>
            <p:cNvSpPr/>
            <p:nvPr/>
          </p:nvSpPr>
          <p:spPr>
            <a:xfrm>
              <a:off x="6539172" y="3479212"/>
              <a:ext cx="196419" cy="23644"/>
            </a:xfrm>
            <a:custGeom>
              <a:avLst/>
              <a:gdLst/>
              <a:ahLst/>
              <a:cxnLst/>
              <a:rect l="l" t="t" r="r" b="b"/>
              <a:pathLst>
                <a:path w="10891" h="1311" extrusionOk="0">
                  <a:moveTo>
                    <a:pt x="0" y="0"/>
                  </a:moveTo>
                  <a:lnTo>
                    <a:pt x="0" y="1311"/>
                  </a:lnTo>
                  <a:lnTo>
                    <a:pt x="10890" y="1311"/>
                  </a:lnTo>
                  <a:lnTo>
                    <a:pt x="10890" y="0"/>
                  </a:lnTo>
                  <a:close/>
                </a:path>
              </a:pathLst>
            </a:custGeom>
            <a:solidFill>
              <a:srgbClr val="D9C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1" name="Google Shape;8311;p48"/>
            <p:cNvSpPr/>
            <p:nvPr/>
          </p:nvSpPr>
          <p:spPr>
            <a:xfrm>
              <a:off x="6562817" y="3306444"/>
              <a:ext cx="69110" cy="163686"/>
            </a:xfrm>
            <a:custGeom>
              <a:avLst/>
              <a:gdLst/>
              <a:ahLst/>
              <a:cxnLst/>
              <a:rect l="l" t="t" r="r" b="b"/>
              <a:pathLst>
                <a:path w="3832" h="9076" extrusionOk="0">
                  <a:moveTo>
                    <a:pt x="3832" y="0"/>
                  </a:moveTo>
                  <a:lnTo>
                    <a:pt x="3832" y="9075"/>
                  </a:lnTo>
                  <a:lnTo>
                    <a:pt x="0" y="9075"/>
                  </a:lnTo>
                  <a:close/>
                </a:path>
              </a:pathLst>
            </a:custGeom>
            <a:solidFill>
              <a:srgbClr val="4B5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2" name="Google Shape;8312;p48"/>
            <p:cNvSpPr/>
            <p:nvPr/>
          </p:nvSpPr>
          <p:spPr>
            <a:xfrm>
              <a:off x="6642826" y="3306444"/>
              <a:ext cx="69128" cy="163686"/>
            </a:xfrm>
            <a:custGeom>
              <a:avLst/>
              <a:gdLst/>
              <a:ahLst/>
              <a:cxnLst/>
              <a:rect l="l" t="t" r="r" b="b"/>
              <a:pathLst>
                <a:path w="3833" h="9076" extrusionOk="0">
                  <a:moveTo>
                    <a:pt x="3832" y="0"/>
                  </a:moveTo>
                  <a:lnTo>
                    <a:pt x="3832" y="9075"/>
                  </a:lnTo>
                  <a:lnTo>
                    <a:pt x="1" y="9075"/>
                  </a:lnTo>
                  <a:close/>
                </a:path>
              </a:pathLst>
            </a:custGeom>
            <a:solidFill>
              <a:srgbClr val="4B5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3" name="Google Shape;8313;p48"/>
            <p:cNvSpPr/>
            <p:nvPr/>
          </p:nvSpPr>
          <p:spPr>
            <a:xfrm>
              <a:off x="6539172" y="3502840"/>
              <a:ext cx="196419" cy="7304"/>
            </a:xfrm>
            <a:custGeom>
              <a:avLst/>
              <a:gdLst/>
              <a:ahLst/>
              <a:cxnLst/>
              <a:rect l="l" t="t" r="r" b="b"/>
              <a:pathLst>
                <a:path w="10891" h="405" extrusionOk="0">
                  <a:moveTo>
                    <a:pt x="0" y="1"/>
                  </a:moveTo>
                  <a:lnTo>
                    <a:pt x="0" y="404"/>
                  </a:lnTo>
                  <a:lnTo>
                    <a:pt x="10890" y="404"/>
                  </a:lnTo>
                  <a:lnTo>
                    <a:pt x="10890" y="1"/>
                  </a:lnTo>
                  <a:close/>
                </a:path>
              </a:pathLst>
            </a:custGeom>
            <a:solidFill>
              <a:srgbClr val="B59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4" name="Google Shape;8314;p48"/>
            <p:cNvSpPr/>
            <p:nvPr/>
          </p:nvSpPr>
          <p:spPr>
            <a:xfrm>
              <a:off x="6310023" y="3295533"/>
              <a:ext cx="169150" cy="183686"/>
            </a:xfrm>
            <a:custGeom>
              <a:avLst/>
              <a:gdLst/>
              <a:ahLst/>
              <a:cxnLst/>
              <a:rect l="l" t="t" r="r" b="b"/>
              <a:pathLst>
                <a:path w="9379" h="10185" extrusionOk="0">
                  <a:moveTo>
                    <a:pt x="1" y="0"/>
                  </a:moveTo>
                  <a:lnTo>
                    <a:pt x="4437" y="0"/>
                  </a:lnTo>
                  <a:lnTo>
                    <a:pt x="5042" y="0"/>
                  </a:lnTo>
                  <a:lnTo>
                    <a:pt x="9378" y="0"/>
                  </a:lnTo>
                  <a:lnTo>
                    <a:pt x="9378" y="10184"/>
                  </a:lnTo>
                  <a:lnTo>
                    <a:pt x="5042" y="10184"/>
                  </a:lnTo>
                  <a:lnTo>
                    <a:pt x="4437" y="10184"/>
                  </a:lnTo>
                  <a:lnTo>
                    <a:pt x="1" y="10184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5" name="Google Shape;8315;p48"/>
            <p:cNvSpPr/>
            <p:nvPr/>
          </p:nvSpPr>
          <p:spPr>
            <a:xfrm>
              <a:off x="6320935" y="3306444"/>
              <a:ext cx="69128" cy="161864"/>
            </a:xfrm>
            <a:custGeom>
              <a:avLst/>
              <a:gdLst/>
              <a:ahLst/>
              <a:cxnLst/>
              <a:rect l="l" t="t" r="r" b="b"/>
              <a:pathLst>
                <a:path w="3833" h="8975" extrusionOk="0">
                  <a:moveTo>
                    <a:pt x="1" y="0"/>
                  </a:moveTo>
                  <a:lnTo>
                    <a:pt x="1" y="8974"/>
                  </a:lnTo>
                  <a:lnTo>
                    <a:pt x="3832" y="8974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3C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6" name="Google Shape;8316;p48"/>
            <p:cNvSpPr/>
            <p:nvPr/>
          </p:nvSpPr>
          <p:spPr>
            <a:xfrm>
              <a:off x="6400961" y="3306444"/>
              <a:ext cx="67307" cy="161864"/>
            </a:xfrm>
            <a:custGeom>
              <a:avLst/>
              <a:gdLst/>
              <a:ahLst/>
              <a:cxnLst/>
              <a:rect l="l" t="t" r="r" b="b"/>
              <a:pathLst>
                <a:path w="3732" h="8975" extrusionOk="0">
                  <a:moveTo>
                    <a:pt x="0" y="0"/>
                  </a:moveTo>
                  <a:lnTo>
                    <a:pt x="0" y="8974"/>
                  </a:lnTo>
                  <a:lnTo>
                    <a:pt x="3731" y="8974"/>
                  </a:lnTo>
                  <a:lnTo>
                    <a:pt x="3731" y="0"/>
                  </a:lnTo>
                  <a:close/>
                </a:path>
              </a:pathLst>
            </a:custGeom>
            <a:solidFill>
              <a:srgbClr val="3C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7" name="Google Shape;8317;p48"/>
            <p:cNvSpPr/>
            <p:nvPr/>
          </p:nvSpPr>
          <p:spPr>
            <a:xfrm>
              <a:off x="6295486" y="3479212"/>
              <a:ext cx="198223" cy="23644"/>
            </a:xfrm>
            <a:custGeom>
              <a:avLst/>
              <a:gdLst/>
              <a:ahLst/>
              <a:cxnLst/>
              <a:rect l="l" t="t" r="r" b="b"/>
              <a:pathLst>
                <a:path w="10991" h="1311" extrusionOk="0">
                  <a:moveTo>
                    <a:pt x="0" y="0"/>
                  </a:moveTo>
                  <a:lnTo>
                    <a:pt x="0" y="1311"/>
                  </a:lnTo>
                  <a:lnTo>
                    <a:pt x="10991" y="1311"/>
                  </a:lnTo>
                  <a:lnTo>
                    <a:pt x="10991" y="0"/>
                  </a:lnTo>
                  <a:close/>
                </a:path>
              </a:pathLst>
            </a:custGeom>
            <a:solidFill>
              <a:srgbClr val="D9C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48"/>
            <p:cNvSpPr/>
            <p:nvPr/>
          </p:nvSpPr>
          <p:spPr>
            <a:xfrm>
              <a:off x="6320935" y="3306444"/>
              <a:ext cx="69128" cy="163686"/>
            </a:xfrm>
            <a:custGeom>
              <a:avLst/>
              <a:gdLst/>
              <a:ahLst/>
              <a:cxnLst/>
              <a:rect l="l" t="t" r="r" b="b"/>
              <a:pathLst>
                <a:path w="3833" h="9076" extrusionOk="0">
                  <a:moveTo>
                    <a:pt x="3832" y="0"/>
                  </a:moveTo>
                  <a:lnTo>
                    <a:pt x="3832" y="9075"/>
                  </a:lnTo>
                  <a:lnTo>
                    <a:pt x="1" y="9075"/>
                  </a:lnTo>
                  <a:close/>
                </a:path>
              </a:pathLst>
            </a:custGeom>
            <a:solidFill>
              <a:srgbClr val="4B5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9" name="Google Shape;8319;p48"/>
            <p:cNvSpPr/>
            <p:nvPr/>
          </p:nvSpPr>
          <p:spPr>
            <a:xfrm>
              <a:off x="6400961" y="3306444"/>
              <a:ext cx="67307" cy="163686"/>
            </a:xfrm>
            <a:custGeom>
              <a:avLst/>
              <a:gdLst/>
              <a:ahLst/>
              <a:cxnLst/>
              <a:rect l="l" t="t" r="r" b="b"/>
              <a:pathLst>
                <a:path w="3732" h="9076" extrusionOk="0">
                  <a:moveTo>
                    <a:pt x="3731" y="0"/>
                  </a:moveTo>
                  <a:lnTo>
                    <a:pt x="3731" y="9075"/>
                  </a:lnTo>
                  <a:lnTo>
                    <a:pt x="0" y="9075"/>
                  </a:lnTo>
                  <a:close/>
                </a:path>
              </a:pathLst>
            </a:custGeom>
            <a:solidFill>
              <a:srgbClr val="4B5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0" name="Google Shape;8320;p48"/>
            <p:cNvSpPr/>
            <p:nvPr/>
          </p:nvSpPr>
          <p:spPr>
            <a:xfrm>
              <a:off x="6295486" y="3502840"/>
              <a:ext cx="198223" cy="7304"/>
            </a:xfrm>
            <a:custGeom>
              <a:avLst/>
              <a:gdLst/>
              <a:ahLst/>
              <a:cxnLst/>
              <a:rect l="l" t="t" r="r" b="b"/>
              <a:pathLst>
                <a:path w="10991" h="405" extrusionOk="0">
                  <a:moveTo>
                    <a:pt x="0" y="1"/>
                  </a:moveTo>
                  <a:lnTo>
                    <a:pt x="0" y="404"/>
                  </a:lnTo>
                  <a:lnTo>
                    <a:pt x="10991" y="404"/>
                  </a:lnTo>
                  <a:lnTo>
                    <a:pt x="10991" y="1"/>
                  </a:lnTo>
                  <a:close/>
                </a:path>
              </a:pathLst>
            </a:custGeom>
            <a:solidFill>
              <a:srgbClr val="B59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1" name="Google Shape;8321;p48"/>
            <p:cNvSpPr/>
            <p:nvPr/>
          </p:nvSpPr>
          <p:spPr>
            <a:xfrm>
              <a:off x="6068159" y="3295533"/>
              <a:ext cx="169132" cy="183686"/>
            </a:xfrm>
            <a:custGeom>
              <a:avLst/>
              <a:gdLst/>
              <a:ahLst/>
              <a:cxnLst/>
              <a:rect l="l" t="t" r="r" b="b"/>
              <a:pathLst>
                <a:path w="9378" h="10185" extrusionOk="0">
                  <a:moveTo>
                    <a:pt x="1" y="0"/>
                  </a:moveTo>
                  <a:lnTo>
                    <a:pt x="4336" y="0"/>
                  </a:lnTo>
                  <a:lnTo>
                    <a:pt x="4941" y="0"/>
                  </a:lnTo>
                  <a:lnTo>
                    <a:pt x="9378" y="0"/>
                  </a:lnTo>
                  <a:lnTo>
                    <a:pt x="9378" y="10184"/>
                  </a:lnTo>
                  <a:lnTo>
                    <a:pt x="4941" y="10184"/>
                  </a:lnTo>
                  <a:lnTo>
                    <a:pt x="4336" y="10184"/>
                  </a:lnTo>
                  <a:lnTo>
                    <a:pt x="1" y="10184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2" name="Google Shape;8322;p48"/>
            <p:cNvSpPr/>
            <p:nvPr/>
          </p:nvSpPr>
          <p:spPr>
            <a:xfrm>
              <a:off x="6079071" y="3306444"/>
              <a:ext cx="67307" cy="161864"/>
            </a:xfrm>
            <a:custGeom>
              <a:avLst/>
              <a:gdLst/>
              <a:ahLst/>
              <a:cxnLst/>
              <a:rect l="l" t="t" r="r" b="b"/>
              <a:pathLst>
                <a:path w="3732" h="8975" extrusionOk="0">
                  <a:moveTo>
                    <a:pt x="1" y="0"/>
                  </a:moveTo>
                  <a:lnTo>
                    <a:pt x="1" y="8974"/>
                  </a:lnTo>
                  <a:lnTo>
                    <a:pt x="3731" y="8974"/>
                  </a:lnTo>
                  <a:lnTo>
                    <a:pt x="3731" y="0"/>
                  </a:lnTo>
                  <a:close/>
                </a:path>
              </a:pathLst>
            </a:custGeom>
            <a:solidFill>
              <a:srgbClr val="3C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3" name="Google Shape;8323;p48"/>
            <p:cNvSpPr/>
            <p:nvPr/>
          </p:nvSpPr>
          <p:spPr>
            <a:xfrm>
              <a:off x="6157275" y="3306444"/>
              <a:ext cx="69110" cy="161864"/>
            </a:xfrm>
            <a:custGeom>
              <a:avLst/>
              <a:gdLst/>
              <a:ahLst/>
              <a:cxnLst/>
              <a:rect l="l" t="t" r="r" b="b"/>
              <a:pathLst>
                <a:path w="3832" h="8975" extrusionOk="0">
                  <a:moveTo>
                    <a:pt x="0" y="0"/>
                  </a:moveTo>
                  <a:lnTo>
                    <a:pt x="0" y="8974"/>
                  </a:lnTo>
                  <a:lnTo>
                    <a:pt x="3832" y="8974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3C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4" name="Google Shape;8324;p48"/>
            <p:cNvSpPr/>
            <p:nvPr/>
          </p:nvSpPr>
          <p:spPr>
            <a:xfrm>
              <a:off x="6053622" y="3479212"/>
              <a:ext cx="198223" cy="23644"/>
            </a:xfrm>
            <a:custGeom>
              <a:avLst/>
              <a:gdLst/>
              <a:ahLst/>
              <a:cxnLst/>
              <a:rect l="l" t="t" r="r" b="b"/>
              <a:pathLst>
                <a:path w="10991" h="1311" extrusionOk="0">
                  <a:moveTo>
                    <a:pt x="0" y="0"/>
                  </a:moveTo>
                  <a:lnTo>
                    <a:pt x="0" y="1311"/>
                  </a:lnTo>
                  <a:lnTo>
                    <a:pt x="10990" y="1311"/>
                  </a:lnTo>
                  <a:lnTo>
                    <a:pt x="10990" y="0"/>
                  </a:lnTo>
                  <a:close/>
                </a:path>
              </a:pathLst>
            </a:custGeom>
            <a:solidFill>
              <a:srgbClr val="D9C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5" name="Google Shape;8325;p48"/>
            <p:cNvSpPr/>
            <p:nvPr/>
          </p:nvSpPr>
          <p:spPr>
            <a:xfrm>
              <a:off x="6079071" y="3306444"/>
              <a:ext cx="67307" cy="163686"/>
            </a:xfrm>
            <a:custGeom>
              <a:avLst/>
              <a:gdLst/>
              <a:ahLst/>
              <a:cxnLst/>
              <a:rect l="l" t="t" r="r" b="b"/>
              <a:pathLst>
                <a:path w="3732" h="9076" extrusionOk="0">
                  <a:moveTo>
                    <a:pt x="3731" y="0"/>
                  </a:moveTo>
                  <a:lnTo>
                    <a:pt x="3731" y="9075"/>
                  </a:lnTo>
                  <a:lnTo>
                    <a:pt x="1" y="9075"/>
                  </a:lnTo>
                  <a:close/>
                </a:path>
              </a:pathLst>
            </a:custGeom>
            <a:solidFill>
              <a:srgbClr val="4B5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6" name="Google Shape;8326;p48"/>
            <p:cNvSpPr/>
            <p:nvPr/>
          </p:nvSpPr>
          <p:spPr>
            <a:xfrm>
              <a:off x="6157275" y="3306444"/>
              <a:ext cx="69110" cy="163686"/>
            </a:xfrm>
            <a:custGeom>
              <a:avLst/>
              <a:gdLst/>
              <a:ahLst/>
              <a:cxnLst/>
              <a:rect l="l" t="t" r="r" b="b"/>
              <a:pathLst>
                <a:path w="3832" h="9076" extrusionOk="0">
                  <a:moveTo>
                    <a:pt x="3832" y="0"/>
                  </a:moveTo>
                  <a:lnTo>
                    <a:pt x="3832" y="9075"/>
                  </a:lnTo>
                  <a:lnTo>
                    <a:pt x="0" y="9075"/>
                  </a:lnTo>
                  <a:close/>
                </a:path>
              </a:pathLst>
            </a:custGeom>
            <a:solidFill>
              <a:srgbClr val="4B5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48"/>
            <p:cNvSpPr/>
            <p:nvPr/>
          </p:nvSpPr>
          <p:spPr>
            <a:xfrm>
              <a:off x="6053622" y="3502840"/>
              <a:ext cx="198223" cy="7304"/>
            </a:xfrm>
            <a:custGeom>
              <a:avLst/>
              <a:gdLst/>
              <a:ahLst/>
              <a:cxnLst/>
              <a:rect l="l" t="t" r="r" b="b"/>
              <a:pathLst>
                <a:path w="10991" h="405" extrusionOk="0">
                  <a:moveTo>
                    <a:pt x="0" y="1"/>
                  </a:moveTo>
                  <a:lnTo>
                    <a:pt x="0" y="404"/>
                  </a:lnTo>
                  <a:lnTo>
                    <a:pt x="10990" y="404"/>
                  </a:lnTo>
                  <a:lnTo>
                    <a:pt x="10990" y="1"/>
                  </a:lnTo>
                  <a:close/>
                </a:path>
              </a:pathLst>
            </a:custGeom>
            <a:solidFill>
              <a:srgbClr val="B59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48"/>
            <p:cNvSpPr/>
            <p:nvPr/>
          </p:nvSpPr>
          <p:spPr>
            <a:xfrm>
              <a:off x="6793770" y="3784726"/>
              <a:ext cx="170954" cy="183686"/>
            </a:xfrm>
            <a:custGeom>
              <a:avLst/>
              <a:gdLst/>
              <a:ahLst/>
              <a:cxnLst/>
              <a:rect l="l" t="t" r="r" b="b"/>
              <a:pathLst>
                <a:path w="9479" h="10185" extrusionOk="0">
                  <a:moveTo>
                    <a:pt x="1" y="0"/>
                  </a:moveTo>
                  <a:lnTo>
                    <a:pt x="4437" y="0"/>
                  </a:lnTo>
                  <a:lnTo>
                    <a:pt x="5042" y="0"/>
                  </a:lnTo>
                  <a:lnTo>
                    <a:pt x="9479" y="0"/>
                  </a:lnTo>
                  <a:lnTo>
                    <a:pt x="9479" y="10184"/>
                  </a:lnTo>
                  <a:lnTo>
                    <a:pt x="5042" y="10184"/>
                  </a:lnTo>
                  <a:lnTo>
                    <a:pt x="4437" y="10184"/>
                  </a:lnTo>
                  <a:lnTo>
                    <a:pt x="1" y="10184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9" name="Google Shape;8329;p48"/>
            <p:cNvSpPr/>
            <p:nvPr/>
          </p:nvSpPr>
          <p:spPr>
            <a:xfrm>
              <a:off x="6804682" y="3795638"/>
              <a:ext cx="69128" cy="161864"/>
            </a:xfrm>
            <a:custGeom>
              <a:avLst/>
              <a:gdLst/>
              <a:ahLst/>
              <a:cxnLst/>
              <a:rect l="l" t="t" r="r" b="b"/>
              <a:pathLst>
                <a:path w="3833" h="8975" extrusionOk="0">
                  <a:moveTo>
                    <a:pt x="1" y="0"/>
                  </a:moveTo>
                  <a:lnTo>
                    <a:pt x="1" y="8974"/>
                  </a:lnTo>
                  <a:lnTo>
                    <a:pt x="3832" y="8974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3C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0" name="Google Shape;8330;p48"/>
            <p:cNvSpPr/>
            <p:nvPr/>
          </p:nvSpPr>
          <p:spPr>
            <a:xfrm>
              <a:off x="6884708" y="3795638"/>
              <a:ext cx="69110" cy="161864"/>
            </a:xfrm>
            <a:custGeom>
              <a:avLst/>
              <a:gdLst/>
              <a:ahLst/>
              <a:cxnLst/>
              <a:rect l="l" t="t" r="r" b="b"/>
              <a:pathLst>
                <a:path w="3832" h="8975" extrusionOk="0">
                  <a:moveTo>
                    <a:pt x="0" y="0"/>
                  </a:moveTo>
                  <a:lnTo>
                    <a:pt x="0" y="8974"/>
                  </a:lnTo>
                  <a:lnTo>
                    <a:pt x="3832" y="8974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3C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48"/>
            <p:cNvSpPr/>
            <p:nvPr/>
          </p:nvSpPr>
          <p:spPr>
            <a:xfrm>
              <a:off x="6781037" y="3968406"/>
              <a:ext cx="196419" cy="23644"/>
            </a:xfrm>
            <a:custGeom>
              <a:avLst/>
              <a:gdLst/>
              <a:ahLst/>
              <a:cxnLst/>
              <a:rect l="l" t="t" r="r" b="b"/>
              <a:pathLst>
                <a:path w="10891" h="1311" extrusionOk="0">
                  <a:moveTo>
                    <a:pt x="1" y="0"/>
                  </a:moveTo>
                  <a:lnTo>
                    <a:pt x="1" y="1311"/>
                  </a:lnTo>
                  <a:lnTo>
                    <a:pt x="10890" y="1311"/>
                  </a:lnTo>
                  <a:lnTo>
                    <a:pt x="10890" y="0"/>
                  </a:lnTo>
                  <a:close/>
                </a:path>
              </a:pathLst>
            </a:custGeom>
            <a:solidFill>
              <a:srgbClr val="D9C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48"/>
            <p:cNvSpPr/>
            <p:nvPr/>
          </p:nvSpPr>
          <p:spPr>
            <a:xfrm>
              <a:off x="6804682" y="3795638"/>
              <a:ext cx="69128" cy="161864"/>
            </a:xfrm>
            <a:custGeom>
              <a:avLst/>
              <a:gdLst/>
              <a:ahLst/>
              <a:cxnLst/>
              <a:rect l="l" t="t" r="r" b="b"/>
              <a:pathLst>
                <a:path w="3833" h="8975" extrusionOk="0">
                  <a:moveTo>
                    <a:pt x="3832" y="0"/>
                  </a:moveTo>
                  <a:lnTo>
                    <a:pt x="3832" y="8974"/>
                  </a:lnTo>
                  <a:lnTo>
                    <a:pt x="1" y="8974"/>
                  </a:lnTo>
                  <a:close/>
                </a:path>
              </a:pathLst>
            </a:custGeom>
            <a:solidFill>
              <a:srgbClr val="4B5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3" name="Google Shape;8333;p48"/>
            <p:cNvSpPr/>
            <p:nvPr/>
          </p:nvSpPr>
          <p:spPr>
            <a:xfrm>
              <a:off x="6884708" y="3795638"/>
              <a:ext cx="69110" cy="161864"/>
            </a:xfrm>
            <a:custGeom>
              <a:avLst/>
              <a:gdLst/>
              <a:ahLst/>
              <a:cxnLst/>
              <a:rect l="l" t="t" r="r" b="b"/>
              <a:pathLst>
                <a:path w="3832" h="8975" extrusionOk="0">
                  <a:moveTo>
                    <a:pt x="3832" y="0"/>
                  </a:moveTo>
                  <a:lnTo>
                    <a:pt x="3832" y="8974"/>
                  </a:lnTo>
                  <a:lnTo>
                    <a:pt x="0" y="8974"/>
                  </a:lnTo>
                  <a:close/>
                </a:path>
              </a:pathLst>
            </a:custGeom>
            <a:solidFill>
              <a:srgbClr val="4B5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48"/>
            <p:cNvSpPr/>
            <p:nvPr/>
          </p:nvSpPr>
          <p:spPr>
            <a:xfrm>
              <a:off x="6781037" y="3992052"/>
              <a:ext cx="196419" cy="7286"/>
            </a:xfrm>
            <a:custGeom>
              <a:avLst/>
              <a:gdLst/>
              <a:ahLst/>
              <a:cxnLst/>
              <a:rect l="l" t="t" r="r" b="b"/>
              <a:pathLst>
                <a:path w="10891" h="404" extrusionOk="0">
                  <a:moveTo>
                    <a:pt x="1" y="0"/>
                  </a:moveTo>
                  <a:lnTo>
                    <a:pt x="1" y="403"/>
                  </a:lnTo>
                  <a:lnTo>
                    <a:pt x="10890" y="403"/>
                  </a:lnTo>
                  <a:lnTo>
                    <a:pt x="10890" y="0"/>
                  </a:lnTo>
                  <a:close/>
                </a:path>
              </a:pathLst>
            </a:custGeom>
            <a:solidFill>
              <a:srgbClr val="B59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48"/>
            <p:cNvSpPr/>
            <p:nvPr/>
          </p:nvSpPr>
          <p:spPr>
            <a:xfrm>
              <a:off x="6551906" y="3784726"/>
              <a:ext cx="169132" cy="183686"/>
            </a:xfrm>
            <a:custGeom>
              <a:avLst/>
              <a:gdLst/>
              <a:ahLst/>
              <a:cxnLst/>
              <a:rect l="l" t="t" r="r" b="b"/>
              <a:pathLst>
                <a:path w="9378" h="10185" extrusionOk="0">
                  <a:moveTo>
                    <a:pt x="0" y="0"/>
                  </a:moveTo>
                  <a:lnTo>
                    <a:pt x="4437" y="0"/>
                  </a:lnTo>
                  <a:lnTo>
                    <a:pt x="5042" y="0"/>
                  </a:lnTo>
                  <a:lnTo>
                    <a:pt x="9377" y="0"/>
                  </a:lnTo>
                  <a:lnTo>
                    <a:pt x="9377" y="10184"/>
                  </a:lnTo>
                  <a:lnTo>
                    <a:pt x="5042" y="10184"/>
                  </a:lnTo>
                  <a:lnTo>
                    <a:pt x="4437" y="10184"/>
                  </a:lnTo>
                  <a:lnTo>
                    <a:pt x="0" y="10184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48"/>
            <p:cNvSpPr/>
            <p:nvPr/>
          </p:nvSpPr>
          <p:spPr>
            <a:xfrm>
              <a:off x="6562817" y="3795638"/>
              <a:ext cx="69110" cy="161864"/>
            </a:xfrm>
            <a:custGeom>
              <a:avLst/>
              <a:gdLst/>
              <a:ahLst/>
              <a:cxnLst/>
              <a:rect l="l" t="t" r="r" b="b"/>
              <a:pathLst>
                <a:path w="3832" h="8975" extrusionOk="0">
                  <a:moveTo>
                    <a:pt x="0" y="0"/>
                  </a:moveTo>
                  <a:lnTo>
                    <a:pt x="0" y="8974"/>
                  </a:lnTo>
                  <a:lnTo>
                    <a:pt x="3832" y="8974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3C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7" name="Google Shape;8337;p48"/>
            <p:cNvSpPr/>
            <p:nvPr/>
          </p:nvSpPr>
          <p:spPr>
            <a:xfrm>
              <a:off x="6642826" y="3795638"/>
              <a:ext cx="67307" cy="161864"/>
            </a:xfrm>
            <a:custGeom>
              <a:avLst/>
              <a:gdLst/>
              <a:ahLst/>
              <a:cxnLst/>
              <a:rect l="l" t="t" r="r" b="b"/>
              <a:pathLst>
                <a:path w="3732" h="8975" extrusionOk="0">
                  <a:moveTo>
                    <a:pt x="1" y="0"/>
                  </a:moveTo>
                  <a:lnTo>
                    <a:pt x="1" y="8974"/>
                  </a:lnTo>
                  <a:lnTo>
                    <a:pt x="3731" y="8974"/>
                  </a:lnTo>
                  <a:lnTo>
                    <a:pt x="3731" y="0"/>
                  </a:lnTo>
                  <a:close/>
                </a:path>
              </a:pathLst>
            </a:custGeom>
            <a:solidFill>
              <a:srgbClr val="3C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8" name="Google Shape;8338;p48"/>
            <p:cNvSpPr/>
            <p:nvPr/>
          </p:nvSpPr>
          <p:spPr>
            <a:xfrm>
              <a:off x="6539172" y="3968406"/>
              <a:ext cx="196419" cy="23644"/>
            </a:xfrm>
            <a:custGeom>
              <a:avLst/>
              <a:gdLst/>
              <a:ahLst/>
              <a:cxnLst/>
              <a:rect l="l" t="t" r="r" b="b"/>
              <a:pathLst>
                <a:path w="10891" h="1311" extrusionOk="0">
                  <a:moveTo>
                    <a:pt x="0" y="0"/>
                  </a:moveTo>
                  <a:lnTo>
                    <a:pt x="0" y="1311"/>
                  </a:lnTo>
                  <a:lnTo>
                    <a:pt x="10890" y="1311"/>
                  </a:lnTo>
                  <a:lnTo>
                    <a:pt x="10890" y="0"/>
                  </a:lnTo>
                  <a:close/>
                </a:path>
              </a:pathLst>
            </a:custGeom>
            <a:solidFill>
              <a:srgbClr val="D9C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48"/>
            <p:cNvSpPr/>
            <p:nvPr/>
          </p:nvSpPr>
          <p:spPr>
            <a:xfrm>
              <a:off x="6562817" y="3795638"/>
              <a:ext cx="69110" cy="161864"/>
            </a:xfrm>
            <a:custGeom>
              <a:avLst/>
              <a:gdLst/>
              <a:ahLst/>
              <a:cxnLst/>
              <a:rect l="l" t="t" r="r" b="b"/>
              <a:pathLst>
                <a:path w="3832" h="8975" extrusionOk="0">
                  <a:moveTo>
                    <a:pt x="3832" y="0"/>
                  </a:moveTo>
                  <a:lnTo>
                    <a:pt x="3832" y="8974"/>
                  </a:lnTo>
                  <a:lnTo>
                    <a:pt x="0" y="8974"/>
                  </a:lnTo>
                  <a:close/>
                </a:path>
              </a:pathLst>
            </a:custGeom>
            <a:solidFill>
              <a:srgbClr val="4B5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0" name="Google Shape;8340;p48"/>
            <p:cNvSpPr/>
            <p:nvPr/>
          </p:nvSpPr>
          <p:spPr>
            <a:xfrm>
              <a:off x="6642826" y="3795638"/>
              <a:ext cx="69128" cy="161864"/>
            </a:xfrm>
            <a:custGeom>
              <a:avLst/>
              <a:gdLst/>
              <a:ahLst/>
              <a:cxnLst/>
              <a:rect l="l" t="t" r="r" b="b"/>
              <a:pathLst>
                <a:path w="3833" h="8975" extrusionOk="0">
                  <a:moveTo>
                    <a:pt x="3832" y="0"/>
                  </a:moveTo>
                  <a:lnTo>
                    <a:pt x="3832" y="8974"/>
                  </a:lnTo>
                  <a:lnTo>
                    <a:pt x="1" y="8974"/>
                  </a:lnTo>
                  <a:close/>
                </a:path>
              </a:pathLst>
            </a:custGeom>
            <a:solidFill>
              <a:srgbClr val="4B5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1" name="Google Shape;8341;p48"/>
            <p:cNvSpPr/>
            <p:nvPr/>
          </p:nvSpPr>
          <p:spPr>
            <a:xfrm>
              <a:off x="6539172" y="3992052"/>
              <a:ext cx="196419" cy="7286"/>
            </a:xfrm>
            <a:custGeom>
              <a:avLst/>
              <a:gdLst/>
              <a:ahLst/>
              <a:cxnLst/>
              <a:rect l="l" t="t" r="r" b="b"/>
              <a:pathLst>
                <a:path w="10891" h="404" extrusionOk="0">
                  <a:moveTo>
                    <a:pt x="0" y="0"/>
                  </a:moveTo>
                  <a:lnTo>
                    <a:pt x="0" y="403"/>
                  </a:lnTo>
                  <a:lnTo>
                    <a:pt x="10890" y="403"/>
                  </a:lnTo>
                  <a:lnTo>
                    <a:pt x="10890" y="0"/>
                  </a:lnTo>
                  <a:close/>
                </a:path>
              </a:pathLst>
            </a:custGeom>
            <a:solidFill>
              <a:srgbClr val="B59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2" name="Google Shape;8342;p48"/>
            <p:cNvSpPr/>
            <p:nvPr/>
          </p:nvSpPr>
          <p:spPr>
            <a:xfrm>
              <a:off x="6310023" y="3784726"/>
              <a:ext cx="169150" cy="183686"/>
            </a:xfrm>
            <a:custGeom>
              <a:avLst/>
              <a:gdLst/>
              <a:ahLst/>
              <a:cxnLst/>
              <a:rect l="l" t="t" r="r" b="b"/>
              <a:pathLst>
                <a:path w="9379" h="10185" extrusionOk="0">
                  <a:moveTo>
                    <a:pt x="1" y="0"/>
                  </a:moveTo>
                  <a:lnTo>
                    <a:pt x="4437" y="0"/>
                  </a:lnTo>
                  <a:lnTo>
                    <a:pt x="5042" y="0"/>
                  </a:lnTo>
                  <a:lnTo>
                    <a:pt x="9378" y="0"/>
                  </a:lnTo>
                  <a:lnTo>
                    <a:pt x="9378" y="10184"/>
                  </a:lnTo>
                  <a:lnTo>
                    <a:pt x="5042" y="10184"/>
                  </a:lnTo>
                  <a:lnTo>
                    <a:pt x="4437" y="10184"/>
                  </a:lnTo>
                  <a:lnTo>
                    <a:pt x="1" y="10184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48"/>
            <p:cNvSpPr/>
            <p:nvPr/>
          </p:nvSpPr>
          <p:spPr>
            <a:xfrm>
              <a:off x="6320935" y="3795638"/>
              <a:ext cx="69128" cy="161864"/>
            </a:xfrm>
            <a:custGeom>
              <a:avLst/>
              <a:gdLst/>
              <a:ahLst/>
              <a:cxnLst/>
              <a:rect l="l" t="t" r="r" b="b"/>
              <a:pathLst>
                <a:path w="3833" h="8975" extrusionOk="0">
                  <a:moveTo>
                    <a:pt x="1" y="0"/>
                  </a:moveTo>
                  <a:lnTo>
                    <a:pt x="1" y="8974"/>
                  </a:lnTo>
                  <a:lnTo>
                    <a:pt x="3832" y="8974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3C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48"/>
            <p:cNvSpPr/>
            <p:nvPr/>
          </p:nvSpPr>
          <p:spPr>
            <a:xfrm>
              <a:off x="6400961" y="3795638"/>
              <a:ext cx="67307" cy="161864"/>
            </a:xfrm>
            <a:custGeom>
              <a:avLst/>
              <a:gdLst/>
              <a:ahLst/>
              <a:cxnLst/>
              <a:rect l="l" t="t" r="r" b="b"/>
              <a:pathLst>
                <a:path w="3732" h="8975" extrusionOk="0">
                  <a:moveTo>
                    <a:pt x="0" y="0"/>
                  </a:moveTo>
                  <a:lnTo>
                    <a:pt x="0" y="8974"/>
                  </a:lnTo>
                  <a:lnTo>
                    <a:pt x="3731" y="8974"/>
                  </a:lnTo>
                  <a:lnTo>
                    <a:pt x="3731" y="0"/>
                  </a:lnTo>
                  <a:close/>
                </a:path>
              </a:pathLst>
            </a:custGeom>
            <a:solidFill>
              <a:srgbClr val="3C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5" name="Google Shape;8345;p48"/>
            <p:cNvSpPr/>
            <p:nvPr/>
          </p:nvSpPr>
          <p:spPr>
            <a:xfrm>
              <a:off x="6295486" y="3968406"/>
              <a:ext cx="198223" cy="23644"/>
            </a:xfrm>
            <a:custGeom>
              <a:avLst/>
              <a:gdLst/>
              <a:ahLst/>
              <a:cxnLst/>
              <a:rect l="l" t="t" r="r" b="b"/>
              <a:pathLst>
                <a:path w="10991" h="1311" extrusionOk="0">
                  <a:moveTo>
                    <a:pt x="0" y="0"/>
                  </a:moveTo>
                  <a:lnTo>
                    <a:pt x="0" y="1311"/>
                  </a:lnTo>
                  <a:lnTo>
                    <a:pt x="10991" y="1311"/>
                  </a:lnTo>
                  <a:lnTo>
                    <a:pt x="10991" y="0"/>
                  </a:lnTo>
                  <a:close/>
                </a:path>
              </a:pathLst>
            </a:custGeom>
            <a:solidFill>
              <a:srgbClr val="D9C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48"/>
            <p:cNvSpPr/>
            <p:nvPr/>
          </p:nvSpPr>
          <p:spPr>
            <a:xfrm>
              <a:off x="6320935" y="3795638"/>
              <a:ext cx="69128" cy="161864"/>
            </a:xfrm>
            <a:custGeom>
              <a:avLst/>
              <a:gdLst/>
              <a:ahLst/>
              <a:cxnLst/>
              <a:rect l="l" t="t" r="r" b="b"/>
              <a:pathLst>
                <a:path w="3833" h="8975" extrusionOk="0">
                  <a:moveTo>
                    <a:pt x="3832" y="0"/>
                  </a:moveTo>
                  <a:lnTo>
                    <a:pt x="3832" y="8974"/>
                  </a:lnTo>
                  <a:lnTo>
                    <a:pt x="1" y="8974"/>
                  </a:lnTo>
                  <a:close/>
                </a:path>
              </a:pathLst>
            </a:custGeom>
            <a:solidFill>
              <a:srgbClr val="4B5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48"/>
            <p:cNvSpPr/>
            <p:nvPr/>
          </p:nvSpPr>
          <p:spPr>
            <a:xfrm>
              <a:off x="6400961" y="3795638"/>
              <a:ext cx="67307" cy="161864"/>
            </a:xfrm>
            <a:custGeom>
              <a:avLst/>
              <a:gdLst/>
              <a:ahLst/>
              <a:cxnLst/>
              <a:rect l="l" t="t" r="r" b="b"/>
              <a:pathLst>
                <a:path w="3732" h="8975" extrusionOk="0">
                  <a:moveTo>
                    <a:pt x="3731" y="0"/>
                  </a:moveTo>
                  <a:lnTo>
                    <a:pt x="3731" y="8974"/>
                  </a:lnTo>
                  <a:lnTo>
                    <a:pt x="0" y="8974"/>
                  </a:lnTo>
                  <a:close/>
                </a:path>
              </a:pathLst>
            </a:custGeom>
            <a:solidFill>
              <a:srgbClr val="4B5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48"/>
            <p:cNvSpPr/>
            <p:nvPr/>
          </p:nvSpPr>
          <p:spPr>
            <a:xfrm>
              <a:off x="6295486" y="3992052"/>
              <a:ext cx="198223" cy="7286"/>
            </a:xfrm>
            <a:custGeom>
              <a:avLst/>
              <a:gdLst/>
              <a:ahLst/>
              <a:cxnLst/>
              <a:rect l="l" t="t" r="r" b="b"/>
              <a:pathLst>
                <a:path w="10991" h="404" extrusionOk="0">
                  <a:moveTo>
                    <a:pt x="0" y="0"/>
                  </a:moveTo>
                  <a:lnTo>
                    <a:pt x="0" y="403"/>
                  </a:lnTo>
                  <a:lnTo>
                    <a:pt x="10991" y="403"/>
                  </a:lnTo>
                  <a:lnTo>
                    <a:pt x="10991" y="0"/>
                  </a:lnTo>
                  <a:close/>
                </a:path>
              </a:pathLst>
            </a:custGeom>
            <a:solidFill>
              <a:srgbClr val="B59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48"/>
            <p:cNvSpPr/>
            <p:nvPr/>
          </p:nvSpPr>
          <p:spPr>
            <a:xfrm>
              <a:off x="6068159" y="3784726"/>
              <a:ext cx="169132" cy="183686"/>
            </a:xfrm>
            <a:custGeom>
              <a:avLst/>
              <a:gdLst/>
              <a:ahLst/>
              <a:cxnLst/>
              <a:rect l="l" t="t" r="r" b="b"/>
              <a:pathLst>
                <a:path w="9378" h="10185" extrusionOk="0">
                  <a:moveTo>
                    <a:pt x="1" y="0"/>
                  </a:moveTo>
                  <a:lnTo>
                    <a:pt x="4336" y="0"/>
                  </a:lnTo>
                  <a:lnTo>
                    <a:pt x="4941" y="0"/>
                  </a:lnTo>
                  <a:lnTo>
                    <a:pt x="9378" y="0"/>
                  </a:lnTo>
                  <a:lnTo>
                    <a:pt x="9378" y="10184"/>
                  </a:lnTo>
                  <a:lnTo>
                    <a:pt x="4941" y="10184"/>
                  </a:lnTo>
                  <a:lnTo>
                    <a:pt x="4336" y="10184"/>
                  </a:lnTo>
                  <a:lnTo>
                    <a:pt x="1" y="10184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0" name="Google Shape;8350;p48"/>
            <p:cNvSpPr/>
            <p:nvPr/>
          </p:nvSpPr>
          <p:spPr>
            <a:xfrm>
              <a:off x="6079071" y="3795638"/>
              <a:ext cx="67307" cy="161864"/>
            </a:xfrm>
            <a:custGeom>
              <a:avLst/>
              <a:gdLst/>
              <a:ahLst/>
              <a:cxnLst/>
              <a:rect l="l" t="t" r="r" b="b"/>
              <a:pathLst>
                <a:path w="3732" h="8975" extrusionOk="0">
                  <a:moveTo>
                    <a:pt x="1" y="0"/>
                  </a:moveTo>
                  <a:lnTo>
                    <a:pt x="1" y="8974"/>
                  </a:lnTo>
                  <a:lnTo>
                    <a:pt x="3731" y="8974"/>
                  </a:lnTo>
                  <a:lnTo>
                    <a:pt x="3731" y="0"/>
                  </a:lnTo>
                  <a:close/>
                </a:path>
              </a:pathLst>
            </a:custGeom>
            <a:solidFill>
              <a:srgbClr val="3C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48"/>
            <p:cNvSpPr/>
            <p:nvPr/>
          </p:nvSpPr>
          <p:spPr>
            <a:xfrm>
              <a:off x="6157275" y="3795638"/>
              <a:ext cx="69110" cy="161864"/>
            </a:xfrm>
            <a:custGeom>
              <a:avLst/>
              <a:gdLst/>
              <a:ahLst/>
              <a:cxnLst/>
              <a:rect l="l" t="t" r="r" b="b"/>
              <a:pathLst>
                <a:path w="3832" h="8975" extrusionOk="0">
                  <a:moveTo>
                    <a:pt x="0" y="0"/>
                  </a:moveTo>
                  <a:lnTo>
                    <a:pt x="0" y="8974"/>
                  </a:lnTo>
                  <a:lnTo>
                    <a:pt x="3832" y="8974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3C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2" name="Google Shape;8352;p48"/>
            <p:cNvSpPr/>
            <p:nvPr/>
          </p:nvSpPr>
          <p:spPr>
            <a:xfrm>
              <a:off x="6053622" y="3968406"/>
              <a:ext cx="198223" cy="23644"/>
            </a:xfrm>
            <a:custGeom>
              <a:avLst/>
              <a:gdLst/>
              <a:ahLst/>
              <a:cxnLst/>
              <a:rect l="l" t="t" r="r" b="b"/>
              <a:pathLst>
                <a:path w="10991" h="1311" extrusionOk="0">
                  <a:moveTo>
                    <a:pt x="0" y="0"/>
                  </a:moveTo>
                  <a:lnTo>
                    <a:pt x="0" y="1311"/>
                  </a:lnTo>
                  <a:lnTo>
                    <a:pt x="10990" y="1311"/>
                  </a:lnTo>
                  <a:lnTo>
                    <a:pt x="10990" y="0"/>
                  </a:lnTo>
                  <a:close/>
                </a:path>
              </a:pathLst>
            </a:custGeom>
            <a:solidFill>
              <a:srgbClr val="D9C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3" name="Google Shape;8353;p48"/>
            <p:cNvSpPr/>
            <p:nvPr/>
          </p:nvSpPr>
          <p:spPr>
            <a:xfrm>
              <a:off x="6079071" y="3795638"/>
              <a:ext cx="67307" cy="161864"/>
            </a:xfrm>
            <a:custGeom>
              <a:avLst/>
              <a:gdLst/>
              <a:ahLst/>
              <a:cxnLst/>
              <a:rect l="l" t="t" r="r" b="b"/>
              <a:pathLst>
                <a:path w="3732" h="8975" extrusionOk="0">
                  <a:moveTo>
                    <a:pt x="3731" y="0"/>
                  </a:moveTo>
                  <a:lnTo>
                    <a:pt x="3731" y="8974"/>
                  </a:lnTo>
                  <a:lnTo>
                    <a:pt x="1" y="8974"/>
                  </a:lnTo>
                  <a:close/>
                </a:path>
              </a:pathLst>
            </a:custGeom>
            <a:solidFill>
              <a:srgbClr val="4B5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48"/>
            <p:cNvSpPr/>
            <p:nvPr/>
          </p:nvSpPr>
          <p:spPr>
            <a:xfrm>
              <a:off x="6157275" y="3795638"/>
              <a:ext cx="69110" cy="161864"/>
            </a:xfrm>
            <a:custGeom>
              <a:avLst/>
              <a:gdLst/>
              <a:ahLst/>
              <a:cxnLst/>
              <a:rect l="l" t="t" r="r" b="b"/>
              <a:pathLst>
                <a:path w="3832" h="8975" extrusionOk="0">
                  <a:moveTo>
                    <a:pt x="3832" y="0"/>
                  </a:moveTo>
                  <a:lnTo>
                    <a:pt x="3832" y="8974"/>
                  </a:lnTo>
                  <a:lnTo>
                    <a:pt x="0" y="8974"/>
                  </a:lnTo>
                  <a:close/>
                </a:path>
              </a:pathLst>
            </a:custGeom>
            <a:solidFill>
              <a:srgbClr val="4B5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5" name="Google Shape;8355;p48"/>
            <p:cNvSpPr/>
            <p:nvPr/>
          </p:nvSpPr>
          <p:spPr>
            <a:xfrm>
              <a:off x="6053622" y="3992052"/>
              <a:ext cx="198223" cy="7286"/>
            </a:xfrm>
            <a:custGeom>
              <a:avLst/>
              <a:gdLst/>
              <a:ahLst/>
              <a:cxnLst/>
              <a:rect l="l" t="t" r="r" b="b"/>
              <a:pathLst>
                <a:path w="10991" h="404" extrusionOk="0">
                  <a:moveTo>
                    <a:pt x="0" y="0"/>
                  </a:moveTo>
                  <a:lnTo>
                    <a:pt x="0" y="403"/>
                  </a:lnTo>
                  <a:lnTo>
                    <a:pt x="10990" y="403"/>
                  </a:lnTo>
                  <a:lnTo>
                    <a:pt x="10990" y="0"/>
                  </a:lnTo>
                  <a:close/>
                </a:path>
              </a:pathLst>
            </a:custGeom>
            <a:solidFill>
              <a:srgbClr val="B59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48"/>
            <p:cNvSpPr/>
            <p:nvPr/>
          </p:nvSpPr>
          <p:spPr>
            <a:xfrm>
              <a:off x="5860851" y="4082972"/>
              <a:ext cx="127309" cy="29108"/>
            </a:xfrm>
            <a:custGeom>
              <a:avLst/>
              <a:gdLst/>
              <a:ahLst/>
              <a:cxnLst/>
              <a:rect l="l" t="t" r="r" b="b"/>
              <a:pathLst>
                <a:path w="7059" h="1614" extrusionOk="0">
                  <a:moveTo>
                    <a:pt x="0" y="0"/>
                  </a:moveTo>
                  <a:lnTo>
                    <a:pt x="0" y="1614"/>
                  </a:lnTo>
                  <a:lnTo>
                    <a:pt x="7058" y="1614"/>
                  </a:lnTo>
                  <a:lnTo>
                    <a:pt x="7058" y="0"/>
                  </a:lnTo>
                  <a:close/>
                </a:path>
              </a:pathLst>
            </a:custGeom>
            <a:solidFill>
              <a:srgbClr val="CFD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48"/>
            <p:cNvSpPr/>
            <p:nvPr/>
          </p:nvSpPr>
          <p:spPr>
            <a:xfrm>
              <a:off x="5860851" y="4064791"/>
              <a:ext cx="127309" cy="18197"/>
            </a:xfrm>
            <a:custGeom>
              <a:avLst/>
              <a:gdLst/>
              <a:ahLst/>
              <a:cxnLst/>
              <a:rect l="l" t="t" r="r" b="b"/>
              <a:pathLst>
                <a:path w="7059" h="1009" extrusionOk="0">
                  <a:moveTo>
                    <a:pt x="0" y="0"/>
                  </a:moveTo>
                  <a:lnTo>
                    <a:pt x="0" y="1008"/>
                  </a:lnTo>
                  <a:lnTo>
                    <a:pt x="7058" y="1008"/>
                  </a:lnTo>
                  <a:lnTo>
                    <a:pt x="7058" y="0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48"/>
            <p:cNvSpPr/>
            <p:nvPr/>
          </p:nvSpPr>
          <p:spPr>
            <a:xfrm>
              <a:off x="7042921" y="4082972"/>
              <a:ext cx="127309" cy="29108"/>
            </a:xfrm>
            <a:custGeom>
              <a:avLst/>
              <a:gdLst/>
              <a:ahLst/>
              <a:cxnLst/>
              <a:rect l="l" t="t" r="r" b="b"/>
              <a:pathLst>
                <a:path w="7059" h="1614" extrusionOk="0">
                  <a:moveTo>
                    <a:pt x="0" y="0"/>
                  </a:moveTo>
                  <a:lnTo>
                    <a:pt x="0" y="1614"/>
                  </a:lnTo>
                  <a:lnTo>
                    <a:pt x="7058" y="1614"/>
                  </a:lnTo>
                  <a:lnTo>
                    <a:pt x="7058" y="0"/>
                  </a:lnTo>
                  <a:close/>
                </a:path>
              </a:pathLst>
            </a:custGeom>
            <a:solidFill>
              <a:srgbClr val="CFD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9" name="Google Shape;8359;p48"/>
            <p:cNvSpPr/>
            <p:nvPr/>
          </p:nvSpPr>
          <p:spPr>
            <a:xfrm>
              <a:off x="7042921" y="4064791"/>
              <a:ext cx="127309" cy="18197"/>
            </a:xfrm>
            <a:custGeom>
              <a:avLst/>
              <a:gdLst/>
              <a:ahLst/>
              <a:cxnLst/>
              <a:rect l="l" t="t" r="r" b="b"/>
              <a:pathLst>
                <a:path w="7059" h="1009" extrusionOk="0">
                  <a:moveTo>
                    <a:pt x="0" y="0"/>
                  </a:moveTo>
                  <a:lnTo>
                    <a:pt x="0" y="1008"/>
                  </a:lnTo>
                  <a:lnTo>
                    <a:pt x="7058" y="1008"/>
                  </a:lnTo>
                  <a:lnTo>
                    <a:pt x="7058" y="0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0" name="Google Shape;8360;p48"/>
            <p:cNvSpPr/>
            <p:nvPr/>
          </p:nvSpPr>
          <p:spPr>
            <a:xfrm>
              <a:off x="6793770" y="4288475"/>
              <a:ext cx="170954" cy="183668"/>
            </a:xfrm>
            <a:custGeom>
              <a:avLst/>
              <a:gdLst/>
              <a:ahLst/>
              <a:cxnLst/>
              <a:rect l="l" t="t" r="r" b="b"/>
              <a:pathLst>
                <a:path w="9479" h="10184" extrusionOk="0">
                  <a:moveTo>
                    <a:pt x="1" y="0"/>
                  </a:moveTo>
                  <a:lnTo>
                    <a:pt x="4437" y="0"/>
                  </a:lnTo>
                  <a:lnTo>
                    <a:pt x="5042" y="0"/>
                  </a:lnTo>
                  <a:lnTo>
                    <a:pt x="9479" y="0"/>
                  </a:lnTo>
                  <a:lnTo>
                    <a:pt x="9479" y="10184"/>
                  </a:lnTo>
                  <a:lnTo>
                    <a:pt x="5042" y="10184"/>
                  </a:lnTo>
                  <a:lnTo>
                    <a:pt x="4437" y="10184"/>
                  </a:lnTo>
                  <a:lnTo>
                    <a:pt x="1" y="10184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1" name="Google Shape;8361;p48"/>
            <p:cNvSpPr/>
            <p:nvPr/>
          </p:nvSpPr>
          <p:spPr>
            <a:xfrm>
              <a:off x="6804682" y="4299387"/>
              <a:ext cx="69128" cy="161846"/>
            </a:xfrm>
            <a:custGeom>
              <a:avLst/>
              <a:gdLst/>
              <a:ahLst/>
              <a:cxnLst/>
              <a:rect l="l" t="t" r="r" b="b"/>
              <a:pathLst>
                <a:path w="3833" h="8974" extrusionOk="0">
                  <a:moveTo>
                    <a:pt x="1" y="0"/>
                  </a:moveTo>
                  <a:lnTo>
                    <a:pt x="1" y="8974"/>
                  </a:lnTo>
                  <a:lnTo>
                    <a:pt x="3832" y="8974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3C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2" name="Google Shape;8362;p48"/>
            <p:cNvSpPr/>
            <p:nvPr/>
          </p:nvSpPr>
          <p:spPr>
            <a:xfrm>
              <a:off x="6884708" y="4299387"/>
              <a:ext cx="69110" cy="161846"/>
            </a:xfrm>
            <a:custGeom>
              <a:avLst/>
              <a:gdLst/>
              <a:ahLst/>
              <a:cxnLst/>
              <a:rect l="l" t="t" r="r" b="b"/>
              <a:pathLst>
                <a:path w="3832" h="8974" extrusionOk="0">
                  <a:moveTo>
                    <a:pt x="0" y="0"/>
                  </a:moveTo>
                  <a:lnTo>
                    <a:pt x="0" y="8974"/>
                  </a:lnTo>
                  <a:lnTo>
                    <a:pt x="3832" y="8974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3C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3" name="Google Shape;8363;p48"/>
            <p:cNvSpPr/>
            <p:nvPr/>
          </p:nvSpPr>
          <p:spPr>
            <a:xfrm>
              <a:off x="6781037" y="4472137"/>
              <a:ext cx="196419" cy="23662"/>
            </a:xfrm>
            <a:custGeom>
              <a:avLst/>
              <a:gdLst/>
              <a:ahLst/>
              <a:cxnLst/>
              <a:rect l="l" t="t" r="r" b="b"/>
              <a:pathLst>
                <a:path w="10891" h="1312" extrusionOk="0">
                  <a:moveTo>
                    <a:pt x="1" y="1"/>
                  </a:moveTo>
                  <a:lnTo>
                    <a:pt x="1" y="1312"/>
                  </a:lnTo>
                  <a:lnTo>
                    <a:pt x="10890" y="1312"/>
                  </a:lnTo>
                  <a:lnTo>
                    <a:pt x="10890" y="1"/>
                  </a:lnTo>
                  <a:close/>
                </a:path>
              </a:pathLst>
            </a:custGeom>
            <a:solidFill>
              <a:srgbClr val="D9C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4" name="Google Shape;8364;p48"/>
            <p:cNvSpPr/>
            <p:nvPr/>
          </p:nvSpPr>
          <p:spPr>
            <a:xfrm>
              <a:off x="6804682" y="4299387"/>
              <a:ext cx="69128" cy="161846"/>
            </a:xfrm>
            <a:custGeom>
              <a:avLst/>
              <a:gdLst/>
              <a:ahLst/>
              <a:cxnLst/>
              <a:rect l="l" t="t" r="r" b="b"/>
              <a:pathLst>
                <a:path w="3833" h="8974" extrusionOk="0">
                  <a:moveTo>
                    <a:pt x="3832" y="0"/>
                  </a:moveTo>
                  <a:lnTo>
                    <a:pt x="3832" y="8974"/>
                  </a:lnTo>
                  <a:lnTo>
                    <a:pt x="1" y="8974"/>
                  </a:lnTo>
                  <a:close/>
                </a:path>
              </a:pathLst>
            </a:custGeom>
            <a:solidFill>
              <a:srgbClr val="4B5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5" name="Google Shape;8365;p48"/>
            <p:cNvSpPr/>
            <p:nvPr/>
          </p:nvSpPr>
          <p:spPr>
            <a:xfrm>
              <a:off x="6884708" y="4299387"/>
              <a:ext cx="69110" cy="161846"/>
            </a:xfrm>
            <a:custGeom>
              <a:avLst/>
              <a:gdLst/>
              <a:ahLst/>
              <a:cxnLst/>
              <a:rect l="l" t="t" r="r" b="b"/>
              <a:pathLst>
                <a:path w="3832" h="8974" extrusionOk="0">
                  <a:moveTo>
                    <a:pt x="3832" y="0"/>
                  </a:moveTo>
                  <a:lnTo>
                    <a:pt x="3832" y="8974"/>
                  </a:lnTo>
                  <a:lnTo>
                    <a:pt x="0" y="8974"/>
                  </a:lnTo>
                  <a:close/>
                </a:path>
              </a:pathLst>
            </a:custGeom>
            <a:solidFill>
              <a:srgbClr val="4B5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6" name="Google Shape;8366;p48"/>
            <p:cNvSpPr/>
            <p:nvPr/>
          </p:nvSpPr>
          <p:spPr>
            <a:xfrm>
              <a:off x="6781037" y="4495783"/>
              <a:ext cx="196419" cy="7286"/>
            </a:xfrm>
            <a:custGeom>
              <a:avLst/>
              <a:gdLst/>
              <a:ahLst/>
              <a:cxnLst/>
              <a:rect l="l" t="t" r="r" b="b"/>
              <a:pathLst>
                <a:path w="10891" h="404" extrusionOk="0">
                  <a:moveTo>
                    <a:pt x="1" y="1"/>
                  </a:moveTo>
                  <a:lnTo>
                    <a:pt x="1" y="404"/>
                  </a:lnTo>
                  <a:lnTo>
                    <a:pt x="10890" y="404"/>
                  </a:lnTo>
                  <a:lnTo>
                    <a:pt x="10890" y="1"/>
                  </a:lnTo>
                  <a:close/>
                </a:path>
              </a:pathLst>
            </a:custGeom>
            <a:solidFill>
              <a:srgbClr val="B59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7" name="Google Shape;8367;p48"/>
            <p:cNvSpPr/>
            <p:nvPr/>
          </p:nvSpPr>
          <p:spPr>
            <a:xfrm>
              <a:off x="6551906" y="4288475"/>
              <a:ext cx="169132" cy="183668"/>
            </a:xfrm>
            <a:custGeom>
              <a:avLst/>
              <a:gdLst/>
              <a:ahLst/>
              <a:cxnLst/>
              <a:rect l="l" t="t" r="r" b="b"/>
              <a:pathLst>
                <a:path w="9378" h="10184" extrusionOk="0">
                  <a:moveTo>
                    <a:pt x="0" y="0"/>
                  </a:moveTo>
                  <a:lnTo>
                    <a:pt x="4437" y="0"/>
                  </a:lnTo>
                  <a:lnTo>
                    <a:pt x="5042" y="0"/>
                  </a:lnTo>
                  <a:lnTo>
                    <a:pt x="9377" y="0"/>
                  </a:lnTo>
                  <a:lnTo>
                    <a:pt x="9377" y="10184"/>
                  </a:lnTo>
                  <a:lnTo>
                    <a:pt x="5042" y="10184"/>
                  </a:lnTo>
                  <a:lnTo>
                    <a:pt x="4437" y="10184"/>
                  </a:lnTo>
                  <a:lnTo>
                    <a:pt x="0" y="10184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48"/>
            <p:cNvSpPr/>
            <p:nvPr/>
          </p:nvSpPr>
          <p:spPr>
            <a:xfrm>
              <a:off x="6562817" y="4299387"/>
              <a:ext cx="69110" cy="161846"/>
            </a:xfrm>
            <a:custGeom>
              <a:avLst/>
              <a:gdLst/>
              <a:ahLst/>
              <a:cxnLst/>
              <a:rect l="l" t="t" r="r" b="b"/>
              <a:pathLst>
                <a:path w="3832" h="8974" extrusionOk="0">
                  <a:moveTo>
                    <a:pt x="0" y="0"/>
                  </a:moveTo>
                  <a:lnTo>
                    <a:pt x="0" y="8974"/>
                  </a:lnTo>
                  <a:lnTo>
                    <a:pt x="3832" y="8974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3C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48"/>
            <p:cNvSpPr/>
            <p:nvPr/>
          </p:nvSpPr>
          <p:spPr>
            <a:xfrm>
              <a:off x="6642826" y="4299387"/>
              <a:ext cx="67307" cy="161846"/>
            </a:xfrm>
            <a:custGeom>
              <a:avLst/>
              <a:gdLst/>
              <a:ahLst/>
              <a:cxnLst/>
              <a:rect l="l" t="t" r="r" b="b"/>
              <a:pathLst>
                <a:path w="3732" h="8974" extrusionOk="0">
                  <a:moveTo>
                    <a:pt x="1" y="0"/>
                  </a:moveTo>
                  <a:lnTo>
                    <a:pt x="1" y="8974"/>
                  </a:lnTo>
                  <a:lnTo>
                    <a:pt x="3731" y="8974"/>
                  </a:lnTo>
                  <a:lnTo>
                    <a:pt x="3731" y="0"/>
                  </a:lnTo>
                  <a:close/>
                </a:path>
              </a:pathLst>
            </a:custGeom>
            <a:solidFill>
              <a:srgbClr val="3C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48"/>
            <p:cNvSpPr/>
            <p:nvPr/>
          </p:nvSpPr>
          <p:spPr>
            <a:xfrm>
              <a:off x="6539172" y="4472137"/>
              <a:ext cx="196419" cy="23662"/>
            </a:xfrm>
            <a:custGeom>
              <a:avLst/>
              <a:gdLst/>
              <a:ahLst/>
              <a:cxnLst/>
              <a:rect l="l" t="t" r="r" b="b"/>
              <a:pathLst>
                <a:path w="10891" h="1312" extrusionOk="0">
                  <a:moveTo>
                    <a:pt x="0" y="1"/>
                  </a:moveTo>
                  <a:lnTo>
                    <a:pt x="0" y="1312"/>
                  </a:lnTo>
                  <a:lnTo>
                    <a:pt x="10890" y="1312"/>
                  </a:lnTo>
                  <a:lnTo>
                    <a:pt x="10890" y="1"/>
                  </a:lnTo>
                  <a:close/>
                </a:path>
              </a:pathLst>
            </a:custGeom>
            <a:solidFill>
              <a:srgbClr val="D9C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48"/>
            <p:cNvSpPr/>
            <p:nvPr/>
          </p:nvSpPr>
          <p:spPr>
            <a:xfrm>
              <a:off x="6562817" y="4299387"/>
              <a:ext cx="69110" cy="161846"/>
            </a:xfrm>
            <a:custGeom>
              <a:avLst/>
              <a:gdLst/>
              <a:ahLst/>
              <a:cxnLst/>
              <a:rect l="l" t="t" r="r" b="b"/>
              <a:pathLst>
                <a:path w="3832" h="8974" extrusionOk="0">
                  <a:moveTo>
                    <a:pt x="3832" y="0"/>
                  </a:moveTo>
                  <a:lnTo>
                    <a:pt x="3832" y="8974"/>
                  </a:lnTo>
                  <a:lnTo>
                    <a:pt x="0" y="8974"/>
                  </a:lnTo>
                  <a:close/>
                </a:path>
              </a:pathLst>
            </a:custGeom>
            <a:solidFill>
              <a:srgbClr val="4B5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2" name="Google Shape;8372;p48"/>
            <p:cNvSpPr/>
            <p:nvPr/>
          </p:nvSpPr>
          <p:spPr>
            <a:xfrm>
              <a:off x="6642826" y="4299387"/>
              <a:ext cx="69128" cy="161846"/>
            </a:xfrm>
            <a:custGeom>
              <a:avLst/>
              <a:gdLst/>
              <a:ahLst/>
              <a:cxnLst/>
              <a:rect l="l" t="t" r="r" b="b"/>
              <a:pathLst>
                <a:path w="3833" h="8974" extrusionOk="0">
                  <a:moveTo>
                    <a:pt x="3832" y="0"/>
                  </a:moveTo>
                  <a:lnTo>
                    <a:pt x="3832" y="8974"/>
                  </a:lnTo>
                  <a:lnTo>
                    <a:pt x="1" y="8974"/>
                  </a:lnTo>
                  <a:close/>
                </a:path>
              </a:pathLst>
            </a:custGeom>
            <a:solidFill>
              <a:srgbClr val="4B5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3" name="Google Shape;8373;p48"/>
            <p:cNvSpPr/>
            <p:nvPr/>
          </p:nvSpPr>
          <p:spPr>
            <a:xfrm>
              <a:off x="6539172" y="4495783"/>
              <a:ext cx="196419" cy="7286"/>
            </a:xfrm>
            <a:custGeom>
              <a:avLst/>
              <a:gdLst/>
              <a:ahLst/>
              <a:cxnLst/>
              <a:rect l="l" t="t" r="r" b="b"/>
              <a:pathLst>
                <a:path w="10891" h="404" extrusionOk="0">
                  <a:moveTo>
                    <a:pt x="0" y="1"/>
                  </a:moveTo>
                  <a:lnTo>
                    <a:pt x="0" y="404"/>
                  </a:lnTo>
                  <a:lnTo>
                    <a:pt x="10890" y="404"/>
                  </a:lnTo>
                  <a:lnTo>
                    <a:pt x="10890" y="1"/>
                  </a:lnTo>
                  <a:close/>
                </a:path>
              </a:pathLst>
            </a:custGeom>
            <a:solidFill>
              <a:srgbClr val="B59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48"/>
            <p:cNvSpPr/>
            <p:nvPr/>
          </p:nvSpPr>
          <p:spPr>
            <a:xfrm>
              <a:off x="6310023" y="4288475"/>
              <a:ext cx="169150" cy="183668"/>
            </a:xfrm>
            <a:custGeom>
              <a:avLst/>
              <a:gdLst/>
              <a:ahLst/>
              <a:cxnLst/>
              <a:rect l="l" t="t" r="r" b="b"/>
              <a:pathLst>
                <a:path w="9379" h="10184" extrusionOk="0">
                  <a:moveTo>
                    <a:pt x="1" y="0"/>
                  </a:moveTo>
                  <a:lnTo>
                    <a:pt x="4437" y="0"/>
                  </a:lnTo>
                  <a:lnTo>
                    <a:pt x="5042" y="0"/>
                  </a:lnTo>
                  <a:lnTo>
                    <a:pt x="9378" y="0"/>
                  </a:lnTo>
                  <a:lnTo>
                    <a:pt x="9378" y="10184"/>
                  </a:lnTo>
                  <a:lnTo>
                    <a:pt x="5042" y="10184"/>
                  </a:lnTo>
                  <a:lnTo>
                    <a:pt x="4437" y="10184"/>
                  </a:lnTo>
                  <a:lnTo>
                    <a:pt x="1" y="10184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48"/>
            <p:cNvSpPr/>
            <p:nvPr/>
          </p:nvSpPr>
          <p:spPr>
            <a:xfrm>
              <a:off x="6320935" y="4299387"/>
              <a:ext cx="69128" cy="161846"/>
            </a:xfrm>
            <a:custGeom>
              <a:avLst/>
              <a:gdLst/>
              <a:ahLst/>
              <a:cxnLst/>
              <a:rect l="l" t="t" r="r" b="b"/>
              <a:pathLst>
                <a:path w="3833" h="8974" extrusionOk="0">
                  <a:moveTo>
                    <a:pt x="1" y="0"/>
                  </a:moveTo>
                  <a:lnTo>
                    <a:pt x="1" y="8974"/>
                  </a:lnTo>
                  <a:lnTo>
                    <a:pt x="3832" y="8974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3C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48"/>
            <p:cNvSpPr/>
            <p:nvPr/>
          </p:nvSpPr>
          <p:spPr>
            <a:xfrm>
              <a:off x="6400961" y="4299387"/>
              <a:ext cx="67307" cy="161846"/>
            </a:xfrm>
            <a:custGeom>
              <a:avLst/>
              <a:gdLst/>
              <a:ahLst/>
              <a:cxnLst/>
              <a:rect l="l" t="t" r="r" b="b"/>
              <a:pathLst>
                <a:path w="3732" h="8974" extrusionOk="0">
                  <a:moveTo>
                    <a:pt x="0" y="0"/>
                  </a:moveTo>
                  <a:lnTo>
                    <a:pt x="0" y="8974"/>
                  </a:lnTo>
                  <a:lnTo>
                    <a:pt x="3731" y="8974"/>
                  </a:lnTo>
                  <a:lnTo>
                    <a:pt x="3731" y="0"/>
                  </a:lnTo>
                  <a:close/>
                </a:path>
              </a:pathLst>
            </a:custGeom>
            <a:solidFill>
              <a:srgbClr val="3C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7" name="Google Shape;8377;p48"/>
            <p:cNvSpPr/>
            <p:nvPr/>
          </p:nvSpPr>
          <p:spPr>
            <a:xfrm>
              <a:off x="6295486" y="4472137"/>
              <a:ext cx="198223" cy="23662"/>
            </a:xfrm>
            <a:custGeom>
              <a:avLst/>
              <a:gdLst/>
              <a:ahLst/>
              <a:cxnLst/>
              <a:rect l="l" t="t" r="r" b="b"/>
              <a:pathLst>
                <a:path w="10991" h="1312" extrusionOk="0">
                  <a:moveTo>
                    <a:pt x="0" y="1"/>
                  </a:moveTo>
                  <a:lnTo>
                    <a:pt x="0" y="1312"/>
                  </a:lnTo>
                  <a:lnTo>
                    <a:pt x="10991" y="1312"/>
                  </a:lnTo>
                  <a:lnTo>
                    <a:pt x="10991" y="1"/>
                  </a:lnTo>
                  <a:close/>
                </a:path>
              </a:pathLst>
            </a:custGeom>
            <a:solidFill>
              <a:srgbClr val="D9C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48"/>
            <p:cNvSpPr/>
            <p:nvPr/>
          </p:nvSpPr>
          <p:spPr>
            <a:xfrm>
              <a:off x="6320935" y="4299387"/>
              <a:ext cx="69128" cy="161846"/>
            </a:xfrm>
            <a:custGeom>
              <a:avLst/>
              <a:gdLst/>
              <a:ahLst/>
              <a:cxnLst/>
              <a:rect l="l" t="t" r="r" b="b"/>
              <a:pathLst>
                <a:path w="3833" h="8974" extrusionOk="0">
                  <a:moveTo>
                    <a:pt x="3832" y="0"/>
                  </a:moveTo>
                  <a:lnTo>
                    <a:pt x="3832" y="8974"/>
                  </a:lnTo>
                  <a:lnTo>
                    <a:pt x="1" y="8974"/>
                  </a:lnTo>
                  <a:close/>
                </a:path>
              </a:pathLst>
            </a:custGeom>
            <a:solidFill>
              <a:srgbClr val="4B5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48"/>
            <p:cNvSpPr/>
            <p:nvPr/>
          </p:nvSpPr>
          <p:spPr>
            <a:xfrm>
              <a:off x="6400961" y="4299387"/>
              <a:ext cx="67307" cy="161846"/>
            </a:xfrm>
            <a:custGeom>
              <a:avLst/>
              <a:gdLst/>
              <a:ahLst/>
              <a:cxnLst/>
              <a:rect l="l" t="t" r="r" b="b"/>
              <a:pathLst>
                <a:path w="3732" h="8974" extrusionOk="0">
                  <a:moveTo>
                    <a:pt x="3731" y="0"/>
                  </a:moveTo>
                  <a:lnTo>
                    <a:pt x="3731" y="8974"/>
                  </a:lnTo>
                  <a:lnTo>
                    <a:pt x="0" y="8974"/>
                  </a:lnTo>
                  <a:close/>
                </a:path>
              </a:pathLst>
            </a:custGeom>
            <a:solidFill>
              <a:srgbClr val="4B5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0" name="Google Shape;8380;p48"/>
            <p:cNvSpPr/>
            <p:nvPr/>
          </p:nvSpPr>
          <p:spPr>
            <a:xfrm>
              <a:off x="6295486" y="4495783"/>
              <a:ext cx="198223" cy="7286"/>
            </a:xfrm>
            <a:custGeom>
              <a:avLst/>
              <a:gdLst/>
              <a:ahLst/>
              <a:cxnLst/>
              <a:rect l="l" t="t" r="r" b="b"/>
              <a:pathLst>
                <a:path w="10991" h="404" extrusionOk="0">
                  <a:moveTo>
                    <a:pt x="0" y="1"/>
                  </a:moveTo>
                  <a:lnTo>
                    <a:pt x="0" y="404"/>
                  </a:lnTo>
                  <a:lnTo>
                    <a:pt x="10991" y="404"/>
                  </a:lnTo>
                  <a:lnTo>
                    <a:pt x="10991" y="1"/>
                  </a:lnTo>
                  <a:close/>
                </a:path>
              </a:pathLst>
            </a:custGeom>
            <a:solidFill>
              <a:srgbClr val="B59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48"/>
            <p:cNvSpPr/>
            <p:nvPr/>
          </p:nvSpPr>
          <p:spPr>
            <a:xfrm>
              <a:off x="6068159" y="4288475"/>
              <a:ext cx="169132" cy="183668"/>
            </a:xfrm>
            <a:custGeom>
              <a:avLst/>
              <a:gdLst/>
              <a:ahLst/>
              <a:cxnLst/>
              <a:rect l="l" t="t" r="r" b="b"/>
              <a:pathLst>
                <a:path w="9378" h="10184" extrusionOk="0">
                  <a:moveTo>
                    <a:pt x="1" y="0"/>
                  </a:moveTo>
                  <a:lnTo>
                    <a:pt x="4336" y="0"/>
                  </a:lnTo>
                  <a:lnTo>
                    <a:pt x="4941" y="0"/>
                  </a:lnTo>
                  <a:lnTo>
                    <a:pt x="9378" y="0"/>
                  </a:lnTo>
                  <a:lnTo>
                    <a:pt x="9378" y="10184"/>
                  </a:lnTo>
                  <a:lnTo>
                    <a:pt x="4941" y="10184"/>
                  </a:lnTo>
                  <a:lnTo>
                    <a:pt x="4336" y="10184"/>
                  </a:lnTo>
                  <a:lnTo>
                    <a:pt x="1" y="10184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48"/>
            <p:cNvSpPr/>
            <p:nvPr/>
          </p:nvSpPr>
          <p:spPr>
            <a:xfrm>
              <a:off x="6079071" y="4299387"/>
              <a:ext cx="67307" cy="161846"/>
            </a:xfrm>
            <a:custGeom>
              <a:avLst/>
              <a:gdLst/>
              <a:ahLst/>
              <a:cxnLst/>
              <a:rect l="l" t="t" r="r" b="b"/>
              <a:pathLst>
                <a:path w="3732" h="8974" extrusionOk="0">
                  <a:moveTo>
                    <a:pt x="1" y="0"/>
                  </a:moveTo>
                  <a:lnTo>
                    <a:pt x="1" y="8974"/>
                  </a:lnTo>
                  <a:lnTo>
                    <a:pt x="3731" y="8974"/>
                  </a:lnTo>
                  <a:lnTo>
                    <a:pt x="3731" y="0"/>
                  </a:lnTo>
                  <a:close/>
                </a:path>
              </a:pathLst>
            </a:custGeom>
            <a:solidFill>
              <a:srgbClr val="3C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48"/>
            <p:cNvSpPr/>
            <p:nvPr/>
          </p:nvSpPr>
          <p:spPr>
            <a:xfrm>
              <a:off x="6157275" y="4299387"/>
              <a:ext cx="69110" cy="161846"/>
            </a:xfrm>
            <a:custGeom>
              <a:avLst/>
              <a:gdLst/>
              <a:ahLst/>
              <a:cxnLst/>
              <a:rect l="l" t="t" r="r" b="b"/>
              <a:pathLst>
                <a:path w="3832" h="8974" extrusionOk="0">
                  <a:moveTo>
                    <a:pt x="0" y="0"/>
                  </a:moveTo>
                  <a:lnTo>
                    <a:pt x="0" y="8974"/>
                  </a:lnTo>
                  <a:lnTo>
                    <a:pt x="3832" y="8974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3C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48"/>
            <p:cNvSpPr/>
            <p:nvPr/>
          </p:nvSpPr>
          <p:spPr>
            <a:xfrm>
              <a:off x="6053622" y="4472137"/>
              <a:ext cx="198223" cy="23662"/>
            </a:xfrm>
            <a:custGeom>
              <a:avLst/>
              <a:gdLst/>
              <a:ahLst/>
              <a:cxnLst/>
              <a:rect l="l" t="t" r="r" b="b"/>
              <a:pathLst>
                <a:path w="10991" h="1312" extrusionOk="0">
                  <a:moveTo>
                    <a:pt x="0" y="1"/>
                  </a:moveTo>
                  <a:lnTo>
                    <a:pt x="0" y="1312"/>
                  </a:lnTo>
                  <a:lnTo>
                    <a:pt x="10990" y="1312"/>
                  </a:lnTo>
                  <a:lnTo>
                    <a:pt x="10990" y="1"/>
                  </a:lnTo>
                  <a:close/>
                </a:path>
              </a:pathLst>
            </a:custGeom>
            <a:solidFill>
              <a:srgbClr val="D9C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48"/>
            <p:cNvSpPr/>
            <p:nvPr/>
          </p:nvSpPr>
          <p:spPr>
            <a:xfrm>
              <a:off x="6079071" y="4299387"/>
              <a:ext cx="67307" cy="161846"/>
            </a:xfrm>
            <a:custGeom>
              <a:avLst/>
              <a:gdLst/>
              <a:ahLst/>
              <a:cxnLst/>
              <a:rect l="l" t="t" r="r" b="b"/>
              <a:pathLst>
                <a:path w="3732" h="8974" extrusionOk="0">
                  <a:moveTo>
                    <a:pt x="3731" y="0"/>
                  </a:moveTo>
                  <a:lnTo>
                    <a:pt x="3731" y="8974"/>
                  </a:lnTo>
                  <a:lnTo>
                    <a:pt x="1" y="8974"/>
                  </a:lnTo>
                  <a:close/>
                </a:path>
              </a:pathLst>
            </a:custGeom>
            <a:solidFill>
              <a:srgbClr val="4B5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48"/>
            <p:cNvSpPr/>
            <p:nvPr/>
          </p:nvSpPr>
          <p:spPr>
            <a:xfrm>
              <a:off x="6157275" y="4299387"/>
              <a:ext cx="69110" cy="161846"/>
            </a:xfrm>
            <a:custGeom>
              <a:avLst/>
              <a:gdLst/>
              <a:ahLst/>
              <a:cxnLst/>
              <a:rect l="l" t="t" r="r" b="b"/>
              <a:pathLst>
                <a:path w="3832" h="8974" extrusionOk="0">
                  <a:moveTo>
                    <a:pt x="3832" y="0"/>
                  </a:moveTo>
                  <a:lnTo>
                    <a:pt x="3832" y="8974"/>
                  </a:lnTo>
                  <a:lnTo>
                    <a:pt x="0" y="8974"/>
                  </a:lnTo>
                  <a:close/>
                </a:path>
              </a:pathLst>
            </a:custGeom>
            <a:solidFill>
              <a:srgbClr val="4B5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7" name="Google Shape;8387;p48"/>
            <p:cNvSpPr/>
            <p:nvPr/>
          </p:nvSpPr>
          <p:spPr>
            <a:xfrm>
              <a:off x="6053622" y="4495783"/>
              <a:ext cx="198223" cy="7286"/>
            </a:xfrm>
            <a:custGeom>
              <a:avLst/>
              <a:gdLst/>
              <a:ahLst/>
              <a:cxnLst/>
              <a:rect l="l" t="t" r="r" b="b"/>
              <a:pathLst>
                <a:path w="10991" h="404" extrusionOk="0">
                  <a:moveTo>
                    <a:pt x="0" y="1"/>
                  </a:moveTo>
                  <a:lnTo>
                    <a:pt x="0" y="404"/>
                  </a:lnTo>
                  <a:lnTo>
                    <a:pt x="10990" y="404"/>
                  </a:lnTo>
                  <a:lnTo>
                    <a:pt x="10990" y="1"/>
                  </a:lnTo>
                  <a:close/>
                </a:path>
              </a:pathLst>
            </a:custGeom>
            <a:solidFill>
              <a:srgbClr val="B59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8" name="Google Shape;8388;p48"/>
            <p:cNvSpPr/>
            <p:nvPr/>
          </p:nvSpPr>
          <p:spPr>
            <a:xfrm>
              <a:off x="6253660" y="3002734"/>
              <a:ext cx="525540" cy="120041"/>
            </a:xfrm>
            <a:custGeom>
              <a:avLst/>
              <a:gdLst/>
              <a:ahLst/>
              <a:cxnLst/>
              <a:rect l="l" t="t" r="r" b="b"/>
              <a:pathLst>
                <a:path w="29140" h="6656" extrusionOk="0">
                  <a:moveTo>
                    <a:pt x="0" y="6656"/>
                  </a:moveTo>
                  <a:lnTo>
                    <a:pt x="29140" y="6656"/>
                  </a:lnTo>
                  <a:lnTo>
                    <a:pt x="29140" y="4135"/>
                  </a:lnTo>
                  <a:lnTo>
                    <a:pt x="14520" y="1"/>
                  </a:lnTo>
                  <a:lnTo>
                    <a:pt x="0" y="4135"/>
                  </a:lnTo>
                  <a:close/>
                </a:path>
              </a:pathLst>
            </a:custGeom>
            <a:solidFill>
              <a:srgbClr val="E4B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9" name="Google Shape;8389;p48"/>
            <p:cNvSpPr/>
            <p:nvPr/>
          </p:nvSpPr>
          <p:spPr>
            <a:xfrm>
              <a:off x="5548051" y="3024558"/>
              <a:ext cx="92754" cy="214598"/>
            </a:xfrm>
            <a:custGeom>
              <a:avLst/>
              <a:gdLst/>
              <a:ahLst/>
              <a:cxnLst/>
              <a:rect l="l" t="t" r="r" b="b"/>
              <a:pathLst>
                <a:path w="5143" h="11899" extrusionOk="0">
                  <a:moveTo>
                    <a:pt x="1" y="1"/>
                  </a:moveTo>
                  <a:lnTo>
                    <a:pt x="1" y="11899"/>
                  </a:lnTo>
                  <a:lnTo>
                    <a:pt x="5143" y="11899"/>
                  </a:lnTo>
                  <a:lnTo>
                    <a:pt x="5143" y="1"/>
                  </a:lnTo>
                  <a:close/>
                </a:path>
              </a:pathLst>
            </a:custGeom>
            <a:solidFill>
              <a:srgbClr val="A09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48"/>
            <p:cNvSpPr/>
            <p:nvPr/>
          </p:nvSpPr>
          <p:spPr>
            <a:xfrm>
              <a:off x="5535317" y="2991840"/>
              <a:ext cx="120041" cy="32734"/>
            </a:xfrm>
            <a:custGeom>
              <a:avLst/>
              <a:gdLst/>
              <a:ahLst/>
              <a:cxnLst/>
              <a:rect l="l" t="t" r="r" b="b"/>
              <a:pathLst>
                <a:path w="6656" h="1815" extrusionOk="0">
                  <a:moveTo>
                    <a:pt x="1" y="0"/>
                  </a:moveTo>
                  <a:lnTo>
                    <a:pt x="1" y="1815"/>
                  </a:lnTo>
                  <a:lnTo>
                    <a:pt x="6655" y="1815"/>
                  </a:lnTo>
                  <a:lnTo>
                    <a:pt x="6655" y="0"/>
                  </a:lnTo>
                  <a:close/>
                </a:path>
              </a:pathLst>
            </a:custGeom>
            <a:solidFill>
              <a:srgbClr val="A09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48"/>
            <p:cNvSpPr/>
            <p:nvPr/>
          </p:nvSpPr>
          <p:spPr>
            <a:xfrm>
              <a:off x="5548051" y="3024558"/>
              <a:ext cx="92754" cy="10929"/>
            </a:xfrm>
            <a:custGeom>
              <a:avLst/>
              <a:gdLst/>
              <a:ahLst/>
              <a:cxnLst/>
              <a:rect l="l" t="t" r="r" b="b"/>
              <a:pathLst>
                <a:path w="5143" h="606" extrusionOk="0">
                  <a:moveTo>
                    <a:pt x="1" y="1"/>
                  </a:moveTo>
                  <a:lnTo>
                    <a:pt x="1" y="606"/>
                  </a:lnTo>
                  <a:lnTo>
                    <a:pt x="5143" y="606"/>
                  </a:lnTo>
                  <a:lnTo>
                    <a:pt x="5143" y="1"/>
                  </a:lnTo>
                  <a:close/>
                </a:path>
              </a:pathLst>
            </a:custGeom>
            <a:solidFill>
              <a:srgbClr val="8486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48"/>
            <p:cNvSpPr/>
            <p:nvPr/>
          </p:nvSpPr>
          <p:spPr>
            <a:xfrm>
              <a:off x="4926093" y="4266652"/>
              <a:ext cx="798319" cy="334603"/>
            </a:xfrm>
            <a:custGeom>
              <a:avLst/>
              <a:gdLst/>
              <a:ahLst/>
              <a:cxnLst/>
              <a:rect l="l" t="t" r="r" b="b"/>
              <a:pathLst>
                <a:path w="44265" h="18553" extrusionOk="0">
                  <a:moveTo>
                    <a:pt x="1" y="0"/>
                  </a:moveTo>
                  <a:lnTo>
                    <a:pt x="1" y="18553"/>
                  </a:lnTo>
                  <a:lnTo>
                    <a:pt x="44265" y="18553"/>
                  </a:lnTo>
                  <a:lnTo>
                    <a:pt x="44265" y="0"/>
                  </a:lnTo>
                  <a:close/>
                </a:path>
              </a:pathLst>
            </a:custGeom>
            <a:solidFill>
              <a:srgbClr val="A09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48"/>
            <p:cNvSpPr/>
            <p:nvPr/>
          </p:nvSpPr>
          <p:spPr>
            <a:xfrm>
              <a:off x="4926093" y="3897470"/>
              <a:ext cx="798319" cy="332800"/>
            </a:xfrm>
            <a:custGeom>
              <a:avLst/>
              <a:gdLst/>
              <a:ahLst/>
              <a:cxnLst/>
              <a:rect l="l" t="t" r="r" b="b"/>
              <a:pathLst>
                <a:path w="44265" h="18453" extrusionOk="0">
                  <a:moveTo>
                    <a:pt x="1" y="1"/>
                  </a:moveTo>
                  <a:lnTo>
                    <a:pt x="1" y="18453"/>
                  </a:lnTo>
                  <a:lnTo>
                    <a:pt x="44265" y="18453"/>
                  </a:lnTo>
                  <a:lnTo>
                    <a:pt x="44265" y="1"/>
                  </a:lnTo>
                  <a:close/>
                </a:path>
              </a:pathLst>
            </a:custGeom>
            <a:solidFill>
              <a:srgbClr val="A09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48"/>
            <p:cNvSpPr/>
            <p:nvPr/>
          </p:nvSpPr>
          <p:spPr>
            <a:xfrm>
              <a:off x="4926093" y="3131855"/>
              <a:ext cx="798319" cy="360087"/>
            </a:xfrm>
            <a:custGeom>
              <a:avLst/>
              <a:gdLst/>
              <a:ahLst/>
              <a:cxnLst/>
              <a:rect l="l" t="t" r="r" b="b"/>
              <a:pathLst>
                <a:path w="44265" h="19966" extrusionOk="0">
                  <a:moveTo>
                    <a:pt x="1" y="1"/>
                  </a:moveTo>
                  <a:lnTo>
                    <a:pt x="1" y="19965"/>
                  </a:lnTo>
                  <a:lnTo>
                    <a:pt x="44265" y="19965"/>
                  </a:lnTo>
                  <a:lnTo>
                    <a:pt x="44265" y="1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5" name="Google Shape;8395;p48"/>
            <p:cNvSpPr/>
            <p:nvPr/>
          </p:nvSpPr>
          <p:spPr>
            <a:xfrm>
              <a:off x="4926093" y="3526485"/>
              <a:ext cx="798319" cy="334621"/>
            </a:xfrm>
            <a:custGeom>
              <a:avLst/>
              <a:gdLst/>
              <a:ahLst/>
              <a:cxnLst/>
              <a:rect l="l" t="t" r="r" b="b"/>
              <a:pathLst>
                <a:path w="44265" h="18554" extrusionOk="0">
                  <a:moveTo>
                    <a:pt x="1" y="1"/>
                  </a:moveTo>
                  <a:lnTo>
                    <a:pt x="1" y="18553"/>
                  </a:lnTo>
                  <a:lnTo>
                    <a:pt x="44265" y="18553"/>
                  </a:lnTo>
                  <a:lnTo>
                    <a:pt x="44265" y="1"/>
                  </a:lnTo>
                  <a:close/>
                </a:path>
              </a:pathLst>
            </a:custGeom>
            <a:solidFill>
              <a:srgbClr val="A09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48"/>
            <p:cNvSpPr/>
            <p:nvPr/>
          </p:nvSpPr>
          <p:spPr>
            <a:xfrm>
              <a:off x="5247984" y="4335748"/>
              <a:ext cx="156418" cy="236421"/>
            </a:xfrm>
            <a:custGeom>
              <a:avLst/>
              <a:gdLst/>
              <a:ahLst/>
              <a:cxnLst/>
              <a:rect l="l" t="t" r="r" b="b"/>
              <a:pathLst>
                <a:path w="8673" h="13109" extrusionOk="0">
                  <a:moveTo>
                    <a:pt x="1" y="1"/>
                  </a:moveTo>
                  <a:lnTo>
                    <a:pt x="4034" y="1"/>
                  </a:lnTo>
                  <a:lnTo>
                    <a:pt x="4639" y="1"/>
                  </a:lnTo>
                  <a:lnTo>
                    <a:pt x="8672" y="1"/>
                  </a:lnTo>
                  <a:lnTo>
                    <a:pt x="8672" y="13108"/>
                  </a:lnTo>
                  <a:lnTo>
                    <a:pt x="4639" y="13108"/>
                  </a:lnTo>
                  <a:lnTo>
                    <a:pt x="4034" y="13108"/>
                  </a:lnTo>
                  <a:lnTo>
                    <a:pt x="1" y="13108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48"/>
            <p:cNvSpPr/>
            <p:nvPr/>
          </p:nvSpPr>
          <p:spPr>
            <a:xfrm>
              <a:off x="5258896" y="4346660"/>
              <a:ext cx="63664" cy="227331"/>
            </a:xfrm>
            <a:custGeom>
              <a:avLst/>
              <a:gdLst/>
              <a:ahLst/>
              <a:cxnLst/>
              <a:rect l="l" t="t" r="r" b="b"/>
              <a:pathLst>
                <a:path w="3530" h="12605" extrusionOk="0">
                  <a:moveTo>
                    <a:pt x="1" y="1"/>
                  </a:moveTo>
                  <a:lnTo>
                    <a:pt x="1" y="12604"/>
                  </a:lnTo>
                  <a:lnTo>
                    <a:pt x="3530" y="12604"/>
                  </a:lnTo>
                  <a:lnTo>
                    <a:pt x="3530" y="1"/>
                  </a:lnTo>
                  <a:close/>
                </a:path>
              </a:pathLst>
            </a:custGeom>
            <a:solidFill>
              <a:srgbClr val="C9A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48"/>
            <p:cNvSpPr/>
            <p:nvPr/>
          </p:nvSpPr>
          <p:spPr>
            <a:xfrm>
              <a:off x="5331635" y="4346660"/>
              <a:ext cx="63664" cy="227331"/>
            </a:xfrm>
            <a:custGeom>
              <a:avLst/>
              <a:gdLst/>
              <a:ahLst/>
              <a:cxnLst/>
              <a:rect l="l" t="t" r="r" b="b"/>
              <a:pathLst>
                <a:path w="3530" h="12605" extrusionOk="0">
                  <a:moveTo>
                    <a:pt x="1" y="1"/>
                  </a:moveTo>
                  <a:lnTo>
                    <a:pt x="1" y="12604"/>
                  </a:lnTo>
                  <a:lnTo>
                    <a:pt x="3530" y="12604"/>
                  </a:lnTo>
                  <a:lnTo>
                    <a:pt x="3530" y="1"/>
                  </a:lnTo>
                  <a:close/>
                </a:path>
              </a:pathLst>
            </a:custGeom>
            <a:solidFill>
              <a:srgbClr val="C9A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48"/>
            <p:cNvSpPr/>
            <p:nvPr/>
          </p:nvSpPr>
          <p:spPr>
            <a:xfrm>
              <a:off x="5237072" y="4572166"/>
              <a:ext cx="180043" cy="21840"/>
            </a:xfrm>
            <a:custGeom>
              <a:avLst/>
              <a:gdLst/>
              <a:ahLst/>
              <a:cxnLst/>
              <a:rect l="l" t="t" r="r" b="b"/>
              <a:pathLst>
                <a:path w="9983" h="1211" extrusionOk="0">
                  <a:moveTo>
                    <a:pt x="1" y="0"/>
                  </a:moveTo>
                  <a:lnTo>
                    <a:pt x="1" y="1210"/>
                  </a:lnTo>
                  <a:lnTo>
                    <a:pt x="9983" y="1210"/>
                  </a:lnTo>
                  <a:lnTo>
                    <a:pt x="9983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48"/>
            <p:cNvSpPr/>
            <p:nvPr/>
          </p:nvSpPr>
          <p:spPr>
            <a:xfrm>
              <a:off x="5258896" y="4346660"/>
              <a:ext cx="61842" cy="225510"/>
            </a:xfrm>
            <a:custGeom>
              <a:avLst/>
              <a:gdLst/>
              <a:ahLst/>
              <a:cxnLst/>
              <a:rect l="l" t="t" r="r" b="b"/>
              <a:pathLst>
                <a:path w="3429" h="12504" extrusionOk="0">
                  <a:moveTo>
                    <a:pt x="3429" y="1"/>
                  </a:moveTo>
                  <a:lnTo>
                    <a:pt x="3429" y="12503"/>
                  </a:lnTo>
                  <a:lnTo>
                    <a:pt x="1" y="12503"/>
                  </a:lnTo>
                  <a:close/>
                </a:path>
              </a:pathLst>
            </a:custGeom>
            <a:solidFill>
              <a:srgbClr val="E9C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48"/>
            <p:cNvSpPr/>
            <p:nvPr/>
          </p:nvSpPr>
          <p:spPr>
            <a:xfrm>
              <a:off x="5331635" y="4346660"/>
              <a:ext cx="61860" cy="225510"/>
            </a:xfrm>
            <a:custGeom>
              <a:avLst/>
              <a:gdLst/>
              <a:ahLst/>
              <a:cxnLst/>
              <a:rect l="l" t="t" r="r" b="b"/>
              <a:pathLst>
                <a:path w="3430" h="12504" extrusionOk="0">
                  <a:moveTo>
                    <a:pt x="3429" y="1"/>
                  </a:moveTo>
                  <a:lnTo>
                    <a:pt x="3429" y="12503"/>
                  </a:lnTo>
                  <a:lnTo>
                    <a:pt x="1" y="12503"/>
                  </a:lnTo>
                  <a:close/>
                </a:path>
              </a:pathLst>
            </a:custGeom>
            <a:solidFill>
              <a:srgbClr val="E9C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48"/>
            <p:cNvSpPr/>
            <p:nvPr/>
          </p:nvSpPr>
          <p:spPr>
            <a:xfrm>
              <a:off x="4926093" y="3131855"/>
              <a:ext cx="41859" cy="360087"/>
            </a:xfrm>
            <a:custGeom>
              <a:avLst/>
              <a:gdLst/>
              <a:ahLst/>
              <a:cxnLst/>
              <a:rect l="l" t="t" r="r" b="b"/>
              <a:pathLst>
                <a:path w="2321" h="19966" extrusionOk="0">
                  <a:moveTo>
                    <a:pt x="1" y="1"/>
                  </a:moveTo>
                  <a:lnTo>
                    <a:pt x="1" y="19965"/>
                  </a:lnTo>
                  <a:lnTo>
                    <a:pt x="2320" y="19965"/>
                  </a:lnTo>
                  <a:lnTo>
                    <a:pt x="2320" y="1"/>
                  </a:lnTo>
                  <a:close/>
                </a:path>
              </a:pathLst>
            </a:custGeom>
            <a:solidFill>
              <a:srgbClr val="A09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48"/>
            <p:cNvSpPr/>
            <p:nvPr/>
          </p:nvSpPr>
          <p:spPr>
            <a:xfrm>
              <a:off x="5682618" y="3131855"/>
              <a:ext cx="41841" cy="360087"/>
            </a:xfrm>
            <a:custGeom>
              <a:avLst/>
              <a:gdLst/>
              <a:ahLst/>
              <a:cxnLst/>
              <a:rect l="l" t="t" r="r" b="b"/>
              <a:pathLst>
                <a:path w="2320" h="19966" extrusionOk="0">
                  <a:moveTo>
                    <a:pt x="1" y="1"/>
                  </a:moveTo>
                  <a:lnTo>
                    <a:pt x="1" y="19965"/>
                  </a:lnTo>
                  <a:lnTo>
                    <a:pt x="2320" y="19965"/>
                  </a:lnTo>
                  <a:lnTo>
                    <a:pt x="2320" y="1"/>
                  </a:lnTo>
                  <a:close/>
                </a:path>
              </a:pathLst>
            </a:custGeom>
            <a:solidFill>
              <a:srgbClr val="A09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48"/>
            <p:cNvSpPr/>
            <p:nvPr/>
          </p:nvSpPr>
          <p:spPr>
            <a:xfrm>
              <a:off x="4967937" y="3131855"/>
              <a:ext cx="34555" cy="360087"/>
            </a:xfrm>
            <a:custGeom>
              <a:avLst/>
              <a:gdLst/>
              <a:ahLst/>
              <a:cxnLst/>
              <a:rect l="l" t="t" r="r" b="b"/>
              <a:pathLst>
                <a:path w="1916" h="19966" extrusionOk="0">
                  <a:moveTo>
                    <a:pt x="0" y="1"/>
                  </a:moveTo>
                  <a:lnTo>
                    <a:pt x="0" y="19965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rgbClr val="CFD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48"/>
            <p:cNvSpPr/>
            <p:nvPr/>
          </p:nvSpPr>
          <p:spPr>
            <a:xfrm>
              <a:off x="4926093" y="3388274"/>
              <a:ext cx="798319" cy="101862"/>
            </a:xfrm>
            <a:custGeom>
              <a:avLst/>
              <a:gdLst/>
              <a:ahLst/>
              <a:cxnLst/>
              <a:rect l="l" t="t" r="r" b="b"/>
              <a:pathLst>
                <a:path w="44265" h="5648" extrusionOk="0">
                  <a:moveTo>
                    <a:pt x="1" y="1"/>
                  </a:moveTo>
                  <a:lnTo>
                    <a:pt x="1" y="5647"/>
                  </a:lnTo>
                  <a:lnTo>
                    <a:pt x="44265" y="5647"/>
                  </a:lnTo>
                  <a:lnTo>
                    <a:pt x="44265" y="1"/>
                  </a:lnTo>
                  <a:close/>
                </a:path>
              </a:pathLst>
            </a:custGeom>
            <a:solidFill>
              <a:srgbClr val="A09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48"/>
            <p:cNvSpPr/>
            <p:nvPr/>
          </p:nvSpPr>
          <p:spPr>
            <a:xfrm>
              <a:off x="4967937" y="3370094"/>
              <a:ext cx="714655" cy="20019"/>
            </a:xfrm>
            <a:custGeom>
              <a:avLst/>
              <a:gdLst/>
              <a:ahLst/>
              <a:cxnLst/>
              <a:rect l="l" t="t" r="r" b="b"/>
              <a:pathLst>
                <a:path w="39626" h="1110" extrusionOk="0">
                  <a:moveTo>
                    <a:pt x="0" y="0"/>
                  </a:moveTo>
                  <a:lnTo>
                    <a:pt x="0" y="1110"/>
                  </a:lnTo>
                  <a:lnTo>
                    <a:pt x="39626" y="1110"/>
                  </a:lnTo>
                  <a:lnTo>
                    <a:pt x="39626" y="0"/>
                  </a:lnTo>
                  <a:close/>
                </a:path>
              </a:pathLst>
            </a:custGeom>
            <a:solidFill>
              <a:srgbClr val="8486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48"/>
            <p:cNvSpPr/>
            <p:nvPr/>
          </p:nvSpPr>
          <p:spPr>
            <a:xfrm>
              <a:off x="5006120" y="4335748"/>
              <a:ext cx="156400" cy="169132"/>
            </a:xfrm>
            <a:custGeom>
              <a:avLst/>
              <a:gdLst/>
              <a:ahLst/>
              <a:cxnLst/>
              <a:rect l="l" t="t" r="r" b="b"/>
              <a:pathLst>
                <a:path w="8672" h="9378" extrusionOk="0">
                  <a:moveTo>
                    <a:pt x="0" y="1"/>
                  </a:moveTo>
                  <a:lnTo>
                    <a:pt x="4034" y="1"/>
                  </a:lnTo>
                  <a:lnTo>
                    <a:pt x="4639" y="1"/>
                  </a:lnTo>
                  <a:lnTo>
                    <a:pt x="8672" y="1"/>
                  </a:lnTo>
                  <a:lnTo>
                    <a:pt x="8672" y="9378"/>
                  </a:lnTo>
                  <a:lnTo>
                    <a:pt x="4639" y="9378"/>
                  </a:lnTo>
                  <a:lnTo>
                    <a:pt x="4034" y="9378"/>
                  </a:lnTo>
                  <a:lnTo>
                    <a:pt x="0" y="9378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48"/>
            <p:cNvSpPr/>
            <p:nvPr/>
          </p:nvSpPr>
          <p:spPr>
            <a:xfrm>
              <a:off x="5017031" y="4346660"/>
              <a:ext cx="134577" cy="147310"/>
            </a:xfrm>
            <a:custGeom>
              <a:avLst/>
              <a:gdLst/>
              <a:ahLst/>
              <a:cxnLst/>
              <a:rect l="l" t="t" r="r" b="b"/>
              <a:pathLst>
                <a:path w="7462" h="8168" extrusionOk="0">
                  <a:moveTo>
                    <a:pt x="4034" y="1"/>
                  </a:moveTo>
                  <a:lnTo>
                    <a:pt x="7462" y="1"/>
                  </a:lnTo>
                  <a:lnTo>
                    <a:pt x="7462" y="8168"/>
                  </a:lnTo>
                  <a:lnTo>
                    <a:pt x="4034" y="8168"/>
                  </a:lnTo>
                  <a:close/>
                  <a:moveTo>
                    <a:pt x="0" y="1"/>
                  </a:moveTo>
                  <a:lnTo>
                    <a:pt x="3429" y="1"/>
                  </a:lnTo>
                  <a:lnTo>
                    <a:pt x="3429" y="8168"/>
                  </a:lnTo>
                  <a:lnTo>
                    <a:pt x="0" y="8168"/>
                  </a:lnTo>
                  <a:close/>
                </a:path>
              </a:pathLst>
            </a:custGeom>
            <a:solidFill>
              <a:srgbClr val="C9A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48"/>
            <p:cNvSpPr/>
            <p:nvPr/>
          </p:nvSpPr>
          <p:spPr>
            <a:xfrm>
              <a:off x="5037033" y="4363037"/>
              <a:ext cx="114576" cy="130934"/>
            </a:xfrm>
            <a:custGeom>
              <a:avLst/>
              <a:gdLst/>
              <a:ahLst/>
              <a:cxnLst/>
              <a:rect l="l" t="t" r="r" b="b"/>
              <a:pathLst>
                <a:path w="6353" h="7260" extrusionOk="0">
                  <a:moveTo>
                    <a:pt x="6353" y="0"/>
                  </a:moveTo>
                  <a:lnTo>
                    <a:pt x="6353" y="7260"/>
                  </a:lnTo>
                  <a:lnTo>
                    <a:pt x="4034" y="7260"/>
                  </a:lnTo>
                  <a:lnTo>
                    <a:pt x="4034" y="0"/>
                  </a:lnTo>
                  <a:close/>
                  <a:moveTo>
                    <a:pt x="1" y="0"/>
                  </a:moveTo>
                  <a:lnTo>
                    <a:pt x="2320" y="0"/>
                  </a:lnTo>
                  <a:lnTo>
                    <a:pt x="2320" y="7260"/>
                  </a:lnTo>
                  <a:lnTo>
                    <a:pt x="1" y="7260"/>
                  </a:lnTo>
                  <a:close/>
                </a:path>
              </a:pathLst>
            </a:custGeom>
            <a:solidFill>
              <a:srgbClr val="E9C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48"/>
            <p:cNvSpPr/>
            <p:nvPr/>
          </p:nvSpPr>
          <p:spPr>
            <a:xfrm>
              <a:off x="4993386" y="4535787"/>
              <a:ext cx="180043" cy="7304"/>
            </a:xfrm>
            <a:custGeom>
              <a:avLst/>
              <a:gdLst/>
              <a:ahLst/>
              <a:cxnLst/>
              <a:rect l="l" t="t" r="r" b="b"/>
              <a:pathLst>
                <a:path w="9983" h="405" extrusionOk="0">
                  <a:moveTo>
                    <a:pt x="1" y="1"/>
                  </a:moveTo>
                  <a:lnTo>
                    <a:pt x="1" y="404"/>
                  </a:lnTo>
                  <a:lnTo>
                    <a:pt x="9983" y="404"/>
                  </a:lnTo>
                  <a:lnTo>
                    <a:pt x="9983" y="1"/>
                  </a:lnTo>
                  <a:close/>
                </a:path>
              </a:pathLst>
            </a:custGeom>
            <a:solidFill>
              <a:srgbClr val="4B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48"/>
            <p:cNvSpPr/>
            <p:nvPr/>
          </p:nvSpPr>
          <p:spPr>
            <a:xfrm>
              <a:off x="4993386" y="4504873"/>
              <a:ext cx="180043" cy="30930"/>
            </a:xfrm>
            <a:custGeom>
              <a:avLst/>
              <a:gdLst/>
              <a:ahLst/>
              <a:cxnLst/>
              <a:rect l="l" t="t" r="r" b="b"/>
              <a:pathLst>
                <a:path w="9983" h="1715" extrusionOk="0">
                  <a:moveTo>
                    <a:pt x="1" y="1"/>
                  </a:moveTo>
                  <a:lnTo>
                    <a:pt x="1" y="1715"/>
                  </a:lnTo>
                  <a:lnTo>
                    <a:pt x="9983" y="1715"/>
                  </a:lnTo>
                  <a:lnTo>
                    <a:pt x="99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48"/>
            <p:cNvSpPr/>
            <p:nvPr/>
          </p:nvSpPr>
          <p:spPr>
            <a:xfrm>
              <a:off x="5053410" y="4504873"/>
              <a:ext cx="60020" cy="30930"/>
            </a:xfrm>
            <a:custGeom>
              <a:avLst/>
              <a:gdLst/>
              <a:ahLst/>
              <a:cxnLst/>
              <a:rect l="l" t="t" r="r" b="b"/>
              <a:pathLst>
                <a:path w="3328" h="1715" extrusionOk="0">
                  <a:moveTo>
                    <a:pt x="0" y="1"/>
                  </a:moveTo>
                  <a:lnTo>
                    <a:pt x="0" y="1715"/>
                  </a:lnTo>
                  <a:lnTo>
                    <a:pt x="3327" y="1715"/>
                  </a:lnTo>
                  <a:lnTo>
                    <a:pt x="3327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48"/>
            <p:cNvSpPr/>
            <p:nvPr/>
          </p:nvSpPr>
          <p:spPr>
            <a:xfrm>
              <a:off x="5113416" y="4504873"/>
              <a:ext cx="60020" cy="30930"/>
            </a:xfrm>
            <a:custGeom>
              <a:avLst/>
              <a:gdLst/>
              <a:ahLst/>
              <a:cxnLst/>
              <a:rect l="l" t="t" r="r" b="b"/>
              <a:pathLst>
                <a:path w="3328" h="1715" extrusionOk="0">
                  <a:moveTo>
                    <a:pt x="0" y="1"/>
                  </a:moveTo>
                  <a:lnTo>
                    <a:pt x="0" y="1715"/>
                  </a:lnTo>
                  <a:lnTo>
                    <a:pt x="3328" y="1715"/>
                  </a:lnTo>
                  <a:lnTo>
                    <a:pt x="3328" y="1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48"/>
            <p:cNvSpPr/>
            <p:nvPr/>
          </p:nvSpPr>
          <p:spPr>
            <a:xfrm>
              <a:off x="5488045" y="4335748"/>
              <a:ext cx="156400" cy="169132"/>
            </a:xfrm>
            <a:custGeom>
              <a:avLst/>
              <a:gdLst/>
              <a:ahLst/>
              <a:cxnLst/>
              <a:rect l="l" t="t" r="r" b="b"/>
              <a:pathLst>
                <a:path w="8672" h="9378" extrusionOk="0">
                  <a:moveTo>
                    <a:pt x="0" y="1"/>
                  </a:moveTo>
                  <a:lnTo>
                    <a:pt x="4033" y="1"/>
                  </a:lnTo>
                  <a:lnTo>
                    <a:pt x="4638" y="1"/>
                  </a:lnTo>
                  <a:lnTo>
                    <a:pt x="8672" y="1"/>
                  </a:lnTo>
                  <a:lnTo>
                    <a:pt x="8672" y="9378"/>
                  </a:lnTo>
                  <a:lnTo>
                    <a:pt x="4638" y="9378"/>
                  </a:lnTo>
                  <a:lnTo>
                    <a:pt x="4033" y="9378"/>
                  </a:lnTo>
                  <a:lnTo>
                    <a:pt x="0" y="9378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48"/>
            <p:cNvSpPr/>
            <p:nvPr/>
          </p:nvSpPr>
          <p:spPr>
            <a:xfrm>
              <a:off x="5498957" y="4346660"/>
              <a:ext cx="136399" cy="147310"/>
            </a:xfrm>
            <a:custGeom>
              <a:avLst/>
              <a:gdLst/>
              <a:ahLst/>
              <a:cxnLst/>
              <a:rect l="l" t="t" r="r" b="b"/>
              <a:pathLst>
                <a:path w="7563" h="8168" extrusionOk="0">
                  <a:moveTo>
                    <a:pt x="4033" y="1"/>
                  </a:moveTo>
                  <a:lnTo>
                    <a:pt x="7562" y="1"/>
                  </a:lnTo>
                  <a:lnTo>
                    <a:pt x="7562" y="8168"/>
                  </a:lnTo>
                  <a:lnTo>
                    <a:pt x="4033" y="8168"/>
                  </a:lnTo>
                  <a:close/>
                  <a:moveTo>
                    <a:pt x="0" y="1"/>
                  </a:moveTo>
                  <a:lnTo>
                    <a:pt x="3529" y="1"/>
                  </a:lnTo>
                  <a:lnTo>
                    <a:pt x="3529" y="8168"/>
                  </a:lnTo>
                  <a:lnTo>
                    <a:pt x="0" y="8168"/>
                  </a:lnTo>
                  <a:close/>
                </a:path>
              </a:pathLst>
            </a:custGeom>
            <a:solidFill>
              <a:srgbClr val="C9A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48"/>
            <p:cNvSpPr/>
            <p:nvPr/>
          </p:nvSpPr>
          <p:spPr>
            <a:xfrm>
              <a:off x="5517137" y="4363037"/>
              <a:ext cx="116398" cy="130934"/>
            </a:xfrm>
            <a:custGeom>
              <a:avLst/>
              <a:gdLst/>
              <a:ahLst/>
              <a:cxnLst/>
              <a:rect l="l" t="t" r="r" b="b"/>
              <a:pathLst>
                <a:path w="6454" h="7260" extrusionOk="0">
                  <a:moveTo>
                    <a:pt x="6454" y="0"/>
                  </a:moveTo>
                  <a:lnTo>
                    <a:pt x="6454" y="7260"/>
                  </a:lnTo>
                  <a:lnTo>
                    <a:pt x="4034" y="7260"/>
                  </a:lnTo>
                  <a:lnTo>
                    <a:pt x="4034" y="0"/>
                  </a:lnTo>
                  <a:close/>
                  <a:moveTo>
                    <a:pt x="0" y="0"/>
                  </a:moveTo>
                  <a:lnTo>
                    <a:pt x="2420" y="0"/>
                  </a:lnTo>
                  <a:lnTo>
                    <a:pt x="2420" y="7260"/>
                  </a:lnTo>
                  <a:lnTo>
                    <a:pt x="0" y="7260"/>
                  </a:lnTo>
                  <a:close/>
                </a:path>
              </a:pathLst>
            </a:custGeom>
            <a:solidFill>
              <a:srgbClr val="E9C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48"/>
            <p:cNvSpPr/>
            <p:nvPr/>
          </p:nvSpPr>
          <p:spPr>
            <a:xfrm>
              <a:off x="5475311" y="4535787"/>
              <a:ext cx="180043" cy="7304"/>
            </a:xfrm>
            <a:custGeom>
              <a:avLst/>
              <a:gdLst/>
              <a:ahLst/>
              <a:cxnLst/>
              <a:rect l="l" t="t" r="r" b="b"/>
              <a:pathLst>
                <a:path w="9983" h="405" extrusionOk="0">
                  <a:moveTo>
                    <a:pt x="0" y="1"/>
                  </a:moveTo>
                  <a:lnTo>
                    <a:pt x="0" y="404"/>
                  </a:lnTo>
                  <a:lnTo>
                    <a:pt x="9982" y="404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rgbClr val="4B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48"/>
            <p:cNvSpPr/>
            <p:nvPr/>
          </p:nvSpPr>
          <p:spPr>
            <a:xfrm>
              <a:off x="5475311" y="4504873"/>
              <a:ext cx="180043" cy="30930"/>
            </a:xfrm>
            <a:custGeom>
              <a:avLst/>
              <a:gdLst/>
              <a:ahLst/>
              <a:cxnLst/>
              <a:rect l="l" t="t" r="r" b="b"/>
              <a:pathLst>
                <a:path w="9983" h="1715" extrusionOk="0">
                  <a:moveTo>
                    <a:pt x="0" y="1"/>
                  </a:moveTo>
                  <a:lnTo>
                    <a:pt x="0" y="1715"/>
                  </a:lnTo>
                  <a:lnTo>
                    <a:pt x="9982" y="1715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48"/>
            <p:cNvSpPr/>
            <p:nvPr/>
          </p:nvSpPr>
          <p:spPr>
            <a:xfrm>
              <a:off x="5535317" y="4504873"/>
              <a:ext cx="60039" cy="30930"/>
            </a:xfrm>
            <a:custGeom>
              <a:avLst/>
              <a:gdLst/>
              <a:ahLst/>
              <a:cxnLst/>
              <a:rect l="l" t="t" r="r" b="b"/>
              <a:pathLst>
                <a:path w="3329" h="1715" extrusionOk="0">
                  <a:moveTo>
                    <a:pt x="1" y="1"/>
                  </a:moveTo>
                  <a:lnTo>
                    <a:pt x="1" y="1715"/>
                  </a:lnTo>
                  <a:lnTo>
                    <a:pt x="3328" y="1715"/>
                  </a:lnTo>
                  <a:lnTo>
                    <a:pt x="3328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48"/>
            <p:cNvSpPr/>
            <p:nvPr/>
          </p:nvSpPr>
          <p:spPr>
            <a:xfrm>
              <a:off x="5595342" y="4504873"/>
              <a:ext cx="60020" cy="30930"/>
            </a:xfrm>
            <a:custGeom>
              <a:avLst/>
              <a:gdLst/>
              <a:ahLst/>
              <a:cxnLst/>
              <a:rect l="l" t="t" r="r" b="b"/>
              <a:pathLst>
                <a:path w="3328" h="1715" extrusionOk="0">
                  <a:moveTo>
                    <a:pt x="0" y="1"/>
                  </a:moveTo>
                  <a:lnTo>
                    <a:pt x="0" y="1715"/>
                  </a:lnTo>
                  <a:lnTo>
                    <a:pt x="3327" y="1715"/>
                  </a:lnTo>
                  <a:lnTo>
                    <a:pt x="3327" y="1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48"/>
            <p:cNvSpPr/>
            <p:nvPr/>
          </p:nvSpPr>
          <p:spPr>
            <a:xfrm>
              <a:off x="4906091" y="4244828"/>
              <a:ext cx="838339" cy="21840"/>
            </a:xfrm>
            <a:custGeom>
              <a:avLst/>
              <a:gdLst/>
              <a:ahLst/>
              <a:cxnLst/>
              <a:rect l="l" t="t" r="r" b="b"/>
              <a:pathLst>
                <a:path w="46484" h="1211" extrusionOk="0">
                  <a:moveTo>
                    <a:pt x="1" y="0"/>
                  </a:moveTo>
                  <a:lnTo>
                    <a:pt x="1" y="1210"/>
                  </a:lnTo>
                  <a:lnTo>
                    <a:pt x="46483" y="1210"/>
                  </a:lnTo>
                  <a:lnTo>
                    <a:pt x="46483" y="0"/>
                  </a:lnTo>
                  <a:close/>
                </a:path>
              </a:pathLst>
            </a:custGeom>
            <a:solidFill>
              <a:srgbClr val="CFD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48"/>
            <p:cNvSpPr/>
            <p:nvPr/>
          </p:nvSpPr>
          <p:spPr>
            <a:xfrm>
              <a:off x="4906091" y="4232094"/>
              <a:ext cx="838339" cy="12751"/>
            </a:xfrm>
            <a:custGeom>
              <a:avLst/>
              <a:gdLst/>
              <a:ahLst/>
              <a:cxnLst/>
              <a:rect l="l" t="t" r="r" b="b"/>
              <a:pathLst>
                <a:path w="46484" h="707" extrusionOk="0">
                  <a:moveTo>
                    <a:pt x="1" y="0"/>
                  </a:moveTo>
                  <a:lnTo>
                    <a:pt x="1" y="706"/>
                  </a:lnTo>
                  <a:lnTo>
                    <a:pt x="46483" y="706"/>
                  </a:lnTo>
                  <a:lnTo>
                    <a:pt x="46483" y="0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48"/>
            <p:cNvSpPr/>
            <p:nvPr/>
          </p:nvSpPr>
          <p:spPr>
            <a:xfrm>
              <a:off x="4906091" y="3875647"/>
              <a:ext cx="838339" cy="21840"/>
            </a:xfrm>
            <a:custGeom>
              <a:avLst/>
              <a:gdLst/>
              <a:ahLst/>
              <a:cxnLst/>
              <a:rect l="l" t="t" r="r" b="b"/>
              <a:pathLst>
                <a:path w="46484" h="1211" extrusionOk="0">
                  <a:moveTo>
                    <a:pt x="1" y="1"/>
                  </a:moveTo>
                  <a:lnTo>
                    <a:pt x="1" y="1211"/>
                  </a:lnTo>
                  <a:lnTo>
                    <a:pt x="46483" y="1211"/>
                  </a:lnTo>
                  <a:lnTo>
                    <a:pt x="46483" y="1"/>
                  </a:lnTo>
                  <a:close/>
                </a:path>
              </a:pathLst>
            </a:custGeom>
            <a:solidFill>
              <a:srgbClr val="CFD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48"/>
            <p:cNvSpPr/>
            <p:nvPr/>
          </p:nvSpPr>
          <p:spPr>
            <a:xfrm>
              <a:off x="4906091" y="3861109"/>
              <a:ext cx="838339" cy="14554"/>
            </a:xfrm>
            <a:custGeom>
              <a:avLst/>
              <a:gdLst/>
              <a:ahLst/>
              <a:cxnLst/>
              <a:rect l="l" t="t" r="r" b="b"/>
              <a:pathLst>
                <a:path w="46484" h="807" extrusionOk="0">
                  <a:moveTo>
                    <a:pt x="1" y="0"/>
                  </a:moveTo>
                  <a:lnTo>
                    <a:pt x="1" y="807"/>
                  </a:lnTo>
                  <a:lnTo>
                    <a:pt x="46483" y="807"/>
                  </a:lnTo>
                  <a:lnTo>
                    <a:pt x="46483" y="0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48"/>
            <p:cNvSpPr/>
            <p:nvPr/>
          </p:nvSpPr>
          <p:spPr>
            <a:xfrm>
              <a:off x="4906091" y="3504661"/>
              <a:ext cx="838339" cy="21840"/>
            </a:xfrm>
            <a:custGeom>
              <a:avLst/>
              <a:gdLst/>
              <a:ahLst/>
              <a:cxnLst/>
              <a:rect l="l" t="t" r="r" b="b"/>
              <a:pathLst>
                <a:path w="46484" h="1211" extrusionOk="0">
                  <a:moveTo>
                    <a:pt x="1" y="1"/>
                  </a:moveTo>
                  <a:lnTo>
                    <a:pt x="1" y="1211"/>
                  </a:lnTo>
                  <a:lnTo>
                    <a:pt x="46483" y="1211"/>
                  </a:lnTo>
                  <a:lnTo>
                    <a:pt x="46483" y="1"/>
                  </a:lnTo>
                  <a:close/>
                </a:path>
              </a:pathLst>
            </a:custGeom>
            <a:solidFill>
              <a:srgbClr val="CFD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48"/>
            <p:cNvSpPr/>
            <p:nvPr/>
          </p:nvSpPr>
          <p:spPr>
            <a:xfrm>
              <a:off x="4906091" y="3490124"/>
              <a:ext cx="838339" cy="14554"/>
            </a:xfrm>
            <a:custGeom>
              <a:avLst/>
              <a:gdLst/>
              <a:ahLst/>
              <a:cxnLst/>
              <a:rect l="l" t="t" r="r" b="b"/>
              <a:pathLst>
                <a:path w="46484" h="807" extrusionOk="0">
                  <a:moveTo>
                    <a:pt x="1" y="0"/>
                  </a:moveTo>
                  <a:lnTo>
                    <a:pt x="1" y="807"/>
                  </a:lnTo>
                  <a:lnTo>
                    <a:pt x="46483" y="807"/>
                  </a:lnTo>
                  <a:lnTo>
                    <a:pt x="46483" y="0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48"/>
            <p:cNvSpPr/>
            <p:nvPr/>
          </p:nvSpPr>
          <p:spPr>
            <a:xfrm>
              <a:off x="5022478" y="3086404"/>
              <a:ext cx="276422" cy="138220"/>
            </a:xfrm>
            <a:custGeom>
              <a:avLst/>
              <a:gdLst/>
              <a:ahLst/>
              <a:cxnLst/>
              <a:rect l="l" t="t" r="r" b="b"/>
              <a:pathLst>
                <a:path w="15327" h="7664" extrusionOk="0">
                  <a:moveTo>
                    <a:pt x="1" y="7663"/>
                  </a:moveTo>
                  <a:lnTo>
                    <a:pt x="7664" y="0"/>
                  </a:lnTo>
                  <a:lnTo>
                    <a:pt x="15327" y="7663"/>
                  </a:lnTo>
                  <a:close/>
                </a:path>
              </a:pathLst>
            </a:custGeom>
            <a:solidFill>
              <a:srgbClr val="A09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48"/>
            <p:cNvSpPr/>
            <p:nvPr/>
          </p:nvSpPr>
          <p:spPr>
            <a:xfrm>
              <a:off x="5038855" y="3104584"/>
              <a:ext cx="241867" cy="196401"/>
            </a:xfrm>
            <a:custGeom>
              <a:avLst/>
              <a:gdLst/>
              <a:ahLst/>
              <a:cxnLst/>
              <a:rect l="l" t="t" r="r" b="b"/>
              <a:pathLst>
                <a:path w="13411" h="10890" extrusionOk="0">
                  <a:moveTo>
                    <a:pt x="0" y="6655"/>
                  </a:moveTo>
                  <a:lnTo>
                    <a:pt x="13411" y="6655"/>
                  </a:lnTo>
                  <a:lnTo>
                    <a:pt x="13411" y="10890"/>
                  </a:lnTo>
                  <a:lnTo>
                    <a:pt x="0" y="10890"/>
                  </a:lnTo>
                  <a:close/>
                  <a:moveTo>
                    <a:pt x="0" y="6655"/>
                  </a:moveTo>
                  <a:lnTo>
                    <a:pt x="13411" y="6655"/>
                  </a:lnTo>
                  <a:lnTo>
                    <a:pt x="6756" y="0"/>
                  </a:lnTo>
                  <a:close/>
                </a:path>
              </a:pathLst>
            </a:custGeom>
            <a:solidFill>
              <a:srgbClr val="A09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48"/>
            <p:cNvSpPr/>
            <p:nvPr/>
          </p:nvSpPr>
          <p:spPr>
            <a:xfrm>
              <a:off x="5117060" y="3166412"/>
              <a:ext cx="98201" cy="100040"/>
            </a:xfrm>
            <a:custGeom>
              <a:avLst/>
              <a:gdLst/>
              <a:ahLst/>
              <a:cxnLst/>
              <a:rect l="l" t="t" r="r" b="b"/>
              <a:pathLst>
                <a:path w="5445" h="5547" extrusionOk="0">
                  <a:moveTo>
                    <a:pt x="2420" y="5445"/>
                  </a:moveTo>
                  <a:cubicBezTo>
                    <a:pt x="4437" y="5445"/>
                    <a:pt x="5445" y="2925"/>
                    <a:pt x="4033" y="1513"/>
                  </a:cubicBezTo>
                  <a:cubicBezTo>
                    <a:pt x="2521" y="1"/>
                    <a:pt x="0" y="1110"/>
                    <a:pt x="0" y="3126"/>
                  </a:cubicBezTo>
                  <a:cubicBezTo>
                    <a:pt x="0" y="4437"/>
                    <a:pt x="1109" y="5546"/>
                    <a:pt x="2420" y="54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48"/>
            <p:cNvSpPr/>
            <p:nvPr/>
          </p:nvSpPr>
          <p:spPr>
            <a:xfrm>
              <a:off x="5124328" y="3188236"/>
              <a:ext cx="70932" cy="70932"/>
            </a:xfrm>
            <a:custGeom>
              <a:avLst/>
              <a:gdLst/>
              <a:ahLst/>
              <a:cxnLst/>
              <a:rect l="l" t="t" r="r" b="b"/>
              <a:pathLst>
                <a:path w="3933" h="3933" extrusionOk="0">
                  <a:moveTo>
                    <a:pt x="2219" y="1"/>
                  </a:moveTo>
                  <a:cubicBezTo>
                    <a:pt x="3126" y="101"/>
                    <a:pt x="3832" y="807"/>
                    <a:pt x="3933" y="1715"/>
                  </a:cubicBezTo>
                  <a:lnTo>
                    <a:pt x="2219" y="1715"/>
                  </a:lnTo>
                  <a:close/>
                  <a:moveTo>
                    <a:pt x="3933" y="2118"/>
                  </a:moveTo>
                  <a:cubicBezTo>
                    <a:pt x="3832" y="3025"/>
                    <a:pt x="3126" y="3832"/>
                    <a:pt x="2219" y="3933"/>
                  </a:cubicBezTo>
                  <a:lnTo>
                    <a:pt x="2219" y="2118"/>
                  </a:lnTo>
                  <a:close/>
                  <a:moveTo>
                    <a:pt x="1815" y="3933"/>
                  </a:moveTo>
                  <a:cubicBezTo>
                    <a:pt x="807" y="3832"/>
                    <a:pt x="101" y="3025"/>
                    <a:pt x="0" y="2118"/>
                  </a:cubicBezTo>
                  <a:lnTo>
                    <a:pt x="1815" y="2118"/>
                  </a:lnTo>
                  <a:close/>
                  <a:moveTo>
                    <a:pt x="0" y="1715"/>
                  </a:moveTo>
                  <a:cubicBezTo>
                    <a:pt x="101" y="807"/>
                    <a:pt x="807" y="101"/>
                    <a:pt x="1815" y="1"/>
                  </a:cubicBezTo>
                  <a:lnTo>
                    <a:pt x="1815" y="1715"/>
                  </a:lnTo>
                  <a:close/>
                </a:path>
              </a:pathLst>
            </a:custGeom>
            <a:solidFill>
              <a:srgbClr val="C9A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48"/>
            <p:cNvSpPr/>
            <p:nvPr/>
          </p:nvSpPr>
          <p:spPr>
            <a:xfrm>
              <a:off x="5129775" y="3191879"/>
              <a:ext cx="65485" cy="67289"/>
            </a:xfrm>
            <a:custGeom>
              <a:avLst/>
              <a:gdLst/>
              <a:ahLst/>
              <a:cxnLst/>
              <a:rect l="l" t="t" r="r" b="b"/>
              <a:pathLst>
                <a:path w="3631" h="3731" extrusionOk="0">
                  <a:moveTo>
                    <a:pt x="3227" y="504"/>
                  </a:moveTo>
                  <a:cubicBezTo>
                    <a:pt x="3429" y="807"/>
                    <a:pt x="3631" y="1109"/>
                    <a:pt x="3631" y="1513"/>
                  </a:cubicBezTo>
                  <a:lnTo>
                    <a:pt x="1917" y="1513"/>
                  </a:lnTo>
                  <a:lnTo>
                    <a:pt x="1917" y="101"/>
                  </a:lnTo>
                  <a:lnTo>
                    <a:pt x="2017" y="101"/>
                  </a:lnTo>
                  <a:cubicBezTo>
                    <a:pt x="2421" y="0"/>
                    <a:pt x="2925" y="202"/>
                    <a:pt x="3227" y="504"/>
                  </a:cubicBezTo>
                  <a:close/>
                  <a:moveTo>
                    <a:pt x="3631" y="1916"/>
                  </a:moveTo>
                  <a:cubicBezTo>
                    <a:pt x="3530" y="2823"/>
                    <a:pt x="2824" y="3630"/>
                    <a:pt x="1917" y="3731"/>
                  </a:cubicBezTo>
                  <a:lnTo>
                    <a:pt x="1917" y="1916"/>
                  </a:lnTo>
                  <a:close/>
                  <a:moveTo>
                    <a:pt x="1513" y="3731"/>
                  </a:moveTo>
                  <a:cubicBezTo>
                    <a:pt x="1110" y="3630"/>
                    <a:pt x="707" y="3529"/>
                    <a:pt x="505" y="3227"/>
                  </a:cubicBezTo>
                  <a:cubicBezTo>
                    <a:pt x="202" y="2924"/>
                    <a:pt x="1" y="2420"/>
                    <a:pt x="1" y="2017"/>
                  </a:cubicBezTo>
                  <a:lnTo>
                    <a:pt x="1" y="1916"/>
                  </a:lnTo>
                  <a:lnTo>
                    <a:pt x="1513" y="1916"/>
                  </a:lnTo>
                  <a:lnTo>
                    <a:pt x="1513" y="3630"/>
                  </a:lnTo>
                  <a:close/>
                  <a:moveTo>
                    <a:pt x="102" y="1513"/>
                  </a:moveTo>
                  <a:cubicBezTo>
                    <a:pt x="303" y="908"/>
                    <a:pt x="807" y="303"/>
                    <a:pt x="1513" y="101"/>
                  </a:cubicBezTo>
                  <a:lnTo>
                    <a:pt x="1513" y="1513"/>
                  </a:lnTo>
                  <a:close/>
                </a:path>
              </a:pathLst>
            </a:custGeom>
            <a:solidFill>
              <a:srgbClr val="E9C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48"/>
            <p:cNvSpPr/>
            <p:nvPr/>
          </p:nvSpPr>
          <p:spPr>
            <a:xfrm>
              <a:off x="5351638" y="3086404"/>
              <a:ext cx="276440" cy="138220"/>
            </a:xfrm>
            <a:custGeom>
              <a:avLst/>
              <a:gdLst/>
              <a:ahLst/>
              <a:cxnLst/>
              <a:rect l="l" t="t" r="r" b="b"/>
              <a:pathLst>
                <a:path w="15328" h="7664" extrusionOk="0">
                  <a:moveTo>
                    <a:pt x="1" y="7663"/>
                  </a:moveTo>
                  <a:lnTo>
                    <a:pt x="7664" y="0"/>
                  </a:lnTo>
                  <a:lnTo>
                    <a:pt x="15327" y="7663"/>
                  </a:lnTo>
                  <a:close/>
                </a:path>
              </a:pathLst>
            </a:custGeom>
            <a:solidFill>
              <a:srgbClr val="A09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48"/>
            <p:cNvSpPr/>
            <p:nvPr/>
          </p:nvSpPr>
          <p:spPr>
            <a:xfrm>
              <a:off x="5369836" y="3104584"/>
              <a:ext cx="240046" cy="196401"/>
            </a:xfrm>
            <a:custGeom>
              <a:avLst/>
              <a:gdLst/>
              <a:ahLst/>
              <a:cxnLst/>
              <a:rect l="l" t="t" r="r" b="b"/>
              <a:pathLst>
                <a:path w="13310" h="10890" extrusionOk="0">
                  <a:moveTo>
                    <a:pt x="0" y="6655"/>
                  </a:moveTo>
                  <a:lnTo>
                    <a:pt x="13310" y="6655"/>
                  </a:lnTo>
                  <a:lnTo>
                    <a:pt x="13310" y="10890"/>
                  </a:lnTo>
                  <a:lnTo>
                    <a:pt x="0" y="10890"/>
                  </a:lnTo>
                  <a:close/>
                  <a:moveTo>
                    <a:pt x="0" y="6655"/>
                  </a:moveTo>
                  <a:lnTo>
                    <a:pt x="13310" y="6655"/>
                  </a:lnTo>
                  <a:lnTo>
                    <a:pt x="6655" y="0"/>
                  </a:lnTo>
                  <a:close/>
                </a:path>
              </a:pathLst>
            </a:custGeom>
            <a:solidFill>
              <a:srgbClr val="A09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48"/>
            <p:cNvSpPr/>
            <p:nvPr/>
          </p:nvSpPr>
          <p:spPr>
            <a:xfrm>
              <a:off x="5448023" y="3166412"/>
              <a:ext cx="100040" cy="98219"/>
            </a:xfrm>
            <a:custGeom>
              <a:avLst/>
              <a:gdLst/>
              <a:ahLst/>
              <a:cxnLst/>
              <a:rect l="l" t="t" r="r" b="b"/>
              <a:pathLst>
                <a:path w="5547" h="5446" extrusionOk="0">
                  <a:moveTo>
                    <a:pt x="2320" y="5445"/>
                  </a:moveTo>
                  <a:cubicBezTo>
                    <a:pt x="4437" y="5445"/>
                    <a:pt x="5547" y="2925"/>
                    <a:pt x="4034" y="1513"/>
                  </a:cubicBezTo>
                  <a:cubicBezTo>
                    <a:pt x="2522" y="1"/>
                    <a:pt x="1" y="1009"/>
                    <a:pt x="1" y="3126"/>
                  </a:cubicBezTo>
                  <a:cubicBezTo>
                    <a:pt x="1" y="4437"/>
                    <a:pt x="1009" y="5445"/>
                    <a:pt x="2320" y="54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48"/>
            <p:cNvSpPr/>
            <p:nvPr/>
          </p:nvSpPr>
          <p:spPr>
            <a:xfrm>
              <a:off x="5457131" y="3188236"/>
              <a:ext cx="69110" cy="70932"/>
            </a:xfrm>
            <a:custGeom>
              <a:avLst/>
              <a:gdLst/>
              <a:ahLst/>
              <a:cxnLst/>
              <a:rect l="l" t="t" r="r" b="b"/>
              <a:pathLst>
                <a:path w="3832" h="3933" extrusionOk="0">
                  <a:moveTo>
                    <a:pt x="2017" y="1"/>
                  </a:moveTo>
                  <a:cubicBezTo>
                    <a:pt x="3025" y="101"/>
                    <a:pt x="3731" y="807"/>
                    <a:pt x="3832" y="1715"/>
                  </a:cubicBezTo>
                  <a:lnTo>
                    <a:pt x="2017" y="1715"/>
                  </a:lnTo>
                  <a:close/>
                  <a:moveTo>
                    <a:pt x="3832" y="2118"/>
                  </a:moveTo>
                  <a:cubicBezTo>
                    <a:pt x="3731" y="3025"/>
                    <a:pt x="3025" y="3832"/>
                    <a:pt x="2118" y="3933"/>
                  </a:cubicBezTo>
                  <a:lnTo>
                    <a:pt x="2118" y="2118"/>
                  </a:lnTo>
                  <a:close/>
                  <a:moveTo>
                    <a:pt x="1714" y="3933"/>
                  </a:moveTo>
                  <a:cubicBezTo>
                    <a:pt x="807" y="3832"/>
                    <a:pt x="0" y="3025"/>
                    <a:pt x="0" y="2118"/>
                  </a:cubicBezTo>
                  <a:lnTo>
                    <a:pt x="1714" y="2118"/>
                  </a:lnTo>
                  <a:close/>
                  <a:moveTo>
                    <a:pt x="0" y="1715"/>
                  </a:moveTo>
                  <a:cubicBezTo>
                    <a:pt x="0" y="807"/>
                    <a:pt x="807" y="101"/>
                    <a:pt x="1714" y="1"/>
                  </a:cubicBezTo>
                  <a:lnTo>
                    <a:pt x="1714" y="1715"/>
                  </a:lnTo>
                  <a:close/>
                </a:path>
              </a:pathLst>
            </a:custGeom>
            <a:solidFill>
              <a:srgbClr val="C9A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48"/>
            <p:cNvSpPr/>
            <p:nvPr/>
          </p:nvSpPr>
          <p:spPr>
            <a:xfrm>
              <a:off x="5460756" y="3191879"/>
              <a:ext cx="65485" cy="67289"/>
            </a:xfrm>
            <a:custGeom>
              <a:avLst/>
              <a:gdLst/>
              <a:ahLst/>
              <a:cxnLst/>
              <a:rect l="l" t="t" r="r" b="b"/>
              <a:pathLst>
                <a:path w="3631" h="3731" extrusionOk="0">
                  <a:moveTo>
                    <a:pt x="3126" y="504"/>
                  </a:moveTo>
                  <a:cubicBezTo>
                    <a:pt x="3429" y="807"/>
                    <a:pt x="3530" y="1109"/>
                    <a:pt x="3631" y="1513"/>
                  </a:cubicBezTo>
                  <a:lnTo>
                    <a:pt x="1816" y="1513"/>
                  </a:lnTo>
                  <a:lnTo>
                    <a:pt x="1816" y="101"/>
                  </a:lnTo>
                  <a:lnTo>
                    <a:pt x="1917" y="101"/>
                  </a:lnTo>
                  <a:cubicBezTo>
                    <a:pt x="2421" y="0"/>
                    <a:pt x="2824" y="202"/>
                    <a:pt x="3227" y="504"/>
                  </a:cubicBezTo>
                  <a:close/>
                  <a:moveTo>
                    <a:pt x="3631" y="1916"/>
                  </a:moveTo>
                  <a:cubicBezTo>
                    <a:pt x="3530" y="2823"/>
                    <a:pt x="2824" y="3630"/>
                    <a:pt x="1917" y="3731"/>
                  </a:cubicBezTo>
                  <a:lnTo>
                    <a:pt x="1917" y="1916"/>
                  </a:lnTo>
                  <a:close/>
                  <a:moveTo>
                    <a:pt x="1513" y="3731"/>
                  </a:moveTo>
                  <a:cubicBezTo>
                    <a:pt x="1110" y="3630"/>
                    <a:pt x="807" y="3529"/>
                    <a:pt x="505" y="3227"/>
                  </a:cubicBezTo>
                  <a:cubicBezTo>
                    <a:pt x="202" y="2924"/>
                    <a:pt x="1" y="2420"/>
                    <a:pt x="1" y="2017"/>
                  </a:cubicBezTo>
                  <a:lnTo>
                    <a:pt x="1" y="1916"/>
                  </a:lnTo>
                  <a:lnTo>
                    <a:pt x="1513" y="1916"/>
                  </a:lnTo>
                  <a:lnTo>
                    <a:pt x="1513" y="3630"/>
                  </a:lnTo>
                  <a:close/>
                  <a:moveTo>
                    <a:pt x="102" y="1513"/>
                  </a:moveTo>
                  <a:cubicBezTo>
                    <a:pt x="303" y="908"/>
                    <a:pt x="807" y="303"/>
                    <a:pt x="1513" y="101"/>
                  </a:cubicBezTo>
                  <a:lnTo>
                    <a:pt x="1513" y="1513"/>
                  </a:lnTo>
                  <a:close/>
                </a:path>
              </a:pathLst>
            </a:custGeom>
            <a:solidFill>
              <a:srgbClr val="E9C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48"/>
            <p:cNvSpPr/>
            <p:nvPr/>
          </p:nvSpPr>
          <p:spPr>
            <a:xfrm>
              <a:off x="5002476" y="3988408"/>
              <a:ext cx="114594" cy="123666"/>
            </a:xfrm>
            <a:custGeom>
              <a:avLst/>
              <a:gdLst/>
              <a:ahLst/>
              <a:cxnLst/>
              <a:rect l="l" t="t" r="r" b="b"/>
              <a:pathLst>
                <a:path w="6354" h="6857" extrusionOk="0">
                  <a:moveTo>
                    <a:pt x="1" y="0"/>
                  </a:moveTo>
                  <a:lnTo>
                    <a:pt x="3026" y="0"/>
                  </a:lnTo>
                  <a:lnTo>
                    <a:pt x="3429" y="0"/>
                  </a:lnTo>
                  <a:lnTo>
                    <a:pt x="6353" y="0"/>
                  </a:lnTo>
                  <a:lnTo>
                    <a:pt x="6353" y="6857"/>
                  </a:lnTo>
                  <a:lnTo>
                    <a:pt x="3429" y="6857"/>
                  </a:lnTo>
                  <a:lnTo>
                    <a:pt x="3026" y="6857"/>
                  </a:lnTo>
                  <a:lnTo>
                    <a:pt x="1" y="6857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48"/>
            <p:cNvSpPr/>
            <p:nvPr/>
          </p:nvSpPr>
          <p:spPr>
            <a:xfrm>
              <a:off x="5009763" y="3995677"/>
              <a:ext cx="100022" cy="109130"/>
            </a:xfrm>
            <a:custGeom>
              <a:avLst/>
              <a:gdLst/>
              <a:ahLst/>
              <a:cxnLst/>
              <a:rect l="l" t="t" r="r" b="b"/>
              <a:pathLst>
                <a:path w="5546" h="6051" extrusionOk="0">
                  <a:moveTo>
                    <a:pt x="3025" y="1"/>
                  </a:moveTo>
                  <a:lnTo>
                    <a:pt x="5546" y="1"/>
                  </a:lnTo>
                  <a:lnTo>
                    <a:pt x="5546" y="6050"/>
                  </a:lnTo>
                  <a:lnTo>
                    <a:pt x="3025" y="6050"/>
                  </a:lnTo>
                  <a:close/>
                  <a:moveTo>
                    <a:pt x="0" y="1"/>
                  </a:moveTo>
                  <a:lnTo>
                    <a:pt x="2521" y="1"/>
                  </a:lnTo>
                  <a:lnTo>
                    <a:pt x="2521" y="6050"/>
                  </a:lnTo>
                  <a:lnTo>
                    <a:pt x="0" y="6050"/>
                  </a:lnTo>
                  <a:close/>
                </a:path>
              </a:pathLst>
            </a:custGeom>
            <a:solidFill>
              <a:srgbClr val="C9A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48"/>
            <p:cNvSpPr/>
            <p:nvPr/>
          </p:nvSpPr>
          <p:spPr>
            <a:xfrm>
              <a:off x="5024300" y="4008410"/>
              <a:ext cx="85486" cy="96397"/>
            </a:xfrm>
            <a:custGeom>
              <a:avLst/>
              <a:gdLst/>
              <a:ahLst/>
              <a:cxnLst/>
              <a:rect l="l" t="t" r="r" b="b"/>
              <a:pathLst>
                <a:path w="4740" h="5345" extrusionOk="0">
                  <a:moveTo>
                    <a:pt x="4740" y="0"/>
                  </a:moveTo>
                  <a:lnTo>
                    <a:pt x="4740" y="5344"/>
                  </a:lnTo>
                  <a:lnTo>
                    <a:pt x="3026" y="5344"/>
                  </a:lnTo>
                  <a:lnTo>
                    <a:pt x="3026" y="0"/>
                  </a:lnTo>
                  <a:close/>
                  <a:moveTo>
                    <a:pt x="1" y="0"/>
                  </a:moveTo>
                  <a:lnTo>
                    <a:pt x="1816" y="0"/>
                  </a:lnTo>
                  <a:lnTo>
                    <a:pt x="1816" y="5344"/>
                  </a:lnTo>
                  <a:lnTo>
                    <a:pt x="102" y="5344"/>
                  </a:lnTo>
                  <a:close/>
                </a:path>
              </a:pathLst>
            </a:custGeom>
            <a:solidFill>
              <a:srgbClr val="E9C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48"/>
            <p:cNvSpPr/>
            <p:nvPr/>
          </p:nvSpPr>
          <p:spPr>
            <a:xfrm>
              <a:off x="4993386" y="4135709"/>
              <a:ext cx="132774" cy="3661"/>
            </a:xfrm>
            <a:custGeom>
              <a:avLst/>
              <a:gdLst/>
              <a:ahLst/>
              <a:cxnLst/>
              <a:rect l="l" t="t" r="r" b="b"/>
              <a:pathLst>
                <a:path w="7362" h="203" extrusionOk="0">
                  <a:moveTo>
                    <a:pt x="1" y="1"/>
                  </a:moveTo>
                  <a:lnTo>
                    <a:pt x="1" y="202"/>
                  </a:lnTo>
                  <a:lnTo>
                    <a:pt x="7361" y="202"/>
                  </a:lnTo>
                  <a:lnTo>
                    <a:pt x="736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48"/>
            <p:cNvSpPr/>
            <p:nvPr/>
          </p:nvSpPr>
          <p:spPr>
            <a:xfrm>
              <a:off x="4993386" y="4112064"/>
              <a:ext cx="132774" cy="23662"/>
            </a:xfrm>
            <a:custGeom>
              <a:avLst/>
              <a:gdLst/>
              <a:ahLst/>
              <a:cxnLst/>
              <a:rect l="l" t="t" r="r" b="b"/>
              <a:pathLst>
                <a:path w="7362" h="1312" extrusionOk="0">
                  <a:moveTo>
                    <a:pt x="1" y="1"/>
                  </a:moveTo>
                  <a:lnTo>
                    <a:pt x="1" y="1312"/>
                  </a:lnTo>
                  <a:lnTo>
                    <a:pt x="7361" y="1312"/>
                  </a:lnTo>
                  <a:lnTo>
                    <a:pt x="7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48"/>
            <p:cNvSpPr/>
            <p:nvPr/>
          </p:nvSpPr>
          <p:spPr>
            <a:xfrm>
              <a:off x="5002476" y="4006589"/>
              <a:ext cx="114594" cy="5483"/>
            </a:xfrm>
            <a:custGeom>
              <a:avLst/>
              <a:gdLst/>
              <a:ahLst/>
              <a:cxnLst/>
              <a:rect l="l" t="t" r="r" b="b"/>
              <a:pathLst>
                <a:path w="6354" h="304" extrusionOk="0">
                  <a:moveTo>
                    <a:pt x="1" y="1"/>
                  </a:moveTo>
                  <a:lnTo>
                    <a:pt x="1" y="303"/>
                  </a:lnTo>
                  <a:lnTo>
                    <a:pt x="6353" y="303"/>
                  </a:lnTo>
                  <a:lnTo>
                    <a:pt x="6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48"/>
            <p:cNvSpPr/>
            <p:nvPr/>
          </p:nvSpPr>
          <p:spPr>
            <a:xfrm>
              <a:off x="5002476" y="4033877"/>
              <a:ext cx="114594" cy="5465"/>
            </a:xfrm>
            <a:custGeom>
              <a:avLst/>
              <a:gdLst/>
              <a:ahLst/>
              <a:cxnLst/>
              <a:rect l="l" t="t" r="r" b="b"/>
              <a:pathLst>
                <a:path w="6354" h="303" extrusionOk="0">
                  <a:moveTo>
                    <a:pt x="1" y="0"/>
                  </a:moveTo>
                  <a:lnTo>
                    <a:pt x="1" y="303"/>
                  </a:lnTo>
                  <a:lnTo>
                    <a:pt x="6353" y="303"/>
                  </a:lnTo>
                  <a:lnTo>
                    <a:pt x="63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48"/>
            <p:cNvSpPr/>
            <p:nvPr/>
          </p:nvSpPr>
          <p:spPr>
            <a:xfrm>
              <a:off x="5002476" y="4059326"/>
              <a:ext cx="114594" cy="5483"/>
            </a:xfrm>
            <a:custGeom>
              <a:avLst/>
              <a:gdLst/>
              <a:ahLst/>
              <a:cxnLst/>
              <a:rect l="l" t="t" r="r" b="b"/>
              <a:pathLst>
                <a:path w="6354" h="304" extrusionOk="0">
                  <a:moveTo>
                    <a:pt x="1" y="1"/>
                  </a:moveTo>
                  <a:lnTo>
                    <a:pt x="1" y="303"/>
                  </a:lnTo>
                  <a:lnTo>
                    <a:pt x="6353" y="303"/>
                  </a:lnTo>
                  <a:lnTo>
                    <a:pt x="6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48"/>
            <p:cNvSpPr/>
            <p:nvPr/>
          </p:nvSpPr>
          <p:spPr>
            <a:xfrm>
              <a:off x="5002476" y="4086615"/>
              <a:ext cx="114594" cy="5465"/>
            </a:xfrm>
            <a:custGeom>
              <a:avLst/>
              <a:gdLst/>
              <a:ahLst/>
              <a:cxnLst/>
              <a:rect l="l" t="t" r="r" b="b"/>
              <a:pathLst>
                <a:path w="6354" h="303" extrusionOk="0">
                  <a:moveTo>
                    <a:pt x="1" y="0"/>
                  </a:moveTo>
                  <a:lnTo>
                    <a:pt x="1" y="303"/>
                  </a:lnTo>
                  <a:lnTo>
                    <a:pt x="6353" y="303"/>
                  </a:lnTo>
                  <a:lnTo>
                    <a:pt x="63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48"/>
            <p:cNvSpPr/>
            <p:nvPr/>
          </p:nvSpPr>
          <p:spPr>
            <a:xfrm>
              <a:off x="5180709" y="3988408"/>
              <a:ext cx="112755" cy="123666"/>
            </a:xfrm>
            <a:custGeom>
              <a:avLst/>
              <a:gdLst/>
              <a:ahLst/>
              <a:cxnLst/>
              <a:rect l="l" t="t" r="r" b="b"/>
              <a:pathLst>
                <a:path w="6252" h="6857" extrusionOk="0">
                  <a:moveTo>
                    <a:pt x="0" y="0"/>
                  </a:moveTo>
                  <a:lnTo>
                    <a:pt x="2924" y="0"/>
                  </a:lnTo>
                  <a:lnTo>
                    <a:pt x="3327" y="0"/>
                  </a:lnTo>
                  <a:lnTo>
                    <a:pt x="6251" y="0"/>
                  </a:lnTo>
                  <a:lnTo>
                    <a:pt x="6251" y="6857"/>
                  </a:lnTo>
                  <a:lnTo>
                    <a:pt x="3327" y="6857"/>
                  </a:lnTo>
                  <a:lnTo>
                    <a:pt x="2924" y="6857"/>
                  </a:lnTo>
                  <a:lnTo>
                    <a:pt x="0" y="6857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48"/>
            <p:cNvSpPr/>
            <p:nvPr/>
          </p:nvSpPr>
          <p:spPr>
            <a:xfrm>
              <a:off x="5187978" y="3995677"/>
              <a:ext cx="98219" cy="109130"/>
            </a:xfrm>
            <a:custGeom>
              <a:avLst/>
              <a:gdLst/>
              <a:ahLst/>
              <a:cxnLst/>
              <a:rect l="l" t="t" r="r" b="b"/>
              <a:pathLst>
                <a:path w="5446" h="6051" extrusionOk="0">
                  <a:moveTo>
                    <a:pt x="2924" y="1"/>
                  </a:moveTo>
                  <a:lnTo>
                    <a:pt x="5445" y="1"/>
                  </a:lnTo>
                  <a:lnTo>
                    <a:pt x="5445" y="6050"/>
                  </a:lnTo>
                  <a:lnTo>
                    <a:pt x="2924" y="6050"/>
                  </a:lnTo>
                  <a:close/>
                  <a:moveTo>
                    <a:pt x="0" y="1"/>
                  </a:moveTo>
                  <a:lnTo>
                    <a:pt x="2521" y="1"/>
                  </a:lnTo>
                  <a:lnTo>
                    <a:pt x="2521" y="6050"/>
                  </a:lnTo>
                  <a:lnTo>
                    <a:pt x="0" y="6050"/>
                  </a:lnTo>
                  <a:close/>
                </a:path>
              </a:pathLst>
            </a:custGeom>
            <a:solidFill>
              <a:srgbClr val="C9A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8" name="Google Shape;8448;p48"/>
            <p:cNvSpPr/>
            <p:nvPr/>
          </p:nvSpPr>
          <p:spPr>
            <a:xfrm>
              <a:off x="5200711" y="4008410"/>
              <a:ext cx="85486" cy="96397"/>
            </a:xfrm>
            <a:custGeom>
              <a:avLst/>
              <a:gdLst/>
              <a:ahLst/>
              <a:cxnLst/>
              <a:rect l="l" t="t" r="r" b="b"/>
              <a:pathLst>
                <a:path w="4740" h="5345" extrusionOk="0">
                  <a:moveTo>
                    <a:pt x="4739" y="0"/>
                  </a:moveTo>
                  <a:lnTo>
                    <a:pt x="4739" y="5344"/>
                  </a:lnTo>
                  <a:lnTo>
                    <a:pt x="3025" y="5344"/>
                  </a:lnTo>
                  <a:lnTo>
                    <a:pt x="3025" y="0"/>
                  </a:lnTo>
                  <a:close/>
                  <a:moveTo>
                    <a:pt x="0" y="0"/>
                  </a:moveTo>
                  <a:lnTo>
                    <a:pt x="1815" y="0"/>
                  </a:lnTo>
                  <a:lnTo>
                    <a:pt x="1815" y="5344"/>
                  </a:lnTo>
                  <a:lnTo>
                    <a:pt x="0" y="5344"/>
                  </a:lnTo>
                  <a:close/>
                </a:path>
              </a:pathLst>
            </a:custGeom>
            <a:solidFill>
              <a:srgbClr val="E9C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9" name="Google Shape;8449;p48"/>
            <p:cNvSpPr/>
            <p:nvPr/>
          </p:nvSpPr>
          <p:spPr>
            <a:xfrm>
              <a:off x="5171601" y="4135709"/>
              <a:ext cx="130952" cy="3661"/>
            </a:xfrm>
            <a:custGeom>
              <a:avLst/>
              <a:gdLst/>
              <a:ahLst/>
              <a:cxnLst/>
              <a:rect l="l" t="t" r="r" b="b"/>
              <a:pathLst>
                <a:path w="7261" h="203" extrusionOk="0">
                  <a:moveTo>
                    <a:pt x="1" y="1"/>
                  </a:moveTo>
                  <a:lnTo>
                    <a:pt x="1" y="202"/>
                  </a:lnTo>
                  <a:lnTo>
                    <a:pt x="7261" y="202"/>
                  </a:lnTo>
                  <a:lnTo>
                    <a:pt x="726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48"/>
            <p:cNvSpPr/>
            <p:nvPr/>
          </p:nvSpPr>
          <p:spPr>
            <a:xfrm>
              <a:off x="5171601" y="4112064"/>
              <a:ext cx="130952" cy="23662"/>
            </a:xfrm>
            <a:custGeom>
              <a:avLst/>
              <a:gdLst/>
              <a:ahLst/>
              <a:cxnLst/>
              <a:rect l="l" t="t" r="r" b="b"/>
              <a:pathLst>
                <a:path w="7261" h="1312" extrusionOk="0">
                  <a:moveTo>
                    <a:pt x="1" y="1"/>
                  </a:moveTo>
                  <a:lnTo>
                    <a:pt x="1" y="1312"/>
                  </a:lnTo>
                  <a:lnTo>
                    <a:pt x="7261" y="1312"/>
                  </a:lnTo>
                  <a:lnTo>
                    <a:pt x="72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48"/>
            <p:cNvSpPr/>
            <p:nvPr/>
          </p:nvSpPr>
          <p:spPr>
            <a:xfrm>
              <a:off x="5180709" y="4006589"/>
              <a:ext cx="112755" cy="5483"/>
            </a:xfrm>
            <a:custGeom>
              <a:avLst/>
              <a:gdLst/>
              <a:ahLst/>
              <a:cxnLst/>
              <a:rect l="l" t="t" r="r" b="b"/>
              <a:pathLst>
                <a:path w="6252" h="304" extrusionOk="0">
                  <a:moveTo>
                    <a:pt x="0" y="1"/>
                  </a:moveTo>
                  <a:lnTo>
                    <a:pt x="0" y="303"/>
                  </a:lnTo>
                  <a:lnTo>
                    <a:pt x="6251" y="303"/>
                  </a:lnTo>
                  <a:lnTo>
                    <a:pt x="62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48"/>
            <p:cNvSpPr/>
            <p:nvPr/>
          </p:nvSpPr>
          <p:spPr>
            <a:xfrm>
              <a:off x="5180709" y="4033877"/>
              <a:ext cx="112755" cy="5465"/>
            </a:xfrm>
            <a:custGeom>
              <a:avLst/>
              <a:gdLst/>
              <a:ahLst/>
              <a:cxnLst/>
              <a:rect l="l" t="t" r="r" b="b"/>
              <a:pathLst>
                <a:path w="6252" h="303" extrusionOk="0">
                  <a:moveTo>
                    <a:pt x="0" y="0"/>
                  </a:moveTo>
                  <a:lnTo>
                    <a:pt x="0" y="303"/>
                  </a:lnTo>
                  <a:lnTo>
                    <a:pt x="6251" y="303"/>
                  </a:lnTo>
                  <a:lnTo>
                    <a:pt x="6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48"/>
            <p:cNvSpPr/>
            <p:nvPr/>
          </p:nvSpPr>
          <p:spPr>
            <a:xfrm>
              <a:off x="5180709" y="4059326"/>
              <a:ext cx="112755" cy="5483"/>
            </a:xfrm>
            <a:custGeom>
              <a:avLst/>
              <a:gdLst/>
              <a:ahLst/>
              <a:cxnLst/>
              <a:rect l="l" t="t" r="r" b="b"/>
              <a:pathLst>
                <a:path w="6252" h="304" extrusionOk="0">
                  <a:moveTo>
                    <a:pt x="0" y="1"/>
                  </a:moveTo>
                  <a:lnTo>
                    <a:pt x="0" y="303"/>
                  </a:lnTo>
                  <a:lnTo>
                    <a:pt x="6251" y="303"/>
                  </a:lnTo>
                  <a:lnTo>
                    <a:pt x="62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48"/>
            <p:cNvSpPr/>
            <p:nvPr/>
          </p:nvSpPr>
          <p:spPr>
            <a:xfrm>
              <a:off x="5180709" y="4086615"/>
              <a:ext cx="112755" cy="5465"/>
            </a:xfrm>
            <a:custGeom>
              <a:avLst/>
              <a:gdLst/>
              <a:ahLst/>
              <a:cxnLst/>
              <a:rect l="l" t="t" r="r" b="b"/>
              <a:pathLst>
                <a:path w="6252" h="303" extrusionOk="0">
                  <a:moveTo>
                    <a:pt x="0" y="0"/>
                  </a:moveTo>
                  <a:lnTo>
                    <a:pt x="0" y="303"/>
                  </a:lnTo>
                  <a:lnTo>
                    <a:pt x="6251" y="303"/>
                  </a:lnTo>
                  <a:lnTo>
                    <a:pt x="6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48"/>
            <p:cNvSpPr/>
            <p:nvPr/>
          </p:nvSpPr>
          <p:spPr>
            <a:xfrm>
              <a:off x="5357103" y="3988408"/>
              <a:ext cx="112755" cy="123666"/>
            </a:xfrm>
            <a:custGeom>
              <a:avLst/>
              <a:gdLst/>
              <a:ahLst/>
              <a:cxnLst/>
              <a:rect l="l" t="t" r="r" b="b"/>
              <a:pathLst>
                <a:path w="6252" h="6857" extrusionOk="0">
                  <a:moveTo>
                    <a:pt x="0" y="0"/>
                  </a:moveTo>
                  <a:lnTo>
                    <a:pt x="2925" y="0"/>
                  </a:lnTo>
                  <a:lnTo>
                    <a:pt x="3328" y="0"/>
                  </a:lnTo>
                  <a:lnTo>
                    <a:pt x="6252" y="0"/>
                  </a:lnTo>
                  <a:lnTo>
                    <a:pt x="6252" y="6857"/>
                  </a:lnTo>
                  <a:lnTo>
                    <a:pt x="3328" y="6857"/>
                  </a:lnTo>
                  <a:lnTo>
                    <a:pt x="2925" y="6857"/>
                  </a:lnTo>
                  <a:lnTo>
                    <a:pt x="0" y="6857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48"/>
            <p:cNvSpPr/>
            <p:nvPr/>
          </p:nvSpPr>
          <p:spPr>
            <a:xfrm>
              <a:off x="5364371" y="3995677"/>
              <a:ext cx="98219" cy="109130"/>
            </a:xfrm>
            <a:custGeom>
              <a:avLst/>
              <a:gdLst/>
              <a:ahLst/>
              <a:cxnLst/>
              <a:rect l="l" t="t" r="r" b="b"/>
              <a:pathLst>
                <a:path w="5446" h="6051" extrusionOk="0">
                  <a:moveTo>
                    <a:pt x="2925" y="1"/>
                  </a:moveTo>
                  <a:lnTo>
                    <a:pt x="5446" y="1"/>
                  </a:lnTo>
                  <a:lnTo>
                    <a:pt x="5446" y="6050"/>
                  </a:lnTo>
                  <a:lnTo>
                    <a:pt x="2925" y="6050"/>
                  </a:lnTo>
                  <a:close/>
                  <a:moveTo>
                    <a:pt x="1" y="1"/>
                  </a:moveTo>
                  <a:lnTo>
                    <a:pt x="2522" y="1"/>
                  </a:lnTo>
                  <a:lnTo>
                    <a:pt x="2522" y="6050"/>
                  </a:lnTo>
                  <a:lnTo>
                    <a:pt x="1" y="6050"/>
                  </a:lnTo>
                  <a:close/>
                </a:path>
              </a:pathLst>
            </a:custGeom>
            <a:solidFill>
              <a:srgbClr val="C9A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48"/>
            <p:cNvSpPr/>
            <p:nvPr/>
          </p:nvSpPr>
          <p:spPr>
            <a:xfrm>
              <a:off x="5378926" y="4008410"/>
              <a:ext cx="83664" cy="96397"/>
            </a:xfrm>
            <a:custGeom>
              <a:avLst/>
              <a:gdLst/>
              <a:ahLst/>
              <a:cxnLst/>
              <a:rect l="l" t="t" r="r" b="b"/>
              <a:pathLst>
                <a:path w="4639" h="5345" extrusionOk="0">
                  <a:moveTo>
                    <a:pt x="4639" y="0"/>
                  </a:moveTo>
                  <a:lnTo>
                    <a:pt x="4639" y="5344"/>
                  </a:lnTo>
                  <a:lnTo>
                    <a:pt x="2924" y="5344"/>
                  </a:lnTo>
                  <a:lnTo>
                    <a:pt x="2924" y="0"/>
                  </a:lnTo>
                  <a:close/>
                  <a:moveTo>
                    <a:pt x="0" y="0"/>
                  </a:moveTo>
                  <a:lnTo>
                    <a:pt x="1715" y="0"/>
                  </a:lnTo>
                  <a:lnTo>
                    <a:pt x="1715" y="5344"/>
                  </a:lnTo>
                  <a:lnTo>
                    <a:pt x="0" y="5344"/>
                  </a:lnTo>
                  <a:close/>
                </a:path>
              </a:pathLst>
            </a:custGeom>
            <a:solidFill>
              <a:srgbClr val="E9C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48"/>
            <p:cNvSpPr/>
            <p:nvPr/>
          </p:nvSpPr>
          <p:spPr>
            <a:xfrm>
              <a:off x="5348012" y="4135709"/>
              <a:ext cx="130952" cy="3661"/>
            </a:xfrm>
            <a:custGeom>
              <a:avLst/>
              <a:gdLst/>
              <a:ahLst/>
              <a:cxnLst/>
              <a:rect l="l" t="t" r="r" b="b"/>
              <a:pathLst>
                <a:path w="7261" h="203" extrusionOk="0">
                  <a:moveTo>
                    <a:pt x="0" y="1"/>
                  </a:moveTo>
                  <a:lnTo>
                    <a:pt x="0" y="202"/>
                  </a:lnTo>
                  <a:lnTo>
                    <a:pt x="7260" y="202"/>
                  </a:lnTo>
                  <a:lnTo>
                    <a:pt x="726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9" name="Google Shape;8459;p48"/>
            <p:cNvSpPr/>
            <p:nvPr/>
          </p:nvSpPr>
          <p:spPr>
            <a:xfrm>
              <a:off x="5348012" y="4112064"/>
              <a:ext cx="130952" cy="23662"/>
            </a:xfrm>
            <a:custGeom>
              <a:avLst/>
              <a:gdLst/>
              <a:ahLst/>
              <a:cxnLst/>
              <a:rect l="l" t="t" r="r" b="b"/>
              <a:pathLst>
                <a:path w="7261" h="1312" extrusionOk="0">
                  <a:moveTo>
                    <a:pt x="0" y="1"/>
                  </a:moveTo>
                  <a:lnTo>
                    <a:pt x="0" y="1312"/>
                  </a:lnTo>
                  <a:lnTo>
                    <a:pt x="7260" y="1312"/>
                  </a:lnTo>
                  <a:lnTo>
                    <a:pt x="72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0" name="Google Shape;8460;p48"/>
            <p:cNvSpPr/>
            <p:nvPr/>
          </p:nvSpPr>
          <p:spPr>
            <a:xfrm>
              <a:off x="5357103" y="4006589"/>
              <a:ext cx="112755" cy="5483"/>
            </a:xfrm>
            <a:custGeom>
              <a:avLst/>
              <a:gdLst/>
              <a:ahLst/>
              <a:cxnLst/>
              <a:rect l="l" t="t" r="r" b="b"/>
              <a:pathLst>
                <a:path w="6252" h="304" extrusionOk="0">
                  <a:moveTo>
                    <a:pt x="0" y="1"/>
                  </a:moveTo>
                  <a:lnTo>
                    <a:pt x="0" y="303"/>
                  </a:lnTo>
                  <a:lnTo>
                    <a:pt x="6252" y="303"/>
                  </a:lnTo>
                  <a:lnTo>
                    <a:pt x="62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1" name="Google Shape;8461;p48"/>
            <p:cNvSpPr/>
            <p:nvPr/>
          </p:nvSpPr>
          <p:spPr>
            <a:xfrm>
              <a:off x="5357103" y="4033877"/>
              <a:ext cx="112755" cy="5465"/>
            </a:xfrm>
            <a:custGeom>
              <a:avLst/>
              <a:gdLst/>
              <a:ahLst/>
              <a:cxnLst/>
              <a:rect l="l" t="t" r="r" b="b"/>
              <a:pathLst>
                <a:path w="6252" h="303" extrusionOk="0">
                  <a:moveTo>
                    <a:pt x="0" y="0"/>
                  </a:moveTo>
                  <a:lnTo>
                    <a:pt x="0" y="303"/>
                  </a:lnTo>
                  <a:lnTo>
                    <a:pt x="6252" y="303"/>
                  </a:lnTo>
                  <a:lnTo>
                    <a:pt x="62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48"/>
            <p:cNvSpPr/>
            <p:nvPr/>
          </p:nvSpPr>
          <p:spPr>
            <a:xfrm>
              <a:off x="5357103" y="4059326"/>
              <a:ext cx="112755" cy="5483"/>
            </a:xfrm>
            <a:custGeom>
              <a:avLst/>
              <a:gdLst/>
              <a:ahLst/>
              <a:cxnLst/>
              <a:rect l="l" t="t" r="r" b="b"/>
              <a:pathLst>
                <a:path w="6252" h="304" extrusionOk="0">
                  <a:moveTo>
                    <a:pt x="0" y="1"/>
                  </a:moveTo>
                  <a:lnTo>
                    <a:pt x="0" y="303"/>
                  </a:lnTo>
                  <a:lnTo>
                    <a:pt x="6252" y="303"/>
                  </a:lnTo>
                  <a:lnTo>
                    <a:pt x="62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48"/>
            <p:cNvSpPr/>
            <p:nvPr/>
          </p:nvSpPr>
          <p:spPr>
            <a:xfrm>
              <a:off x="5357103" y="4086615"/>
              <a:ext cx="112755" cy="5465"/>
            </a:xfrm>
            <a:custGeom>
              <a:avLst/>
              <a:gdLst/>
              <a:ahLst/>
              <a:cxnLst/>
              <a:rect l="l" t="t" r="r" b="b"/>
              <a:pathLst>
                <a:path w="6252" h="303" extrusionOk="0">
                  <a:moveTo>
                    <a:pt x="0" y="0"/>
                  </a:moveTo>
                  <a:lnTo>
                    <a:pt x="0" y="303"/>
                  </a:lnTo>
                  <a:lnTo>
                    <a:pt x="6252" y="303"/>
                  </a:lnTo>
                  <a:lnTo>
                    <a:pt x="62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4" name="Google Shape;8464;p48"/>
            <p:cNvSpPr/>
            <p:nvPr/>
          </p:nvSpPr>
          <p:spPr>
            <a:xfrm>
              <a:off x="5533496" y="3988408"/>
              <a:ext cx="112773" cy="123666"/>
            </a:xfrm>
            <a:custGeom>
              <a:avLst/>
              <a:gdLst/>
              <a:ahLst/>
              <a:cxnLst/>
              <a:rect l="l" t="t" r="r" b="b"/>
              <a:pathLst>
                <a:path w="6253" h="6857" extrusionOk="0">
                  <a:moveTo>
                    <a:pt x="1" y="0"/>
                  </a:moveTo>
                  <a:lnTo>
                    <a:pt x="2925" y="0"/>
                  </a:lnTo>
                  <a:lnTo>
                    <a:pt x="3328" y="0"/>
                  </a:lnTo>
                  <a:lnTo>
                    <a:pt x="6252" y="0"/>
                  </a:lnTo>
                  <a:lnTo>
                    <a:pt x="6252" y="6857"/>
                  </a:lnTo>
                  <a:lnTo>
                    <a:pt x="3328" y="6857"/>
                  </a:lnTo>
                  <a:lnTo>
                    <a:pt x="2925" y="6857"/>
                  </a:lnTo>
                  <a:lnTo>
                    <a:pt x="1" y="6857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48"/>
            <p:cNvSpPr/>
            <p:nvPr/>
          </p:nvSpPr>
          <p:spPr>
            <a:xfrm>
              <a:off x="5540782" y="3995677"/>
              <a:ext cx="100022" cy="109130"/>
            </a:xfrm>
            <a:custGeom>
              <a:avLst/>
              <a:gdLst/>
              <a:ahLst/>
              <a:cxnLst/>
              <a:rect l="l" t="t" r="r" b="b"/>
              <a:pathLst>
                <a:path w="5546" h="6051" extrusionOk="0">
                  <a:moveTo>
                    <a:pt x="3025" y="1"/>
                  </a:moveTo>
                  <a:lnTo>
                    <a:pt x="5546" y="1"/>
                  </a:lnTo>
                  <a:lnTo>
                    <a:pt x="5546" y="6050"/>
                  </a:lnTo>
                  <a:lnTo>
                    <a:pt x="3025" y="6050"/>
                  </a:lnTo>
                  <a:close/>
                  <a:moveTo>
                    <a:pt x="0" y="1"/>
                  </a:moveTo>
                  <a:lnTo>
                    <a:pt x="2521" y="1"/>
                  </a:lnTo>
                  <a:lnTo>
                    <a:pt x="2521" y="6050"/>
                  </a:lnTo>
                  <a:lnTo>
                    <a:pt x="0" y="6050"/>
                  </a:lnTo>
                  <a:close/>
                </a:path>
              </a:pathLst>
            </a:custGeom>
            <a:solidFill>
              <a:srgbClr val="C9A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48"/>
            <p:cNvSpPr/>
            <p:nvPr/>
          </p:nvSpPr>
          <p:spPr>
            <a:xfrm>
              <a:off x="5555320" y="4008410"/>
              <a:ext cx="85486" cy="96397"/>
            </a:xfrm>
            <a:custGeom>
              <a:avLst/>
              <a:gdLst/>
              <a:ahLst/>
              <a:cxnLst/>
              <a:rect l="l" t="t" r="r" b="b"/>
              <a:pathLst>
                <a:path w="4740" h="5345" extrusionOk="0">
                  <a:moveTo>
                    <a:pt x="4740" y="0"/>
                  </a:moveTo>
                  <a:lnTo>
                    <a:pt x="4740" y="5344"/>
                  </a:lnTo>
                  <a:lnTo>
                    <a:pt x="2925" y="5344"/>
                  </a:lnTo>
                  <a:lnTo>
                    <a:pt x="2925" y="0"/>
                  </a:lnTo>
                  <a:close/>
                  <a:moveTo>
                    <a:pt x="1" y="0"/>
                  </a:moveTo>
                  <a:lnTo>
                    <a:pt x="1715" y="0"/>
                  </a:lnTo>
                  <a:lnTo>
                    <a:pt x="1715" y="5344"/>
                  </a:lnTo>
                  <a:lnTo>
                    <a:pt x="1" y="5344"/>
                  </a:lnTo>
                  <a:close/>
                </a:path>
              </a:pathLst>
            </a:custGeom>
            <a:solidFill>
              <a:srgbClr val="E9C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48"/>
            <p:cNvSpPr/>
            <p:nvPr/>
          </p:nvSpPr>
          <p:spPr>
            <a:xfrm>
              <a:off x="5524406" y="4135709"/>
              <a:ext cx="132774" cy="3661"/>
            </a:xfrm>
            <a:custGeom>
              <a:avLst/>
              <a:gdLst/>
              <a:ahLst/>
              <a:cxnLst/>
              <a:rect l="l" t="t" r="r" b="b"/>
              <a:pathLst>
                <a:path w="7362" h="203" extrusionOk="0">
                  <a:moveTo>
                    <a:pt x="1" y="1"/>
                  </a:moveTo>
                  <a:lnTo>
                    <a:pt x="1" y="202"/>
                  </a:lnTo>
                  <a:lnTo>
                    <a:pt x="7361" y="202"/>
                  </a:lnTo>
                  <a:lnTo>
                    <a:pt x="736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48"/>
            <p:cNvSpPr/>
            <p:nvPr/>
          </p:nvSpPr>
          <p:spPr>
            <a:xfrm>
              <a:off x="5524406" y="4112064"/>
              <a:ext cx="132774" cy="23662"/>
            </a:xfrm>
            <a:custGeom>
              <a:avLst/>
              <a:gdLst/>
              <a:ahLst/>
              <a:cxnLst/>
              <a:rect l="l" t="t" r="r" b="b"/>
              <a:pathLst>
                <a:path w="7362" h="1312" extrusionOk="0">
                  <a:moveTo>
                    <a:pt x="1" y="1"/>
                  </a:moveTo>
                  <a:lnTo>
                    <a:pt x="1" y="1312"/>
                  </a:lnTo>
                  <a:lnTo>
                    <a:pt x="7361" y="1312"/>
                  </a:lnTo>
                  <a:lnTo>
                    <a:pt x="7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48"/>
            <p:cNvSpPr/>
            <p:nvPr/>
          </p:nvSpPr>
          <p:spPr>
            <a:xfrm>
              <a:off x="5533496" y="4006589"/>
              <a:ext cx="114594" cy="5483"/>
            </a:xfrm>
            <a:custGeom>
              <a:avLst/>
              <a:gdLst/>
              <a:ahLst/>
              <a:cxnLst/>
              <a:rect l="l" t="t" r="r" b="b"/>
              <a:pathLst>
                <a:path w="6354" h="304" extrusionOk="0">
                  <a:moveTo>
                    <a:pt x="1" y="1"/>
                  </a:moveTo>
                  <a:lnTo>
                    <a:pt x="1" y="303"/>
                  </a:lnTo>
                  <a:lnTo>
                    <a:pt x="6353" y="303"/>
                  </a:lnTo>
                  <a:lnTo>
                    <a:pt x="6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0" name="Google Shape;8470;p48"/>
            <p:cNvSpPr/>
            <p:nvPr/>
          </p:nvSpPr>
          <p:spPr>
            <a:xfrm>
              <a:off x="5533496" y="4033877"/>
              <a:ext cx="114594" cy="5465"/>
            </a:xfrm>
            <a:custGeom>
              <a:avLst/>
              <a:gdLst/>
              <a:ahLst/>
              <a:cxnLst/>
              <a:rect l="l" t="t" r="r" b="b"/>
              <a:pathLst>
                <a:path w="6354" h="303" extrusionOk="0">
                  <a:moveTo>
                    <a:pt x="1" y="0"/>
                  </a:moveTo>
                  <a:lnTo>
                    <a:pt x="1" y="303"/>
                  </a:lnTo>
                  <a:lnTo>
                    <a:pt x="6353" y="303"/>
                  </a:lnTo>
                  <a:lnTo>
                    <a:pt x="63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48"/>
            <p:cNvSpPr/>
            <p:nvPr/>
          </p:nvSpPr>
          <p:spPr>
            <a:xfrm>
              <a:off x="5533496" y="4059326"/>
              <a:ext cx="114594" cy="5483"/>
            </a:xfrm>
            <a:custGeom>
              <a:avLst/>
              <a:gdLst/>
              <a:ahLst/>
              <a:cxnLst/>
              <a:rect l="l" t="t" r="r" b="b"/>
              <a:pathLst>
                <a:path w="6354" h="304" extrusionOk="0">
                  <a:moveTo>
                    <a:pt x="1" y="1"/>
                  </a:moveTo>
                  <a:lnTo>
                    <a:pt x="1" y="303"/>
                  </a:lnTo>
                  <a:lnTo>
                    <a:pt x="6353" y="303"/>
                  </a:lnTo>
                  <a:lnTo>
                    <a:pt x="6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48"/>
            <p:cNvSpPr/>
            <p:nvPr/>
          </p:nvSpPr>
          <p:spPr>
            <a:xfrm>
              <a:off x="5533496" y="4086615"/>
              <a:ext cx="114594" cy="5465"/>
            </a:xfrm>
            <a:custGeom>
              <a:avLst/>
              <a:gdLst/>
              <a:ahLst/>
              <a:cxnLst/>
              <a:rect l="l" t="t" r="r" b="b"/>
              <a:pathLst>
                <a:path w="6354" h="303" extrusionOk="0">
                  <a:moveTo>
                    <a:pt x="1" y="0"/>
                  </a:moveTo>
                  <a:lnTo>
                    <a:pt x="1" y="303"/>
                  </a:lnTo>
                  <a:lnTo>
                    <a:pt x="6353" y="303"/>
                  </a:lnTo>
                  <a:lnTo>
                    <a:pt x="63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48"/>
            <p:cNvSpPr/>
            <p:nvPr/>
          </p:nvSpPr>
          <p:spPr>
            <a:xfrm>
              <a:off x="5002476" y="3617423"/>
              <a:ext cx="114594" cy="123666"/>
            </a:xfrm>
            <a:custGeom>
              <a:avLst/>
              <a:gdLst/>
              <a:ahLst/>
              <a:cxnLst/>
              <a:rect l="l" t="t" r="r" b="b"/>
              <a:pathLst>
                <a:path w="6354" h="6857" extrusionOk="0">
                  <a:moveTo>
                    <a:pt x="1" y="0"/>
                  </a:moveTo>
                  <a:lnTo>
                    <a:pt x="3026" y="0"/>
                  </a:lnTo>
                  <a:lnTo>
                    <a:pt x="3429" y="0"/>
                  </a:lnTo>
                  <a:lnTo>
                    <a:pt x="6353" y="0"/>
                  </a:lnTo>
                  <a:lnTo>
                    <a:pt x="6353" y="6857"/>
                  </a:lnTo>
                  <a:lnTo>
                    <a:pt x="3429" y="6857"/>
                  </a:lnTo>
                  <a:lnTo>
                    <a:pt x="3026" y="6857"/>
                  </a:lnTo>
                  <a:lnTo>
                    <a:pt x="1" y="6857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48"/>
            <p:cNvSpPr/>
            <p:nvPr/>
          </p:nvSpPr>
          <p:spPr>
            <a:xfrm>
              <a:off x="5009763" y="3624692"/>
              <a:ext cx="100022" cy="109130"/>
            </a:xfrm>
            <a:custGeom>
              <a:avLst/>
              <a:gdLst/>
              <a:ahLst/>
              <a:cxnLst/>
              <a:rect l="l" t="t" r="r" b="b"/>
              <a:pathLst>
                <a:path w="5546" h="6051" extrusionOk="0">
                  <a:moveTo>
                    <a:pt x="3025" y="1"/>
                  </a:moveTo>
                  <a:lnTo>
                    <a:pt x="5546" y="1"/>
                  </a:lnTo>
                  <a:lnTo>
                    <a:pt x="5546" y="6050"/>
                  </a:lnTo>
                  <a:lnTo>
                    <a:pt x="3025" y="6050"/>
                  </a:lnTo>
                  <a:close/>
                  <a:moveTo>
                    <a:pt x="0" y="1"/>
                  </a:moveTo>
                  <a:lnTo>
                    <a:pt x="2521" y="1"/>
                  </a:lnTo>
                  <a:lnTo>
                    <a:pt x="2521" y="6050"/>
                  </a:lnTo>
                  <a:lnTo>
                    <a:pt x="0" y="6050"/>
                  </a:lnTo>
                  <a:close/>
                </a:path>
              </a:pathLst>
            </a:custGeom>
            <a:solidFill>
              <a:srgbClr val="C9A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48"/>
            <p:cNvSpPr/>
            <p:nvPr/>
          </p:nvSpPr>
          <p:spPr>
            <a:xfrm>
              <a:off x="5024300" y="3637425"/>
              <a:ext cx="85486" cy="96397"/>
            </a:xfrm>
            <a:custGeom>
              <a:avLst/>
              <a:gdLst/>
              <a:ahLst/>
              <a:cxnLst/>
              <a:rect l="l" t="t" r="r" b="b"/>
              <a:pathLst>
                <a:path w="4740" h="5345" extrusionOk="0">
                  <a:moveTo>
                    <a:pt x="4740" y="0"/>
                  </a:moveTo>
                  <a:lnTo>
                    <a:pt x="4740" y="5344"/>
                  </a:lnTo>
                  <a:lnTo>
                    <a:pt x="3026" y="5344"/>
                  </a:lnTo>
                  <a:lnTo>
                    <a:pt x="3026" y="0"/>
                  </a:lnTo>
                  <a:close/>
                  <a:moveTo>
                    <a:pt x="1" y="0"/>
                  </a:moveTo>
                  <a:lnTo>
                    <a:pt x="1816" y="0"/>
                  </a:lnTo>
                  <a:lnTo>
                    <a:pt x="1816" y="5344"/>
                  </a:lnTo>
                  <a:lnTo>
                    <a:pt x="102" y="5344"/>
                  </a:lnTo>
                  <a:close/>
                </a:path>
              </a:pathLst>
            </a:custGeom>
            <a:solidFill>
              <a:srgbClr val="E9C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48"/>
            <p:cNvSpPr/>
            <p:nvPr/>
          </p:nvSpPr>
          <p:spPr>
            <a:xfrm>
              <a:off x="4993386" y="3764724"/>
              <a:ext cx="132774" cy="5465"/>
            </a:xfrm>
            <a:custGeom>
              <a:avLst/>
              <a:gdLst/>
              <a:ahLst/>
              <a:cxnLst/>
              <a:rect l="l" t="t" r="r" b="b"/>
              <a:pathLst>
                <a:path w="7362" h="303" extrusionOk="0">
                  <a:moveTo>
                    <a:pt x="1" y="0"/>
                  </a:moveTo>
                  <a:lnTo>
                    <a:pt x="1" y="303"/>
                  </a:lnTo>
                  <a:lnTo>
                    <a:pt x="7361" y="303"/>
                  </a:lnTo>
                  <a:lnTo>
                    <a:pt x="736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48"/>
            <p:cNvSpPr/>
            <p:nvPr/>
          </p:nvSpPr>
          <p:spPr>
            <a:xfrm>
              <a:off x="4993386" y="3741079"/>
              <a:ext cx="132774" cy="23662"/>
            </a:xfrm>
            <a:custGeom>
              <a:avLst/>
              <a:gdLst/>
              <a:ahLst/>
              <a:cxnLst/>
              <a:rect l="l" t="t" r="r" b="b"/>
              <a:pathLst>
                <a:path w="7362" h="1312" extrusionOk="0">
                  <a:moveTo>
                    <a:pt x="1" y="1"/>
                  </a:moveTo>
                  <a:lnTo>
                    <a:pt x="1" y="1311"/>
                  </a:lnTo>
                  <a:lnTo>
                    <a:pt x="7361" y="1311"/>
                  </a:lnTo>
                  <a:lnTo>
                    <a:pt x="7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48"/>
            <p:cNvSpPr/>
            <p:nvPr/>
          </p:nvSpPr>
          <p:spPr>
            <a:xfrm>
              <a:off x="5002476" y="3637425"/>
              <a:ext cx="114594" cy="5465"/>
            </a:xfrm>
            <a:custGeom>
              <a:avLst/>
              <a:gdLst/>
              <a:ahLst/>
              <a:cxnLst/>
              <a:rect l="l" t="t" r="r" b="b"/>
              <a:pathLst>
                <a:path w="6354" h="303" extrusionOk="0">
                  <a:moveTo>
                    <a:pt x="1" y="0"/>
                  </a:moveTo>
                  <a:lnTo>
                    <a:pt x="1" y="303"/>
                  </a:lnTo>
                  <a:lnTo>
                    <a:pt x="6353" y="303"/>
                  </a:lnTo>
                  <a:lnTo>
                    <a:pt x="63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48"/>
            <p:cNvSpPr/>
            <p:nvPr/>
          </p:nvSpPr>
          <p:spPr>
            <a:xfrm>
              <a:off x="5002476" y="3662874"/>
              <a:ext cx="114594" cy="7304"/>
            </a:xfrm>
            <a:custGeom>
              <a:avLst/>
              <a:gdLst/>
              <a:ahLst/>
              <a:cxnLst/>
              <a:rect l="l" t="t" r="r" b="b"/>
              <a:pathLst>
                <a:path w="6354" h="405" extrusionOk="0">
                  <a:moveTo>
                    <a:pt x="1" y="1"/>
                  </a:moveTo>
                  <a:lnTo>
                    <a:pt x="1" y="404"/>
                  </a:lnTo>
                  <a:lnTo>
                    <a:pt x="6353" y="404"/>
                  </a:lnTo>
                  <a:lnTo>
                    <a:pt x="6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48"/>
            <p:cNvSpPr/>
            <p:nvPr/>
          </p:nvSpPr>
          <p:spPr>
            <a:xfrm>
              <a:off x="5002476" y="3690163"/>
              <a:ext cx="114594" cy="5465"/>
            </a:xfrm>
            <a:custGeom>
              <a:avLst/>
              <a:gdLst/>
              <a:ahLst/>
              <a:cxnLst/>
              <a:rect l="l" t="t" r="r" b="b"/>
              <a:pathLst>
                <a:path w="6354" h="303" extrusionOk="0">
                  <a:moveTo>
                    <a:pt x="1" y="0"/>
                  </a:moveTo>
                  <a:lnTo>
                    <a:pt x="1" y="303"/>
                  </a:lnTo>
                  <a:lnTo>
                    <a:pt x="6353" y="303"/>
                  </a:lnTo>
                  <a:lnTo>
                    <a:pt x="63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48"/>
            <p:cNvSpPr/>
            <p:nvPr/>
          </p:nvSpPr>
          <p:spPr>
            <a:xfrm>
              <a:off x="5002476" y="3715612"/>
              <a:ext cx="114594" cy="7304"/>
            </a:xfrm>
            <a:custGeom>
              <a:avLst/>
              <a:gdLst/>
              <a:ahLst/>
              <a:cxnLst/>
              <a:rect l="l" t="t" r="r" b="b"/>
              <a:pathLst>
                <a:path w="6354" h="405" extrusionOk="0">
                  <a:moveTo>
                    <a:pt x="1" y="1"/>
                  </a:moveTo>
                  <a:lnTo>
                    <a:pt x="1" y="404"/>
                  </a:lnTo>
                  <a:lnTo>
                    <a:pt x="6353" y="404"/>
                  </a:lnTo>
                  <a:lnTo>
                    <a:pt x="6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48"/>
            <p:cNvSpPr/>
            <p:nvPr/>
          </p:nvSpPr>
          <p:spPr>
            <a:xfrm>
              <a:off x="5180709" y="3617423"/>
              <a:ext cx="112755" cy="123666"/>
            </a:xfrm>
            <a:custGeom>
              <a:avLst/>
              <a:gdLst/>
              <a:ahLst/>
              <a:cxnLst/>
              <a:rect l="l" t="t" r="r" b="b"/>
              <a:pathLst>
                <a:path w="6252" h="6857" extrusionOk="0">
                  <a:moveTo>
                    <a:pt x="0" y="0"/>
                  </a:moveTo>
                  <a:lnTo>
                    <a:pt x="2924" y="0"/>
                  </a:lnTo>
                  <a:lnTo>
                    <a:pt x="3327" y="0"/>
                  </a:lnTo>
                  <a:lnTo>
                    <a:pt x="6251" y="0"/>
                  </a:lnTo>
                  <a:lnTo>
                    <a:pt x="6251" y="6857"/>
                  </a:lnTo>
                  <a:lnTo>
                    <a:pt x="3327" y="6857"/>
                  </a:lnTo>
                  <a:lnTo>
                    <a:pt x="2924" y="6857"/>
                  </a:lnTo>
                  <a:lnTo>
                    <a:pt x="0" y="6857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48"/>
            <p:cNvSpPr/>
            <p:nvPr/>
          </p:nvSpPr>
          <p:spPr>
            <a:xfrm>
              <a:off x="5187978" y="3624692"/>
              <a:ext cx="98219" cy="109130"/>
            </a:xfrm>
            <a:custGeom>
              <a:avLst/>
              <a:gdLst/>
              <a:ahLst/>
              <a:cxnLst/>
              <a:rect l="l" t="t" r="r" b="b"/>
              <a:pathLst>
                <a:path w="5446" h="6051" extrusionOk="0">
                  <a:moveTo>
                    <a:pt x="2924" y="1"/>
                  </a:moveTo>
                  <a:lnTo>
                    <a:pt x="5445" y="1"/>
                  </a:lnTo>
                  <a:lnTo>
                    <a:pt x="5445" y="6050"/>
                  </a:lnTo>
                  <a:lnTo>
                    <a:pt x="2924" y="6050"/>
                  </a:lnTo>
                  <a:close/>
                  <a:moveTo>
                    <a:pt x="0" y="1"/>
                  </a:moveTo>
                  <a:lnTo>
                    <a:pt x="2521" y="1"/>
                  </a:lnTo>
                  <a:lnTo>
                    <a:pt x="2521" y="6050"/>
                  </a:lnTo>
                  <a:lnTo>
                    <a:pt x="0" y="6050"/>
                  </a:lnTo>
                  <a:close/>
                </a:path>
              </a:pathLst>
            </a:custGeom>
            <a:solidFill>
              <a:srgbClr val="C9A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48"/>
            <p:cNvSpPr/>
            <p:nvPr/>
          </p:nvSpPr>
          <p:spPr>
            <a:xfrm>
              <a:off x="5200711" y="3637425"/>
              <a:ext cx="85486" cy="96397"/>
            </a:xfrm>
            <a:custGeom>
              <a:avLst/>
              <a:gdLst/>
              <a:ahLst/>
              <a:cxnLst/>
              <a:rect l="l" t="t" r="r" b="b"/>
              <a:pathLst>
                <a:path w="4740" h="5345" extrusionOk="0">
                  <a:moveTo>
                    <a:pt x="4739" y="0"/>
                  </a:moveTo>
                  <a:lnTo>
                    <a:pt x="4739" y="5344"/>
                  </a:lnTo>
                  <a:lnTo>
                    <a:pt x="3025" y="5344"/>
                  </a:lnTo>
                  <a:lnTo>
                    <a:pt x="3025" y="0"/>
                  </a:lnTo>
                  <a:close/>
                  <a:moveTo>
                    <a:pt x="0" y="0"/>
                  </a:moveTo>
                  <a:lnTo>
                    <a:pt x="1815" y="0"/>
                  </a:lnTo>
                  <a:lnTo>
                    <a:pt x="1815" y="5344"/>
                  </a:lnTo>
                  <a:lnTo>
                    <a:pt x="0" y="5344"/>
                  </a:lnTo>
                  <a:close/>
                </a:path>
              </a:pathLst>
            </a:custGeom>
            <a:solidFill>
              <a:srgbClr val="E9C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48"/>
            <p:cNvSpPr/>
            <p:nvPr/>
          </p:nvSpPr>
          <p:spPr>
            <a:xfrm>
              <a:off x="5171601" y="3764724"/>
              <a:ext cx="130952" cy="5465"/>
            </a:xfrm>
            <a:custGeom>
              <a:avLst/>
              <a:gdLst/>
              <a:ahLst/>
              <a:cxnLst/>
              <a:rect l="l" t="t" r="r" b="b"/>
              <a:pathLst>
                <a:path w="7261" h="303" extrusionOk="0">
                  <a:moveTo>
                    <a:pt x="1" y="0"/>
                  </a:moveTo>
                  <a:lnTo>
                    <a:pt x="1" y="303"/>
                  </a:lnTo>
                  <a:lnTo>
                    <a:pt x="7261" y="303"/>
                  </a:lnTo>
                  <a:lnTo>
                    <a:pt x="726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6" name="Google Shape;8486;p48"/>
            <p:cNvSpPr/>
            <p:nvPr/>
          </p:nvSpPr>
          <p:spPr>
            <a:xfrm>
              <a:off x="5171601" y="3741079"/>
              <a:ext cx="130952" cy="23662"/>
            </a:xfrm>
            <a:custGeom>
              <a:avLst/>
              <a:gdLst/>
              <a:ahLst/>
              <a:cxnLst/>
              <a:rect l="l" t="t" r="r" b="b"/>
              <a:pathLst>
                <a:path w="7261" h="1312" extrusionOk="0">
                  <a:moveTo>
                    <a:pt x="1" y="1"/>
                  </a:moveTo>
                  <a:lnTo>
                    <a:pt x="1" y="1311"/>
                  </a:lnTo>
                  <a:lnTo>
                    <a:pt x="7261" y="1311"/>
                  </a:lnTo>
                  <a:lnTo>
                    <a:pt x="72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7" name="Google Shape;8487;p48"/>
            <p:cNvSpPr/>
            <p:nvPr/>
          </p:nvSpPr>
          <p:spPr>
            <a:xfrm>
              <a:off x="5180709" y="3637425"/>
              <a:ext cx="112755" cy="5465"/>
            </a:xfrm>
            <a:custGeom>
              <a:avLst/>
              <a:gdLst/>
              <a:ahLst/>
              <a:cxnLst/>
              <a:rect l="l" t="t" r="r" b="b"/>
              <a:pathLst>
                <a:path w="6252" h="303" extrusionOk="0">
                  <a:moveTo>
                    <a:pt x="0" y="0"/>
                  </a:moveTo>
                  <a:lnTo>
                    <a:pt x="0" y="303"/>
                  </a:lnTo>
                  <a:lnTo>
                    <a:pt x="6251" y="303"/>
                  </a:lnTo>
                  <a:lnTo>
                    <a:pt x="6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8" name="Google Shape;8488;p48"/>
            <p:cNvSpPr/>
            <p:nvPr/>
          </p:nvSpPr>
          <p:spPr>
            <a:xfrm>
              <a:off x="5180709" y="3662874"/>
              <a:ext cx="112755" cy="7304"/>
            </a:xfrm>
            <a:custGeom>
              <a:avLst/>
              <a:gdLst/>
              <a:ahLst/>
              <a:cxnLst/>
              <a:rect l="l" t="t" r="r" b="b"/>
              <a:pathLst>
                <a:path w="6252" h="405" extrusionOk="0">
                  <a:moveTo>
                    <a:pt x="0" y="1"/>
                  </a:moveTo>
                  <a:lnTo>
                    <a:pt x="0" y="404"/>
                  </a:lnTo>
                  <a:lnTo>
                    <a:pt x="6251" y="404"/>
                  </a:lnTo>
                  <a:lnTo>
                    <a:pt x="62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9" name="Google Shape;8489;p48"/>
            <p:cNvSpPr/>
            <p:nvPr/>
          </p:nvSpPr>
          <p:spPr>
            <a:xfrm>
              <a:off x="5180709" y="3690163"/>
              <a:ext cx="112755" cy="5465"/>
            </a:xfrm>
            <a:custGeom>
              <a:avLst/>
              <a:gdLst/>
              <a:ahLst/>
              <a:cxnLst/>
              <a:rect l="l" t="t" r="r" b="b"/>
              <a:pathLst>
                <a:path w="6252" h="303" extrusionOk="0">
                  <a:moveTo>
                    <a:pt x="0" y="0"/>
                  </a:moveTo>
                  <a:lnTo>
                    <a:pt x="0" y="303"/>
                  </a:lnTo>
                  <a:lnTo>
                    <a:pt x="6251" y="303"/>
                  </a:lnTo>
                  <a:lnTo>
                    <a:pt x="6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48"/>
            <p:cNvSpPr/>
            <p:nvPr/>
          </p:nvSpPr>
          <p:spPr>
            <a:xfrm>
              <a:off x="5180709" y="3715612"/>
              <a:ext cx="112755" cy="7304"/>
            </a:xfrm>
            <a:custGeom>
              <a:avLst/>
              <a:gdLst/>
              <a:ahLst/>
              <a:cxnLst/>
              <a:rect l="l" t="t" r="r" b="b"/>
              <a:pathLst>
                <a:path w="6252" h="405" extrusionOk="0">
                  <a:moveTo>
                    <a:pt x="0" y="1"/>
                  </a:moveTo>
                  <a:lnTo>
                    <a:pt x="0" y="404"/>
                  </a:lnTo>
                  <a:lnTo>
                    <a:pt x="6251" y="404"/>
                  </a:lnTo>
                  <a:lnTo>
                    <a:pt x="62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48"/>
            <p:cNvSpPr/>
            <p:nvPr/>
          </p:nvSpPr>
          <p:spPr>
            <a:xfrm>
              <a:off x="5357103" y="3617423"/>
              <a:ext cx="112755" cy="123666"/>
            </a:xfrm>
            <a:custGeom>
              <a:avLst/>
              <a:gdLst/>
              <a:ahLst/>
              <a:cxnLst/>
              <a:rect l="l" t="t" r="r" b="b"/>
              <a:pathLst>
                <a:path w="6252" h="6857" extrusionOk="0">
                  <a:moveTo>
                    <a:pt x="0" y="0"/>
                  </a:moveTo>
                  <a:lnTo>
                    <a:pt x="2925" y="0"/>
                  </a:lnTo>
                  <a:lnTo>
                    <a:pt x="3328" y="0"/>
                  </a:lnTo>
                  <a:lnTo>
                    <a:pt x="6252" y="0"/>
                  </a:lnTo>
                  <a:lnTo>
                    <a:pt x="6252" y="6857"/>
                  </a:lnTo>
                  <a:lnTo>
                    <a:pt x="3328" y="6857"/>
                  </a:lnTo>
                  <a:lnTo>
                    <a:pt x="2925" y="6857"/>
                  </a:lnTo>
                  <a:lnTo>
                    <a:pt x="0" y="6857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48"/>
            <p:cNvSpPr/>
            <p:nvPr/>
          </p:nvSpPr>
          <p:spPr>
            <a:xfrm>
              <a:off x="5364371" y="3624692"/>
              <a:ext cx="98219" cy="109130"/>
            </a:xfrm>
            <a:custGeom>
              <a:avLst/>
              <a:gdLst/>
              <a:ahLst/>
              <a:cxnLst/>
              <a:rect l="l" t="t" r="r" b="b"/>
              <a:pathLst>
                <a:path w="5446" h="6051" extrusionOk="0">
                  <a:moveTo>
                    <a:pt x="2925" y="1"/>
                  </a:moveTo>
                  <a:lnTo>
                    <a:pt x="5446" y="1"/>
                  </a:lnTo>
                  <a:lnTo>
                    <a:pt x="5446" y="6050"/>
                  </a:lnTo>
                  <a:lnTo>
                    <a:pt x="2925" y="6050"/>
                  </a:lnTo>
                  <a:close/>
                  <a:moveTo>
                    <a:pt x="1" y="1"/>
                  </a:moveTo>
                  <a:lnTo>
                    <a:pt x="2522" y="1"/>
                  </a:lnTo>
                  <a:lnTo>
                    <a:pt x="2522" y="6050"/>
                  </a:lnTo>
                  <a:lnTo>
                    <a:pt x="1" y="6050"/>
                  </a:lnTo>
                  <a:close/>
                </a:path>
              </a:pathLst>
            </a:custGeom>
            <a:solidFill>
              <a:srgbClr val="C9A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48"/>
            <p:cNvSpPr/>
            <p:nvPr/>
          </p:nvSpPr>
          <p:spPr>
            <a:xfrm>
              <a:off x="5378926" y="3637425"/>
              <a:ext cx="83664" cy="96397"/>
            </a:xfrm>
            <a:custGeom>
              <a:avLst/>
              <a:gdLst/>
              <a:ahLst/>
              <a:cxnLst/>
              <a:rect l="l" t="t" r="r" b="b"/>
              <a:pathLst>
                <a:path w="4639" h="5345" extrusionOk="0">
                  <a:moveTo>
                    <a:pt x="4639" y="0"/>
                  </a:moveTo>
                  <a:lnTo>
                    <a:pt x="4639" y="5344"/>
                  </a:lnTo>
                  <a:lnTo>
                    <a:pt x="2924" y="5344"/>
                  </a:lnTo>
                  <a:lnTo>
                    <a:pt x="2924" y="0"/>
                  </a:lnTo>
                  <a:close/>
                  <a:moveTo>
                    <a:pt x="0" y="0"/>
                  </a:moveTo>
                  <a:lnTo>
                    <a:pt x="1715" y="0"/>
                  </a:lnTo>
                  <a:lnTo>
                    <a:pt x="1715" y="5344"/>
                  </a:lnTo>
                  <a:lnTo>
                    <a:pt x="0" y="5344"/>
                  </a:lnTo>
                  <a:close/>
                </a:path>
              </a:pathLst>
            </a:custGeom>
            <a:solidFill>
              <a:srgbClr val="E9C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48"/>
            <p:cNvSpPr/>
            <p:nvPr/>
          </p:nvSpPr>
          <p:spPr>
            <a:xfrm>
              <a:off x="5348012" y="3764724"/>
              <a:ext cx="130952" cy="5465"/>
            </a:xfrm>
            <a:custGeom>
              <a:avLst/>
              <a:gdLst/>
              <a:ahLst/>
              <a:cxnLst/>
              <a:rect l="l" t="t" r="r" b="b"/>
              <a:pathLst>
                <a:path w="7261" h="303" extrusionOk="0">
                  <a:moveTo>
                    <a:pt x="0" y="0"/>
                  </a:moveTo>
                  <a:lnTo>
                    <a:pt x="0" y="303"/>
                  </a:lnTo>
                  <a:lnTo>
                    <a:pt x="7260" y="303"/>
                  </a:lnTo>
                  <a:lnTo>
                    <a:pt x="726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5" name="Google Shape;8495;p48"/>
            <p:cNvSpPr/>
            <p:nvPr/>
          </p:nvSpPr>
          <p:spPr>
            <a:xfrm>
              <a:off x="5348012" y="3741079"/>
              <a:ext cx="130952" cy="23662"/>
            </a:xfrm>
            <a:custGeom>
              <a:avLst/>
              <a:gdLst/>
              <a:ahLst/>
              <a:cxnLst/>
              <a:rect l="l" t="t" r="r" b="b"/>
              <a:pathLst>
                <a:path w="7261" h="1312" extrusionOk="0">
                  <a:moveTo>
                    <a:pt x="0" y="1"/>
                  </a:moveTo>
                  <a:lnTo>
                    <a:pt x="0" y="1311"/>
                  </a:lnTo>
                  <a:lnTo>
                    <a:pt x="7260" y="1311"/>
                  </a:lnTo>
                  <a:lnTo>
                    <a:pt x="72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48"/>
            <p:cNvSpPr/>
            <p:nvPr/>
          </p:nvSpPr>
          <p:spPr>
            <a:xfrm>
              <a:off x="5357103" y="3637425"/>
              <a:ext cx="112755" cy="5465"/>
            </a:xfrm>
            <a:custGeom>
              <a:avLst/>
              <a:gdLst/>
              <a:ahLst/>
              <a:cxnLst/>
              <a:rect l="l" t="t" r="r" b="b"/>
              <a:pathLst>
                <a:path w="6252" h="303" extrusionOk="0">
                  <a:moveTo>
                    <a:pt x="0" y="0"/>
                  </a:moveTo>
                  <a:lnTo>
                    <a:pt x="0" y="303"/>
                  </a:lnTo>
                  <a:lnTo>
                    <a:pt x="6252" y="303"/>
                  </a:lnTo>
                  <a:lnTo>
                    <a:pt x="62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48"/>
            <p:cNvSpPr/>
            <p:nvPr/>
          </p:nvSpPr>
          <p:spPr>
            <a:xfrm>
              <a:off x="5357103" y="3662874"/>
              <a:ext cx="112755" cy="7304"/>
            </a:xfrm>
            <a:custGeom>
              <a:avLst/>
              <a:gdLst/>
              <a:ahLst/>
              <a:cxnLst/>
              <a:rect l="l" t="t" r="r" b="b"/>
              <a:pathLst>
                <a:path w="6252" h="405" extrusionOk="0">
                  <a:moveTo>
                    <a:pt x="0" y="1"/>
                  </a:moveTo>
                  <a:lnTo>
                    <a:pt x="0" y="404"/>
                  </a:lnTo>
                  <a:lnTo>
                    <a:pt x="6252" y="404"/>
                  </a:lnTo>
                  <a:lnTo>
                    <a:pt x="62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48"/>
            <p:cNvSpPr/>
            <p:nvPr/>
          </p:nvSpPr>
          <p:spPr>
            <a:xfrm>
              <a:off x="5357103" y="3690163"/>
              <a:ext cx="112755" cy="5465"/>
            </a:xfrm>
            <a:custGeom>
              <a:avLst/>
              <a:gdLst/>
              <a:ahLst/>
              <a:cxnLst/>
              <a:rect l="l" t="t" r="r" b="b"/>
              <a:pathLst>
                <a:path w="6252" h="303" extrusionOk="0">
                  <a:moveTo>
                    <a:pt x="0" y="0"/>
                  </a:moveTo>
                  <a:lnTo>
                    <a:pt x="0" y="303"/>
                  </a:lnTo>
                  <a:lnTo>
                    <a:pt x="6252" y="303"/>
                  </a:lnTo>
                  <a:lnTo>
                    <a:pt x="62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48"/>
            <p:cNvSpPr/>
            <p:nvPr/>
          </p:nvSpPr>
          <p:spPr>
            <a:xfrm>
              <a:off x="5357103" y="3715612"/>
              <a:ext cx="112755" cy="7304"/>
            </a:xfrm>
            <a:custGeom>
              <a:avLst/>
              <a:gdLst/>
              <a:ahLst/>
              <a:cxnLst/>
              <a:rect l="l" t="t" r="r" b="b"/>
              <a:pathLst>
                <a:path w="6252" h="405" extrusionOk="0">
                  <a:moveTo>
                    <a:pt x="0" y="1"/>
                  </a:moveTo>
                  <a:lnTo>
                    <a:pt x="0" y="404"/>
                  </a:lnTo>
                  <a:lnTo>
                    <a:pt x="6252" y="404"/>
                  </a:lnTo>
                  <a:lnTo>
                    <a:pt x="62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48"/>
            <p:cNvSpPr/>
            <p:nvPr/>
          </p:nvSpPr>
          <p:spPr>
            <a:xfrm>
              <a:off x="5533496" y="3617423"/>
              <a:ext cx="112773" cy="123666"/>
            </a:xfrm>
            <a:custGeom>
              <a:avLst/>
              <a:gdLst/>
              <a:ahLst/>
              <a:cxnLst/>
              <a:rect l="l" t="t" r="r" b="b"/>
              <a:pathLst>
                <a:path w="6253" h="6857" extrusionOk="0">
                  <a:moveTo>
                    <a:pt x="1" y="0"/>
                  </a:moveTo>
                  <a:lnTo>
                    <a:pt x="2925" y="0"/>
                  </a:lnTo>
                  <a:lnTo>
                    <a:pt x="3328" y="0"/>
                  </a:lnTo>
                  <a:lnTo>
                    <a:pt x="6252" y="0"/>
                  </a:lnTo>
                  <a:lnTo>
                    <a:pt x="6252" y="6857"/>
                  </a:lnTo>
                  <a:lnTo>
                    <a:pt x="3328" y="6857"/>
                  </a:lnTo>
                  <a:lnTo>
                    <a:pt x="2925" y="6857"/>
                  </a:lnTo>
                  <a:lnTo>
                    <a:pt x="1" y="6857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48"/>
            <p:cNvSpPr/>
            <p:nvPr/>
          </p:nvSpPr>
          <p:spPr>
            <a:xfrm>
              <a:off x="5540782" y="3624692"/>
              <a:ext cx="100022" cy="109130"/>
            </a:xfrm>
            <a:custGeom>
              <a:avLst/>
              <a:gdLst/>
              <a:ahLst/>
              <a:cxnLst/>
              <a:rect l="l" t="t" r="r" b="b"/>
              <a:pathLst>
                <a:path w="5546" h="6051" extrusionOk="0">
                  <a:moveTo>
                    <a:pt x="3025" y="1"/>
                  </a:moveTo>
                  <a:lnTo>
                    <a:pt x="5546" y="1"/>
                  </a:lnTo>
                  <a:lnTo>
                    <a:pt x="5546" y="6050"/>
                  </a:lnTo>
                  <a:lnTo>
                    <a:pt x="3025" y="6050"/>
                  </a:lnTo>
                  <a:close/>
                  <a:moveTo>
                    <a:pt x="0" y="1"/>
                  </a:moveTo>
                  <a:lnTo>
                    <a:pt x="2521" y="1"/>
                  </a:lnTo>
                  <a:lnTo>
                    <a:pt x="2521" y="6050"/>
                  </a:lnTo>
                  <a:lnTo>
                    <a:pt x="0" y="6050"/>
                  </a:lnTo>
                  <a:close/>
                </a:path>
              </a:pathLst>
            </a:custGeom>
            <a:solidFill>
              <a:srgbClr val="C9A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48"/>
            <p:cNvSpPr/>
            <p:nvPr/>
          </p:nvSpPr>
          <p:spPr>
            <a:xfrm>
              <a:off x="5555320" y="3637425"/>
              <a:ext cx="85486" cy="96397"/>
            </a:xfrm>
            <a:custGeom>
              <a:avLst/>
              <a:gdLst/>
              <a:ahLst/>
              <a:cxnLst/>
              <a:rect l="l" t="t" r="r" b="b"/>
              <a:pathLst>
                <a:path w="4740" h="5345" extrusionOk="0">
                  <a:moveTo>
                    <a:pt x="4740" y="0"/>
                  </a:moveTo>
                  <a:lnTo>
                    <a:pt x="4740" y="5344"/>
                  </a:lnTo>
                  <a:lnTo>
                    <a:pt x="2925" y="5344"/>
                  </a:lnTo>
                  <a:lnTo>
                    <a:pt x="2925" y="0"/>
                  </a:lnTo>
                  <a:close/>
                  <a:moveTo>
                    <a:pt x="1" y="0"/>
                  </a:moveTo>
                  <a:lnTo>
                    <a:pt x="1715" y="0"/>
                  </a:lnTo>
                  <a:lnTo>
                    <a:pt x="1715" y="5344"/>
                  </a:lnTo>
                  <a:lnTo>
                    <a:pt x="1" y="5344"/>
                  </a:lnTo>
                  <a:close/>
                </a:path>
              </a:pathLst>
            </a:custGeom>
            <a:solidFill>
              <a:srgbClr val="E9C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48"/>
            <p:cNvSpPr/>
            <p:nvPr/>
          </p:nvSpPr>
          <p:spPr>
            <a:xfrm>
              <a:off x="5524406" y="3764724"/>
              <a:ext cx="132774" cy="5465"/>
            </a:xfrm>
            <a:custGeom>
              <a:avLst/>
              <a:gdLst/>
              <a:ahLst/>
              <a:cxnLst/>
              <a:rect l="l" t="t" r="r" b="b"/>
              <a:pathLst>
                <a:path w="7362" h="303" extrusionOk="0">
                  <a:moveTo>
                    <a:pt x="1" y="0"/>
                  </a:moveTo>
                  <a:lnTo>
                    <a:pt x="1" y="303"/>
                  </a:lnTo>
                  <a:lnTo>
                    <a:pt x="7361" y="303"/>
                  </a:lnTo>
                  <a:lnTo>
                    <a:pt x="736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4" name="Google Shape;8504;p48"/>
            <p:cNvSpPr/>
            <p:nvPr/>
          </p:nvSpPr>
          <p:spPr>
            <a:xfrm>
              <a:off x="5524406" y="3741079"/>
              <a:ext cx="132774" cy="23662"/>
            </a:xfrm>
            <a:custGeom>
              <a:avLst/>
              <a:gdLst/>
              <a:ahLst/>
              <a:cxnLst/>
              <a:rect l="l" t="t" r="r" b="b"/>
              <a:pathLst>
                <a:path w="7362" h="1312" extrusionOk="0">
                  <a:moveTo>
                    <a:pt x="1" y="1"/>
                  </a:moveTo>
                  <a:lnTo>
                    <a:pt x="1" y="1311"/>
                  </a:lnTo>
                  <a:lnTo>
                    <a:pt x="7361" y="1311"/>
                  </a:lnTo>
                  <a:lnTo>
                    <a:pt x="7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48"/>
            <p:cNvSpPr/>
            <p:nvPr/>
          </p:nvSpPr>
          <p:spPr>
            <a:xfrm>
              <a:off x="5533496" y="3637425"/>
              <a:ext cx="114594" cy="5465"/>
            </a:xfrm>
            <a:custGeom>
              <a:avLst/>
              <a:gdLst/>
              <a:ahLst/>
              <a:cxnLst/>
              <a:rect l="l" t="t" r="r" b="b"/>
              <a:pathLst>
                <a:path w="6354" h="303" extrusionOk="0">
                  <a:moveTo>
                    <a:pt x="1" y="0"/>
                  </a:moveTo>
                  <a:lnTo>
                    <a:pt x="1" y="303"/>
                  </a:lnTo>
                  <a:lnTo>
                    <a:pt x="6353" y="303"/>
                  </a:lnTo>
                  <a:lnTo>
                    <a:pt x="63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48"/>
            <p:cNvSpPr/>
            <p:nvPr/>
          </p:nvSpPr>
          <p:spPr>
            <a:xfrm>
              <a:off x="5533496" y="3662874"/>
              <a:ext cx="114594" cy="7304"/>
            </a:xfrm>
            <a:custGeom>
              <a:avLst/>
              <a:gdLst/>
              <a:ahLst/>
              <a:cxnLst/>
              <a:rect l="l" t="t" r="r" b="b"/>
              <a:pathLst>
                <a:path w="6354" h="405" extrusionOk="0">
                  <a:moveTo>
                    <a:pt x="1" y="1"/>
                  </a:moveTo>
                  <a:lnTo>
                    <a:pt x="1" y="404"/>
                  </a:lnTo>
                  <a:lnTo>
                    <a:pt x="6353" y="404"/>
                  </a:lnTo>
                  <a:lnTo>
                    <a:pt x="6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48"/>
            <p:cNvSpPr/>
            <p:nvPr/>
          </p:nvSpPr>
          <p:spPr>
            <a:xfrm>
              <a:off x="5533496" y="3690163"/>
              <a:ext cx="114594" cy="5465"/>
            </a:xfrm>
            <a:custGeom>
              <a:avLst/>
              <a:gdLst/>
              <a:ahLst/>
              <a:cxnLst/>
              <a:rect l="l" t="t" r="r" b="b"/>
              <a:pathLst>
                <a:path w="6354" h="303" extrusionOk="0">
                  <a:moveTo>
                    <a:pt x="1" y="0"/>
                  </a:moveTo>
                  <a:lnTo>
                    <a:pt x="1" y="303"/>
                  </a:lnTo>
                  <a:lnTo>
                    <a:pt x="6353" y="303"/>
                  </a:lnTo>
                  <a:lnTo>
                    <a:pt x="63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48"/>
            <p:cNvSpPr/>
            <p:nvPr/>
          </p:nvSpPr>
          <p:spPr>
            <a:xfrm>
              <a:off x="5533496" y="3715612"/>
              <a:ext cx="114594" cy="7304"/>
            </a:xfrm>
            <a:custGeom>
              <a:avLst/>
              <a:gdLst/>
              <a:ahLst/>
              <a:cxnLst/>
              <a:rect l="l" t="t" r="r" b="b"/>
              <a:pathLst>
                <a:path w="6354" h="405" extrusionOk="0">
                  <a:moveTo>
                    <a:pt x="1" y="1"/>
                  </a:moveTo>
                  <a:lnTo>
                    <a:pt x="1" y="404"/>
                  </a:lnTo>
                  <a:lnTo>
                    <a:pt x="6353" y="404"/>
                  </a:lnTo>
                  <a:lnTo>
                    <a:pt x="6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48"/>
            <p:cNvSpPr/>
            <p:nvPr/>
          </p:nvSpPr>
          <p:spPr>
            <a:xfrm>
              <a:off x="5420752" y="3946583"/>
              <a:ext cx="74575" cy="654652"/>
            </a:xfrm>
            <a:custGeom>
              <a:avLst/>
              <a:gdLst/>
              <a:ahLst/>
              <a:cxnLst/>
              <a:rect l="l" t="t" r="r" b="b"/>
              <a:pathLst>
                <a:path w="4135" h="36299" extrusionOk="0">
                  <a:moveTo>
                    <a:pt x="1" y="0"/>
                  </a:moveTo>
                  <a:lnTo>
                    <a:pt x="1" y="36299"/>
                  </a:lnTo>
                  <a:lnTo>
                    <a:pt x="4135" y="36299"/>
                  </a:lnTo>
                  <a:lnTo>
                    <a:pt x="4135" y="0"/>
                  </a:lnTo>
                  <a:close/>
                </a:path>
              </a:pathLst>
            </a:custGeom>
            <a:solidFill>
              <a:srgbClr val="DD7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48"/>
            <p:cNvSpPr/>
            <p:nvPr/>
          </p:nvSpPr>
          <p:spPr>
            <a:xfrm>
              <a:off x="5420752" y="3946583"/>
              <a:ext cx="74575" cy="185490"/>
            </a:xfrm>
            <a:custGeom>
              <a:avLst/>
              <a:gdLst/>
              <a:ahLst/>
              <a:cxnLst/>
              <a:rect l="l" t="t" r="r" b="b"/>
              <a:pathLst>
                <a:path w="4135" h="10285" extrusionOk="0">
                  <a:moveTo>
                    <a:pt x="1" y="0"/>
                  </a:moveTo>
                  <a:lnTo>
                    <a:pt x="1" y="10285"/>
                  </a:lnTo>
                  <a:lnTo>
                    <a:pt x="4135" y="10285"/>
                  </a:lnTo>
                  <a:lnTo>
                    <a:pt x="4135" y="0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48"/>
            <p:cNvSpPr/>
            <p:nvPr/>
          </p:nvSpPr>
          <p:spPr>
            <a:xfrm>
              <a:off x="5495313" y="4152068"/>
              <a:ext cx="623740" cy="21840"/>
            </a:xfrm>
            <a:custGeom>
              <a:avLst/>
              <a:gdLst/>
              <a:ahLst/>
              <a:cxnLst/>
              <a:rect l="l" t="t" r="r" b="b"/>
              <a:pathLst>
                <a:path w="34585" h="1211" extrusionOk="0">
                  <a:moveTo>
                    <a:pt x="1" y="1"/>
                  </a:moveTo>
                  <a:lnTo>
                    <a:pt x="1" y="1211"/>
                  </a:lnTo>
                  <a:lnTo>
                    <a:pt x="34585" y="1211"/>
                  </a:lnTo>
                  <a:lnTo>
                    <a:pt x="34585" y="1"/>
                  </a:lnTo>
                  <a:close/>
                </a:path>
              </a:pathLst>
            </a:custGeom>
            <a:solidFill>
              <a:srgbClr val="B05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48"/>
            <p:cNvSpPr/>
            <p:nvPr/>
          </p:nvSpPr>
          <p:spPr>
            <a:xfrm>
              <a:off x="6119075" y="3946583"/>
              <a:ext cx="74575" cy="654652"/>
            </a:xfrm>
            <a:custGeom>
              <a:avLst/>
              <a:gdLst/>
              <a:ahLst/>
              <a:cxnLst/>
              <a:rect l="l" t="t" r="r" b="b"/>
              <a:pathLst>
                <a:path w="4135" h="36299" extrusionOk="0">
                  <a:moveTo>
                    <a:pt x="1" y="0"/>
                  </a:moveTo>
                  <a:lnTo>
                    <a:pt x="1" y="36299"/>
                  </a:lnTo>
                  <a:lnTo>
                    <a:pt x="4135" y="36299"/>
                  </a:lnTo>
                  <a:lnTo>
                    <a:pt x="4135" y="0"/>
                  </a:lnTo>
                  <a:close/>
                </a:path>
              </a:pathLst>
            </a:custGeom>
            <a:solidFill>
              <a:srgbClr val="DD7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48"/>
            <p:cNvSpPr/>
            <p:nvPr/>
          </p:nvSpPr>
          <p:spPr>
            <a:xfrm>
              <a:off x="6119075" y="3946583"/>
              <a:ext cx="74575" cy="185490"/>
            </a:xfrm>
            <a:custGeom>
              <a:avLst/>
              <a:gdLst/>
              <a:ahLst/>
              <a:cxnLst/>
              <a:rect l="l" t="t" r="r" b="b"/>
              <a:pathLst>
                <a:path w="4135" h="10285" extrusionOk="0">
                  <a:moveTo>
                    <a:pt x="1" y="0"/>
                  </a:moveTo>
                  <a:lnTo>
                    <a:pt x="1" y="10285"/>
                  </a:lnTo>
                  <a:lnTo>
                    <a:pt x="4135" y="10285"/>
                  </a:lnTo>
                  <a:lnTo>
                    <a:pt x="4135" y="0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48"/>
            <p:cNvSpPr/>
            <p:nvPr/>
          </p:nvSpPr>
          <p:spPr>
            <a:xfrm>
              <a:off x="5495313" y="3975675"/>
              <a:ext cx="623740" cy="176400"/>
            </a:xfrm>
            <a:custGeom>
              <a:avLst/>
              <a:gdLst/>
              <a:ahLst/>
              <a:cxnLst/>
              <a:rect l="l" t="t" r="r" b="b"/>
              <a:pathLst>
                <a:path w="34585" h="9781" extrusionOk="0">
                  <a:moveTo>
                    <a:pt x="1" y="1"/>
                  </a:moveTo>
                  <a:lnTo>
                    <a:pt x="1" y="9781"/>
                  </a:lnTo>
                  <a:lnTo>
                    <a:pt x="34585" y="9781"/>
                  </a:lnTo>
                  <a:lnTo>
                    <a:pt x="34585" y="1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48"/>
            <p:cNvSpPr/>
            <p:nvPr/>
          </p:nvSpPr>
          <p:spPr>
            <a:xfrm>
              <a:off x="5495313" y="4173892"/>
              <a:ext cx="623740" cy="427357"/>
            </a:xfrm>
            <a:custGeom>
              <a:avLst/>
              <a:gdLst/>
              <a:ahLst/>
              <a:cxnLst/>
              <a:rect l="l" t="t" r="r" b="b"/>
              <a:pathLst>
                <a:path w="34585" h="23696" extrusionOk="0">
                  <a:moveTo>
                    <a:pt x="1" y="1"/>
                  </a:moveTo>
                  <a:lnTo>
                    <a:pt x="1" y="23696"/>
                  </a:lnTo>
                  <a:lnTo>
                    <a:pt x="34585" y="23696"/>
                  </a:lnTo>
                  <a:lnTo>
                    <a:pt x="34585" y="1"/>
                  </a:lnTo>
                  <a:close/>
                </a:path>
              </a:pathLst>
            </a:custGeom>
            <a:solidFill>
              <a:srgbClr val="DD7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48"/>
            <p:cNvSpPr/>
            <p:nvPr/>
          </p:nvSpPr>
          <p:spPr>
            <a:xfrm>
              <a:off x="5420752" y="4250275"/>
              <a:ext cx="772854" cy="21840"/>
            </a:xfrm>
            <a:custGeom>
              <a:avLst/>
              <a:gdLst/>
              <a:ahLst/>
              <a:cxnLst/>
              <a:rect l="l" t="t" r="r" b="b"/>
              <a:pathLst>
                <a:path w="42853" h="1211" extrusionOk="0">
                  <a:moveTo>
                    <a:pt x="1" y="1"/>
                  </a:moveTo>
                  <a:lnTo>
                    <a:pt x="1" y="1211"/>
                  </a:lnTo>
                  <a:lnTo>
                    <a:pt x="42853" y="1211"/>
                  </a:lnTo>
                  <a:lnTo>
                    <a:pt x="42853" y="1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48"/>
            <p:cNvSpPr/>
            <p:nvPr/>
          </p:nvSpPr>
          <p:spPr>
            <a:xfrm>
              <a:off x="5468043" y="4319389"/>
              <a:ext cx="165489" cy="178222"/>
            </a:xfrm>
            <a:custGeom>
              <a:avLst/>
              <a:gdLst/>
              <a:ahLst/>
              <a:cxnLst/>
              <a:rect l="l" t="t" r="r" b="b"/>
              <a:pathLst>
                <a:path w="9176" h="9882" extrusionOk="0">
                  <a:moveTo>
                    <a:pt x="0" y="0"/>
                  </a:moveTo>
                  <a:lnTo>
                    <a:pt x="4336" y="0"/>
                  </a:lnTo>
                  <a:lnTo>
                    <a:pt x="4941" y="0"/>
                  </a:lnTo>
                  <a:lnTo>
                    <a:pt x="9176" y="0"/>
                  </a:lnTo>
                  <a:lnTo>
                    <a:pt x="9176" y="9881"/>
                  </a:lnTo>
                  <a:lnTo>
                    <a:pt x="4941" y="9881"/>
                  </a:lnTo>
                  <a:lnTo>
                    <a:pt x="4336" y="9881"/>
                  </a:lnTo>
                  <a:lnTo>
                    <a:pt x="0" y="9881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48"/>
            <p:cNvSpPr/>
            <p:nvPr/>
          </p:nvSpPr>
          <p:spPr>
            <a:xfrm>
              <a:off x="5478955" y="4330301"/>
              <a:ext cx="143667" cy="158221"/>
            </a:xfrm>
            <a:custGeom>
              <a:avLst/>
              <a:gdLst/>
              <a:ahLst/>
              <a:cxnLst/>
              <a:rect l="l" t="t" r="r" b="b"/>
              <a:pathLst>
                <a:path w="7966" h="8773" extrusionOk="0">
                  <a:moveTo>
                    <a:pt x="4336" y="0"/>
                  </a:moveTo>
                  <a:lnTo>
                    <a:pt x="7966" y="0"/>
                  </a:lnTo>
                  <a:lnTo>
                    <a:pt x="7966" y="8772"/>
                  </a:lnTo>
                  <a:lnTo>
                    <a:pt x="4336" y="8772"/>
                  </a:lnTo>
                  <a:close/>
                  <a:moveTo>
                    <a:pt x="0" y="0"/>
                  </a:moveTo>
                  <a:lnTo>
                    <a:pt x="3731" y="0"/>
                  </a:lnTo>
                  <a:lnTo>
                    <a:pt x="3731" y="8772"/>
                  </a:lnTo>
                  <a:lnTo>
                    <a:pt x="0" y="8772"/>
                  </a:lnTo>
                  <a:close/>
                </a:path>
              </a:pathLst>
            </a:custGeom>
            <a:solidFill>
              <a:srgbClr val="C9A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48"/>
            <p:cNvSpPr/>
            <p:nvPr/>
          </p:nvSpPr>
          <p:spPr>
            <a:xfrm>
              <a:off x="5500760" y="4348482"/>
              <a:ext cx="121862" cy="140042"/>
            </a:xfrm>
            <a:custGeom>
              <a:avLst/>
              <a:gdLst/>
              <a:ahLst/>
              <a:cxnLst/>
              <a:rect l="l" t="t" r="r" b="b"/>
              <a:pathLst>
                <a:path w="6757" h="7765" extrusionOk="0">
                  <a:moveTo>
                    <a:pt x="6757" y="1"/>
                  </a:moveTo>
                  <a:lnTo>
                    <a:pt x="6757" y="7764"/>
                  </a:lnTo>
                  <a:lnTo>
                    <a:pt x="4236" y="7764"/>
                  </a:lnTo>
                  <a:lnTo>
                    <a:pt x="4236" y="1"/>
                  </a:lnTo>
                  <a:close/>
                  <a:moveTo>
                    <a:pt x="1" y="1"/>
                  </a:moveTo>
                  <a:lnTo>
                    <a:pt x="2522" y="1"/>
                  </a:lnTo>
                  <a:lnTo>
                    <a:pt x="2522" y="7764"/>
                  </a:lnTo>
                  <a:lnTo>
                    <a:pt x="1" y="7764"/>
                  </a:lnTo>
                  <a:close/>
                </a:path>
              </a:pathLst>
            </a:custGeom>
            <a:solidFill>
              <a:srgbClr val="E9C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0" name="Google Shape;8520;p48"/>
            <p:cNvSpPr/>
            <p:nvPr/>
          </p:nvSpPr>
          <p:spPr>
            <a:xfrm>
              <a:off x="5455309" y="4532161"/>
              <a:ext cx="190955" cy="7286"/>
            </a:xfrm>
            <a:custGeom>
              <a:avLst/>
              <a:gdLst/>
              <a:ahLst/>
              <a:cxnLst/>
              <a:rect l="l" t="t" r="r" b="b"/>
              <a:pathLst>
                <a:path w="10588" h="404" extrusionOk="0">
                  <a:moveTo>
                    <a:pt x="0" y="0"/>
                  </a:moveTo>
                  <a:lnTo>
                    <a:pt x="0" y="404"/>
                  </a:lnTo>
                  <a:lnTo>
                    <a:pt x="10587" y="404"/>
                  </a:lnTo>
                  <a:lnTo>
                    <a:pt x="10587" y="0"/>
                  </a:lnTo>
                  <a:close/>
                </a:path>
              </a:pathLst>
            </a:custGeom>
            <a:solidFill>
              <a:srgbClr val="B05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1" name="Google Shape;8521;p48"/>
            <p:cNvSpPr/>
            <p:nvPr/>
          </p:nvSpPr>
          <p:spPr>
            <a:xfrm>
              <a:off x="5455309" y="4497604"/>
              <a:ext cx="190955" cy="34573"/>
            </a:xfrm>
            <a:custGeom>
              <a:avLst/>
              <a:gdLst/>
              <a:ahLst/>
              <a:cxnLst/>
              <a:rect l="l" t="t" r="r" b="b"/>
              <a:pathLst>
                <a:path w="10588" h="1917" extrusionOk="0">
                  <a:moveTo>
                    <a:pt x="0" y="0"/>
                  </a:moveTo>
                  <a:lnTo>
                    <a:pt x="0" y="1916"/>
                  </a:lnTo>
                  <a:lnTo>
                    <a:pt x="10587" y="1916"/>
                  </a:lnTo>
                  <a:lnTo>
                    <a:pt x="105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2" name="Google Shape;8522;p48"/>
            <p:cNvSpPr/>
            <p:nvPr/>
          </p:nvSpPr>
          <p:spPr>
            <a:xfrm>
              <a:off x="5979060" y="4319389"/>
              <a:ext cx="165489" cy="178222"/>
            </a:xfrm>
            <a:custGeom>
              <a:avLst/>
              <a:gdLst/>
              <a:ahLst/>
              <a:cxnLst/>
              <a:rect l="l" t="t" r="r" b="b"/>
              <a:pathLst>
                <a:path w="9176" h="9882" extrusionOk="0">
                  <a:moveTo>
                    <a:pt x="0" y="0"/>
                  </a:moveTo>
                  <a:lnTo>
                    <a:pt x="4336" y="0"/>
                  </a:lnTo>
                  <a:lnTo>
                    <a:pt x="4941" y="0"/>
                  </a:lnTo>
                  <a:lnTo>
                    <a:pt x="9176" y="0"/>
                  </a:lnTo>
                  <a:lnTo>
                    <a:pt x="9176" y="9881"/>
                  </a:lnTo>
                  <a:lnTo>
                    <a:pt x="4941" y="9881"/>
                  </a:lnTo>
                  <a:lnTo>
                    <a:pt x="4336" y="9881"/>
                  </a:lnTo>
                  <a:lnTo>
                    <a:pt x="0" y="9881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3" name="Google Shape;8523;p48"/>
            <p:cNvSpPr/>
            <p:nvPr/>
          </p:nvSpPr>
          <p:spPr>
            <a:xfrm>
              <a:off x="5989972" y="4330301"/>
              <a:ext cx="143667" cy="158221"/>
            </a:xfrm>
            <a:custGeom>
              <a:avLst/>
              <a:gdLst/>
              <a:ahLst/>
              <a:cxnLst/>
              <a:rect l="l" t="t" r="r" b="b"/>
              <a:pathLst>
                <a:path w="7966" h="8773" extrusionOk="0">
                  <a:moveTo>
                    <a:pt x="4336" y="0"/>
                  </a:moveTo>
                  <a:lnTo>
                    <a:pt x="7966" y="0"/>
                  </a:lnTo>
                  <a:lnTo>
                    <a:pt x="7966" y="8772"/>
                  </a:lnTo>
                  <a:lnTo>
                    <a:pt x="4336" y="8772"/>
                  </a:lnTo>
                  <a:close/>
                  <a:moveTo>
                    <a:pt x="0" y="0"/>
                  </a:moveTo>
                  <a:lnTo>
                    <a:pt x="3731" y="0"/>
                  </a:lnTo>
                  <a:lnTo>
                    <a:pt x="3731" y="8772"/>
                  </a:lnTo>
                  <a:lnTo>
                    <a:pt x="0" y="8772"/>
                  </a:lnTo>
                  <a:close/>
                </a:path>
              </a:pathLst>
            </a:custGeom>
            <a:solidFill>
              <a:srgbClr val="C9A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4" name="Google Shape;8524;p48"/>
            <p:cNvSpPr/>
            <p:nvPr/>
          </p:nvSpPr>
          <p:spPr>
            <a:xfrm>
              <a:off x="6011796" y="4348482"/>
              <a:ext cx="121844" cy="140042"/>
            </a:xfrm>
            <a:custGeom>
              <a:avLst/>
              <a:gdLst/>
              <a:ahLst/>
              <a:cxnLst/>
              <a:rect l="l" t="t" r="r" b="b"/>
              <a:pathLst>
                <a:path w="6756" h="7765" extrusionOk="0">
                  <a:moveTo>
                    <a:pt x="6756" y="1"/>
                  </a:moveTo>
                  <a:lnTo>
                    <a:pt x="6756" y="7764"/>
                  </a:lnTo>
                  <a:lnTo>
                    <a:pt x="4235" y="7764"/>
                  </a:lnTo>
                  <a:lnTo>
                    <a:pt x="4235" y="1"/>
                  </a:lnTo>
                  <a:close/>
                  <a:moveTo>
                    <a:pt x="0" y="1"/>
                  </a:moveTo>
                  <a:lnTo>
                    <a:pt x="2521" y="1"/>
                  </a:lnTo>
                  <a:lnTo>
                    <a:pt x="2521" y="7764"/>
                  </a:lnTo>
                  <a:lnTo>
                    <a:pt x="0" y="7764"/>
                  </a:lnTo>
                  <a:close/>
                </a:path>
              </a:pathLst>
            </a:custGeom>
            <a:solidFill>
              <a:srgbClr val="E9C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5" name="Google Shape;8525;p48"/>
            <p:cNvSpPr/>
            <p:nvPr/>
          </p:nvSpPr>
          <p:spPr>
            <a:xfrm>
              <a:off x="5966327" y="4532161"/>
              <a:ext cx="190955" cy="7286"/>
            </a:xfrm>
            <a:custGeom>
              <a:avLst/>
              <a:gdLst/>
              <a:ahLst/>
              <a:cxnLst/>
              <a:rect l="l" t="t" r="r" b="b"/>
              <a:pathLst>
                <a:path w="10588" h="404" extrusionOk="0">
                  <a:moveTo>
                    <a:pt x="0" y="0"/>
                  </a:moveTo>
                  <a:lnTo>
                    <a:pt x="0" y="404"/>
                  </a:lnTo>
                  <a:lnTo>
                    <a:pt x="10587" y="404"/>
                  </a:lnTo>
                  <a:lnTo>
                    <a:pt x="10587" y="0"/>
                  </a:lnTo>
                  <a:close/>
                </a:path>
              </a:pathLst>
            </a:custGeom>
            <a:solidFill>
              <a:srgbClr val="B05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6" name="Google Shape;8526;p48"/>
            <p:cNvSpPr/>
            <p:nvPr/>
          </p:nvSpPr>
          <p:spPr>
            <a:xfrm>
              <a:off x="5966327" y="4497604"/>
              <a:ext cx="190955" cy="34573"/>
            </a:xfrm>
            <a:custGeom>
              <a:avLst/>
              <a:gdLst/>
              <a:ahLst/>
              <a:cxnLst/>
              <a:rect l="l" t="t" r="r" b="b"/>
              <a:pathLst>
                <a:path w="10588" h="1917" extrusionOk="0">
                  <a:moveTo>
                    <a:pt x="0" y="0"/>
                  </a:moveTo>
                  <a:lnTo>
                    <a:pt x="0" y="1916"/>
                  </a:lnTo>
                  <a:lnTo>
                    <a:pt x="10587" y="1916"/>
                  </a:lnTo>
                  <a:lnTo>
                    <a:pt x="105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48"/>
            <p:cNvSpPr/>
            <p:nvPr/>
          </p:nvSpPr>
          <p:spPr>
            <a:xfrm>
              <a:off x="5495313" y="3975675"/>
              <a:ext cx="36395" cy="176400"/>
            </a:xfrm>
            <a:custGeom>
              <a:avLst/>
              <a:gdLst/>
              <a:ahLst/>
              <a:cxnLst/>
              <a:rect l="l" t="t" r="r" b="b"/>
              <a:pathLst>
                <a:path w="2018" h="9781" extrusionOk="0">
                  <a:moveTo>
                    <a:pt x="1" y="1"/>
                  </a:moveTo>
                  <a:lnTo>
                    <a:pt x="1" y="9781"/>
                  </a:lnTo>
                  <a:lnTo>
                    <a:pt x="1110" y="9781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CFD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8" name="Google Shape;8528;p48"/>
            <p:cNvSpPr/>
            <p:nvPr/>
          </p:nvSpPr>
          <p:spPr>
            <a:xfrm>
              <a:off x="5964505" y="3932027"/>
              <a:ext cx="96397" cy="163686"/>
            </a:xfrm>
            <a:custGeom>
              <a:avLst/>
              <a:gdLst/>
              <a:ahLst/>
              <a:cxnLst/>
              <a:rect l="l" t="t" r="r" b="b"/>
              <a:pathLst>
                <a:path w="5345" h="9076" extrusionOk="0">
                  <a:moveTo>
                    <a:pt x="0" y="1"/>
                  </a:moveTo>
                  <a:lnTo>
                    <a:pt x="0" y="9075"/>
                  </a:lnTo>
                  <a:lnTo>
                    <a:pt x="5344" y="9075"/>
                  </a:lnTo>
                  <a:lnTo>
                    <a:pt x="5344" y="1"/>
                  </a:lnTo>
                  <a:close/>
                </a:path>
              </a:pathLst>
            </a:custGeom>
            <a:solidFill>
              <a:srgbClr val="DD7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9" name="Google Shape;8529;p48"/>
            <p:cNvSpPr/>
            <p:nvPr/>
          </p:nvSpPr>
          <p:spPr>
            <a:xfrm>
              <a:off x="5949950" y="3908382"/>
              <a:ext cx="125506" cy="23662"/>
            </a:xfrm>
            <a:custGeom>
              <a:avLst/>
              <a:gdLst/>
              <a:ahLst/>
              <a:cxnLst/>
              <a:rect l="l" t="t" r="r" b="b"/>
              <a:pathLst>
                <a:path w="6959" h="1312" extrusionOk="0">
                  <a:moveTo>
                    <a:pt x="1" y="1"/>
                  </a:moveTo>
                  <a:lnTo>
                    <a:pt x="1" y="1312"/>
                  </a:lnTo>
                  <a:lnTo>
                    <a:pt x="6958" y="1312"/>
                  </a:lnTo>
                  <a:lnTo>
                    <a:pt x="6958" y="1"/>
                  </a:lnTo>
                  <a:close/>
                </a:path>
              </a:pathLst>
            </a:custGeom>
            <a:solidFill>
              <a:srgbClr val="DD7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48"/>
            <p:cNvSpPr/>
            <p:nvPr/>
          </p:nvSpPr>
          <p:spPr>
            <a:xfrm>
              <a:off x="5964505" y="3932027"/>
              <a:ext cx="96397" cy="9108"/>
            </a:xfrm>
            <a:custGeom>
              <a:avLst/>
              <a:gdLst/>
              <a:ahLst/>
              <a:cxnLst/>
              <a:rect l="l" t="t" r="r" b="b"/>
              <a:pathLst>
                <a:path w="5345" h="505" extrusionOk="0">
                  <a:moveTo>
                    <a:pt x="0" y="1"/>
                  </a:moveTo>
                  <a:lnTo>
                    <a:pt x="0" y="505"/>
                  </a:lnTo>
                  <a:lnTo>
                    <a:pt x="5344" y="505"/>
                  </a:lnTo>
                  <a:lnTo>
                    <a:pt x="5344" y="1"/>
                  </a:lnTo>
                  <a:close/>
                </a:path>
              </a:pathLst>
            </a:custGeom>
            <a:solidFill>
              <a:srgbClr val="B05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48"/>
            <p:cNvSpPr/>
            <p:nvPr/>
          </p:nvSpPr>
          <p:spPr>
            <a:xfrm>
              <a:off x="6060890" y="3975675"/>
              <a:ext cx="58199" cy="120041"/>
            </a:xfrm>
            <a:custGeom>
              <a:avLst/>
              <a:gdLst/>
              <a:ahLst/>
              <a:cxnLst/>
              <a:rect l="l" t="t" r="r" b="b"/>
              <a:pathLst>
                <a:path w="3227" h="6656" extrusionOk="0">
                  <a:moveTo>
                    <a:pt x="0" y="6655"/>
                  </a:moveTo>
                  <a:lnTo>
                    <a:pt x="322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D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2" name="Google Shape;8532;p48"/>
            <p:cNvSpPr/>
            <p:nvPr/>
          </p:nvSpPr>
          <p:spPr>
            <a:xfrm>
              <a:off x="5726266" y="4319389"/>
              <a:ext cx="163686" cy="252779"/>
            </a:xfrm>
            <a:custGeom>
              <a:avLst/>
              <a:gdLst/>
              <a:ahLst/>
              <a:cxnLst/>
              <a:rect l="l" t="t" r="r" b="b"/>
              <a:pathLst>
                <a:path w="9076" h="14016" extrusionOk="0">
                  <a:moveTo>
                    <a:pt x="1" y="0"/>
                  </a:moveTo>
                  <a:lnTo>
                    <a:pt x="4236" y="0"/>
                  </a:lnTo>
                  <a:lnTo>
                    <a:pt x="4841" y="0"/>
                  </a:lnTo>
                  <a:lnTo>
                    <a:pt x="9075" y="0"/>
                  </a:lnTo>
                  <a:lnTo>
                    <a:pt x="9075" y="14015"/>
                  </a:lnTo>
                  <a:lnTo>
                    <a:pt x="4841" y="14015"/>
                  </a:lnTo>
                  <a:lnTo>
                    <a:pt x="4236" y="14015"/>
                  </a:lnTo>
                  <a:lnTo>
                    <a:pt x="1" y="14015"/>
                  </a:lnTo>
                  <a:close/>
                </a:path>
              </a:pathLst>
            </a:custGeom>
            <a:solidFill>
              <a:srgbClr val="F3F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48"/>
            <p:cNvSpPr/>
            <p:nvPr/>
          </p:nvSpPr>
          <p:spPr>
            <a:xfrm>
              <a:off x="5735356" y="4330301"/>
              <a:ext cx="67307" cy="240046"/>
            </a:xfrm>
            <a:custGeom>
              <a:avLst/>
              <a:gdLst/>
              <a:ahLst/>
              <a:cxnLst/>
              <a:rect l="l" t="t" r="r" b="b"/>
              <a:pathLst>
                <a:path w="3732" h="13310" extrusionOk="0">
                  <a:moveTo>
                    <a:pt x="1" y="0"/>
                  </a:moveTo>
                  <a:lnTo>
                    <a:pt x="1" y="13310"/>
                  </a:lnTo>
                  <a:lnTo>
                    <a:pt x="3732" y="13310"/>
                  </a:lnTo>
                  <a:lnTo>
                    <a:pt x="3732" y="0"/>
                  </a:lnTo>
                  <a:close/>
                </a:path>
              </a:pathLst>
            </a:custGeom>
            <a:solidFill>
              <a:srgbClr val="C9A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4" name="Google Shape;8534;p48"/>
            <p:cNvSpPr/>
            <p:nvPr/>
          </p:nvSpPr>
          <p:spPr>
            <a:xfrm>
              <a:off x="5813561" y="4330301"/>
              <a:ext cx="65485" cy="240046"/>
            </a:xfrm>
            <a:custGeom>
              <a:avLst/>
              <a:gdLst/>
              <a:ahLst/>
              <a:cxnLst/>
              <a:rect l="l" t="t" r="r" b="b"/>
              <a:pathLst>
                <a:path w="3631" h="13310" extrusionOk="0">
                  <a:moveTo>
                    <a:pt x="1" y="0"/>
                  </a:moveTo>
                  <a:lnTo>
                    <a:pt x="1" y="13310"/>
                  </a:lnTo>
                  <a:lnTo>
                    <a:pt x="3630" y="13310"/>
                  </a:lnTo>
                  <a:lnTo>
                    <a:pt x="3630" y="0"/>
                  </a:lnTo>
                  <a:close/>
                </a:path>
              </a:pathLst>
            </a:custGeom>
            <a:solidFill>
              <a:srgbClr val="C9A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48"/>
            <p:cNvSpPr/>
            <p:nvPr/>
          </p:nvSpPr>
          <p:spPr>
            <a:xfrm>
              <a:off x="5711729" y="4570344"/>
              <a:ext cx="192776" cy="23662"/>
            </a:xfrm>
            <a:custGeom>
              <a:avLst/>
              <a:gdLst/>
              <a:ahLst/>
              <a:cxnLst/>
              <a:rect l="l" t="t" r="r" b="b"/>
              <a:pathLst>
                <a:path w="10689" h="1312" extrusionOk="0">
                  <a:moveTo>
                    <a:pt x="0" y="1"/>
                  </a:moveTo>
                  <a:lnTo>
                    <a:pt x="0" y="1311"/>
                  </a:lnTo>
                  <a:lnTo>
                    <a:pt x="10688" y="1311"/>
                  </a:lnTo>
                  <a:lnTo>
                    <a:pt x="106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6" name="Google Shape;8536;p48"/>
            <p:cNvSpPr/>
            <p:nvPr/>
          </p:nvSpPr>
          <p:spPr>
            <a:xfrm>
              <a:off x="5735356" y="4330301"/>
              <a:ext cx="67307" cy="241867"/>
            </a:xfrm>
            <a:custGeom>
              <a:avLst/>
              <a:gdLst/>
              <a:ahLst/>
              <a:cxnLst/>
              <a:rect l="l" t="t" r="r" b="b"/>
              <a:pathLst>
                <a:path w="3732" h="13411" extrusionOk="0">
                  <a:moveTo>
                    <a:pt x="3732" y="0"/>
                  </a:moveTo>
                  <a:lnTo>
                    <a:pt x="3732" y="13410"/>
                  </a:lnTo>
                  <a:lnTo>
                    <a:pt x="1" y="13410"/>
                  </a:lnTo>
                  <a:close/>
                </a:path>
              </a:pathLst>
            </a:custGeom>
            <a:solidFill>
              <a:srgbClr val="E9C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7" name="Google Shape;8537;p48"/>
            <p:cNvSpPr/>
            <p:nvPr/>
          </p:nvSpPr>
          <p:spPr>
            <a:xfrm>
              <a:off x="5813561" y="4330301"/>
              <a:ext cx="67307" cy="241867"/>
            </a:xfrm>
            <a:custGeom>
              <a:avLst/>
              <a:gdLst/>
              <a:ahLst/>
              <a:cxnLst/>
              <a:rect l="l" t="t" r="r" b="b"/>
              <a:pathLst>
                <a:path w="3732" h="13411" extrusionOk="0">
                  <a:moveTo>
                    <a:pt x="3731" y="0"/>
                  </a:moveTo>
                  <a:lnTo>
                    <a:pt x="3731" y="13410"/>
                  </a:lnTo>
                  <a:lnTo>
                    <a:pt x="1" y="13410"/>
                  </a:lnTo>
                  <a:close/>
                </a:path>
              </a:pathLst>
            </a:custGeom>
            <a:solidFill>
              <a:srgbClr val="E9C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8" name="Google Shape;8538;p48"/>
            <p:cNvSpPr/>
            <p:nvPr/>
          </p:nvSpPr>
          <p:spPr>
            <a:xfrm>
              <a:off x="5688083" y="4301191"/>
              <a:ext cx="18197" cy="45484"/>
            </a:xfrm>
            <a:custGeom>
              <a:avLst/>
              <a:gdLst/>
              <a:ahLst/>
              <a:cxnLst/>
              <a:rect l="l" t="t" r="r" b="b"/>
              <a:pathLst>
                <a:path w="1009" h="2522" extrusionOk="0">
                  <a:moveTo>
                    <a:pt x="0" y="1"/>
                  </a:moveTo>
                  <a:lnTo>
                    <a:pt x="0" y="2522"/>
                  </a:lnTo>
                  <a:lnTo>
                    <a:pt x="1009" y="2522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944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9" name="Google Shape;8539;p48"/>
            <p:cNvSpPr/>
            <p:nvPr/>
          </p:nvSpPr>
          <p:spPr>
            <a:xfrm>
              <a:off x="5688083" y="4346660"/>
              <a:ext cx="18197" cy="18197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505" y="1009"/>
                  </a:moveTo>
                  <a:lnTo>
                    <a:pt x="505" y="1009"/>
                  </a:lnTo>
                  <a:cubicBezTo>
                    <a:pt x="807" y="1009"/>
                    <a:pt x="1009" y="807"/>
                    <a:pt x="1009" y="505"/>
                  </a:cubicBezTo>
                  <a:lnTo>
                    <a:pt x="1009" y="1"/>
                  </a:lnTo>
                  <a:lnTo>
                    <a:pt x="0" y="1"/>
                  </a:lnTo>
                  <a:lnTo>
                    <a:pt x="0" y="505"/>
                  </a:lnTo>
                  <a:cubicBezTo>
                    <a:pt x="0" y="807"/>
                    <a:pt x="202" y="1009"/>
                    <a:pt x="505" y="1009"/>
                  </a:cubicBezTo>
                  <a:close/>
                </a:path>
              </a:pathLst>
            </a:custGeom>
            <a:solidFill>
              <a:srgbClr val="733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0" name="Google Shape;8540;p48"/>
            <p:cNvSpPr/>
            <p:nvPr/>
          </p:nvSpPr>
          <p:spPr>
            <a:xfrm>
              <a:off x="5706264" y="4301191"/>
              <a:ext cx="18197" cy="45484"/>
            </a:xfrm>
            <a:custGeom>
              <a:avLst/>
              <a:gdLst/>
              <a:ahLst/>
              <a:cxnLst/>
              <a:rect l="l" t="t" r="r" b="b"/>
              <a:pathLst>
                <a:path w="1009" h="2522" extrusionOk="0">
                  <a:moveTo>
                    <a:pt x="1" y="1"/>
                  </a:moveTo>
                  <a:lnTo>
                    <a:pt x="1" y="2522"/>
                  </a:lnTo>
                  <a:lnTo>
                    <a:pt x="1009" y="2522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A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1" name="Google Shape;8541;p48"/>
            <p:cNvSpPr/>
            <p:nvPr/>
          </p:nvSpPr>
          <p:spPr>
            <a:xfrm>
              <a:off x="5706264" y="4346660"/>
              <a:ext cx="18197" cy="18197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505" y="1009"/>
                  </a:moveTo>
                  <a:lnTo>
                    <a:pt x="505" y="1009"/>
                  </a:lnTo>
                  <a:cubicBezTo>
                    <a:pt x="807" y="1009"/>
                    <a:pt x="1009" y="807"/>
                    <a:pt x="1009" y="505"/>
                  </a:cubicBezTo>
                  <a:lnTo>
                    <a:pt x="1009" y="1"/>
                  </a:lnTo>
                  <a:lnTo>
                    <a:pt x="1" y="1"/>
                  </a:lnTo>
                  <a:lnTo>
                    <a:pt x="1" y="505"/>
                  </a:lnTo>
                  <a:cubicBezTo>
                    <a:pt x="1" y="807"/>
                    <a:pt x="202" y="1009"/>
                    <a:pt x="505" y="1009"/>
                  </a:cubicBezTo>
                  <a:close/>
                </a:path>
              </a:pathLst>
            </a:custGeom>
            <a:solidFill>
              <a:srgbClr val="C7B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2" name="Google Shape;8542;p48"/>
            <p:cNvSpPr/>
            <p:nvPr/>
          </p:nvSpPr>
          <p:spPr>
            <a:xfrm>
              <a:off x="5724444" y="4301191"/>
              <a:ext cx="18215" cy="45484"/>
            </a:xfrm>
            <a:custGeom>
              <a:avLst/>
              <a:gdLst/>
              <a:ahLst/>
              <a:cxnLst/>
              <a:rect l="l" t="t" r="r" b="b"/>
              <a:pathLst>
                <a:path w="1010" h="2522" extrusionOk="0">
                  <a:moveTo>
                    <a:pt x="1" y="1"/>
                  </a:moveTo>
                  <a:lnTo>
                    <a:pt x="1" y="2522"/>
                  </a:lnTo>
                  <a:lnTo>
                    <a:pt x="1009" y="2522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944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48"/>
            <p:cNvSpPr/>
            <p:nvPr/>
          </p:nvSpPr>
          <p:spPr>
            <a:xfrm>
              <a:off x="5724444" y="4346660"/>
              <a:ext cx="18215" cy="18197"/>
            </a:xfrm>
            <a:custGeom>
              <a:avLst/>
              <a:gdLst/>
              <a:ahLst/>
              <a:cxnLst/>
              <a:rect l="l" t="t" r="r" b="b"/>
              <a:pathLst>
                <a:path w="1010" h="1009" extrusionOk="0">
                  <a:moveTo>
                    <a:pt x="505" y="1009"/>
                  </a:moveTo>
                  <a:lnTo>
                    <a:pt x="505" y="1009"/>
                  </a:lnTo>
                  <a:cubicBezTo>
                    <a:pt x="808" y="1009"/>
                    <a:pt x="1009" y="807"/>
                    <a:pt x="1009" y="505"/>
                  </a:cubicBezTo>
                  <a:lnTo>
                    <a:pt x="1009" y="1"/>
                  </a:lnTo>
                  <a:lnTo>
                    <a:pt x="1" y="1"/>
                  </a:lnTo>
                  <a:lnTo>
                    <a:pt x="1" y="505"/>
                  </a:lnTo>
                  <a:cubicBezTo>
                    <a:pt x="1" y="807"/>
                    <a:pt x="203" y="1009"/>
                    <a:pt x="505" y="1009"/>
                  </a:cubicBezTo>
                  <a:close/>
                </a:path>
              </a:pathLst>
            </a:custGeom>
            <a:solidFill>
              <a:srgbClr val="733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48"/>
            <p:cNvSpPr/>
            <p:nvPr/>
          </p:nvSpPr>
          <p:spPr>
            <a:xfrm>
              <a:off x="5742643" y="4301191"/>
              <a:ext cx="20019" cy="45484"/>
            </a:xfrm>
            <a:custGeom>
              <a:avLst/>
              <a:gdLst/>
              <a:ahLst/>
              <a:cxnLst/>
              <a:rect l="l" t="t" r="r" b="b"/>
              <a:pathLst>
                <a:path w="1110" h="2522" extrusionOk="0">
                  <a:moveTo>
                    <a:pt x="0" y="1"/>
                  </a:moveTo>
                  <a:lnTo>
                    <a:pt x="0" y="2522"/>
                  </a:lnTo>
                  <a:lnTo>
                    <a:pt x="1109" y="2522"/>
                  </a:lnTo>
                  <a:lnTo>
                    <a:pt x="1109" y="1"/>
                  </a:lnTo>
                  <a:close/>
                </a:path>
              </a:pathLst>
            </a:custGeom>
            <a:solidFill>
              <a:srgbClr val="FA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5" name="Google Shape;8545;p48"/>
            <p:cNvSpPr/>
            <p:nvPr/>
          </p:nvSpPr>
          <p:spPr>
            <a:xfrm>
              <a:off x="5744464" y="4346660"/>
              <a:ext cx="18197" cy="18197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504" y="1009"/>
                  </a:moveTo>
                  <a:lnTo>
                    <a:pt x="504" y="1009"/>
                  </a:lnTo>
                  <a:cubicBezTo>
                    <a:pt x="807" y="1009"/>
                    <a:pt x="1008" y="807"/>
                    <a:pt x="1008" y="505"/>
                  </a:cubicBezTo>
                  <a:lnTo>
                    <a:pt x="1008" y="1"/>
                  </a:lnTo>
                  <a:lnTo>
                    <a:pt x="0" y="1"/>
                  </a:lnTo>
                  <a:lnTo>
                    <a:pt x="0" y="505"/>
                  </a:lnTo>
                  <a:cubicBezTo>
                    <a:pt x="0" y="807"/>
                    <a:pt x="202" y="1009"/>
                    <a:pt x="504" y="1009"/>
                  </a:cubicBezTo>
                  <a:close/>
                </a:path>
              </a:pathLst>
            </a:custGeom>
            <a:solidFill>
              <a:srgbClr val="C7B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6" name="Google Shape;8546;p48"/>
            <p:cNvSpPr/>
            <p:nvPr/>
          </p:nvSpPr>
          <p:spPr>
            <a:xfrm>
              <a:off x="5762645" y="4301191"/>
              <a:ext cx="18197" cy="45484"/>
            </a:xfrm>
            <a:custGeom>
              <a:avLst/>
              <a:gdLst/>
              <a:ahLst/>
              <a:cxnLst/>
              <a:rect l="l" t="t" r="r" b="b"/>
              <a:pathLst>
                <a:path w="1009" h="2522" extrusionOk="0">
                  <a:moveTo>
                    <a:pt x="0" y="1"/>
                  </a:moveTo>
                  <a:lnTo>
                    <a:pt x="0" y="2522"/>
                  </a:lnTo>
                  <a:lnTo>
                    <a:pt x="1009" y="2522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944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7" name="Google Shape;8547;p48"/>
            <p:cNvSpPr/>
            <p:nvPr/>
          </p:nvSpPr>
          <p:spPr>
            <a:xfrm>
              <a:off x="5762645" y="4346660"/>
              <a:ext cx="18197" cy="18197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505" y="1009"/>
                  </a:moveTo>
                  <a:lnTo>
                    <a:pt x="505" y="1009"/>
                  </a:lnTo>
                  <a:cubicBezTo>
                    <a:pt x="706" y="1009"/>
                    <a:pt x="1009" y="807"/>
                    <a:pt x="1009" y="505"/>
                  </a:cubicBezTo>
                  <a:lnTo>
                    <a:pt x="1009" y="1"/>
                  </a:lnTo>
                  <a:lnTo>
                    <a:pt x="0" y="1"/>
                  </a:lnTo>
                  <a:lnTo>
                    <a:pt x="0" y="505"/>
                  </a:lnTo>
                  <a:cubicBezTo>
                    <a:pt x="0" y="807"/>
                    <a:pt x="202" y="1009"/>
                    <a:pt x="505" y="1009"/>
                  </a:cubicBezTo>
                  <a:close/>
                </a:path>
              </a:pathLst>
            </a:custGeom>
            <a:solidFill>
              <a:srgbClr val="733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8" name="Google Shape;8548;p48"/>
            <p:cNvSpPr/>
            <p:nvPr/>
          </p:nvSpPr>
          <p:spPr>
            <a:xfrm>
              <a:off x="5780825" y="4301191"/>
              <a:ext cx="18197" cy="45484"/>
            </a:xfrm>
            <a:custGeom>
              <a:avLst/>
              <a:gdLst/>
              <a:ahLst/>
              <a:cxnLst/>
              <a:rect l="l" t="t" r="r" b="b"/>
              <a:pathLst>
                <a:path w="1009" h="2522" extrusionOk="0">
                  <a:moveTo>
                    <a:pt x="1" y="1"/>
                  </a:moveTo>
                  <a:lnTo>
                    <a:pt x="1" y="2522"/>
                  </a:lnTo>
                  <a:lnTo>
                    <a:pt x="1009" y="2522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A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9" name="Google Shape;8549;p48"/>
            <p:cNvSpPr/>
            <p:nvPr/>
          </p:nvSpPr>
          <p:spPr>
            <a:xfrm>
              <a:off x="5780825" y="4346660"/>
              <a:ext cx="18197" cy="18197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505" y="1009"/>
                  </a:moveTo>
                  <a:lnTo>
                    <a:pt x="505" y="1009"/>
                  </a:lnTo>
                  <a:cubicBezTo>
                    <a:pt x="807" y="1009"/>
                    <a:pt x="1009" y="807"/>
                    <a:pt x="1009" y="505"/>
                  </a:cubicBezTo>
                  <a:lnTo>
                    <a:pt x="1009" y="1"/>
                  </a:lnTo>
                  <a:lnTo>
                    <a:pt x="1" y="1"/>
                  </a:lnTo>
                  <a:lnTo>
                    <a:pt x="1" y="505"/>
                  </a:lnTo>
                  <a:cubicBezTo>
                    <a:pt x="1" y="807"/>
                    <a:pt x="202" y="1009"/>
                    <a:pt x="505" y="1009"/>
                  </a:cubicBezTo>
                  <a:close/>
                </a:path>
              </a:pathLst>
            </a:custGeom>
            <a:solidFill>
              <a:srgbClr val="C7B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48"/>
            <p:cNvSpPr/>
            <p:nvPr/>
          </p:nvSpPr>
          <p:spPr>
            <a:xfrm>
              <a:off x="5799006" y="4301191"/>
              <a:ext cx="18215" cy="45484"/>
            </a:xfrm>
            <a:custGeom>
              <a:avLst/>
              <a:gdLst/>
              <a:ahLst/>
              <a:cxnLst/>
              <a:rect l="l" t="t" r="r" b="b"/>
              <a:pathLst>
                <a:path w="1010" h="2522" extrusionOk="0">
                  <a:moveTo>
                    <a:pt x="1" y="1"/>
                  </a:moveTo>
                  <a:lnTo>
                    <a:pt x="1" y="2522"/>
                  </a:lnTo>
                  <a:lnTo>
                    <a:pt x="1009" y="2522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944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48"/>
            <p:cNvSpPr/>
            <p:nvPr/>
          </p:nvSpPr>
          <p:spPr>
            <a:xfrm>
              <a:off x="5799006" y="4346660"/>
              <a:ext cx="18215" cy="18197"/>
            </a:xfrm>
            <a:custGeom>
              <a:avLst/>
              <a:gdLst/>
              <a:ahLst/>
              <a:cxnLst/>
              <a:rect l="l" t="t" r="r" b="b"/>
              <a:pathLst>
                <a:path w="1010" h="1009" extrusionOk="0">
                  <a:moveTo>
                    <a:pt x="505" y="1009"/>
                  </a:moveTo>
                  <a:lnTo>
                    <a:pt x="505" y="1009"/>
                  </a:lnTo>
                  <a:cubicBezTo>
                    <a:pt x="808" y="1009"/>
                    <a:pt x="1009" y="807"/>
                    <a:pt x="1009" y="505"/>
                  </a:cubicBezTo>
                  <a:lnTo>
                    <a:pt x="1009" y="1"/>
                  </a:lnTo>
                  <a:lnTo>
                    <a:pt x="1" y="1"/>
                  </a:lnTo>
                  <a:lnTo>
                    <a:pt x="1" y="505"/>
                  </a:lnTo>
                  <a:cubicBezTo>
                    <a:pt x="1" y="807"/>
                    <a:pt x="203" y="1009"/>
                    <a:pt x="505" y="1009"/>
                  </a:cubicBezTo>
                  <a:close/>
                </a:path>
              </a:pathLst>
            </a:custGeom>
            <a:solidFill>
              <a:srgbClr val="733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48"/>
            <p:cNvSpPr/>
            <p:nvPr/>
          </p:nvSpPr>
          <p:spPr>
            <a:xfrm>
              <a:off x="5817204" y="4301191"/>
              <a:ext cx="18197" cy="45484"/>
            </a:xfrm>
            <a:custGeom>
              <a:avLst/>
              <a:gdLst/>
              <a:ahLst/>
              <a:cxnLst/>
              <a:rect l="l" t="t" r="r" b="b"/>
              <a:pathLst>
                <a:path w="1009" h="2522" extrusionOk="0">
                  <a:moveTo>
                    <a:pt x="0" y="1"/>
                  </a:moveTo>
                  <a:lnTo>
                    <a:pt x="0" y="2522"/>
                  </a:lnTo>
                  <a:lnTo>
                    <a:pt x="1009" y="2522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A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48"/>
            <p:cNvSpPr/>
            <p:nvPr/>
          </p:nvSpPr>
          <p:spPr>
            <a:xfrm>
              <a:off x="5817204" y="4346660"/>
              <a:ext cx="18197" cy="18197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504" y="1009"/>
                  </a:moveTo>
                  <a:lnTo>
                    <a:pt x="504" y="1009"/>
                  </a:lnTo>
                  <a:cubicBezTo>
                    <a:pt x="807" y="1009"/>
                    <a:pt x="1009" y="807"/>
                    <a:pt x="1009" y="505"/>
                  </a:cubicBezTo>
                  <a:lnTo>
                    <a:pt x="1009" y="1"/>
                  </a:lnTo>
                  <a:lnTo>
                    <a:pt x="0" y="1"/>
                  </a:lnTo>
                  <a:lnTo>
                    <a:pt x="0" y="505"/>
                  </a:lnTo>
                  <a:cubicBezTo>
                    <a:pt x="0" y="807"/>
                    <a:pt x="202" y="1009"/>
                    <a:pt x="504" y="1009"/>
                  </a:cubicBezTo>
                  <a:close/>
                </a:path>
              </a:pathLst>
            </a:custGeom>
            <a:solidFill>
              <a:srgbClr val="C7B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48"/>
            <p:cNvSpPr/>
            <p:nvPr/>
          </p:nvSpPr>
          <p:spPr>
            <a:xfrm>
              <a:off x="5835384" y="4301191"/>
              <a:ext cx="20019" cy="45484"/>
            </a:xfrm>
            <a:custGeom>
              <a:avLst/>
              <a:gdLst/>
              <a:ahLst/>
              <a:cxnLst/>
              <a:rect l="l" t="t" r="r" b="b"/>
              <a:pathLst>
                <a:path w="1110" h="2522" extrusionOk="0">
                  <a:moveTo>
                    <a:pt x="1" y="1"/>
                  </a:moveTo>
                  <a:lnTo>
                    <a:pt x="1" y="2522"/>
                  </a:lnTo>
                  <a:lnTo>
                    <a:pt x="1110" y="2522"/>
                  </a:lnTo>
                  <a:lnTo>
                    <a:pt x="1110" y="1"/>
                  </a:lnTo>
                  <a:close/>
                </a:path>
              </a:pathLst>
            </a:custGeom>
            <a:solidFill>
              <a:srgbClr val="944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5" name="Google Shape;8555;p48"/>
            <p:cNvSpPr/>
            <p:nvPr/>
          </p:nvSpPr>
          <p:spPr>
            <a:xfrm>
              <a:off x="5835384" y="4346660"/>
              <a:ext cx="18197" cy="18197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505" y="1009"/>
                  </a:moveTo>
                  <a:lnTo>
                    <a:pt x="505" y="1009"/>
                  </a:lnTo>
                  <a:cubicBezTo>
                    <a:pt x="807" y="1009"/>
                    <a:pt x="1009" y="807"/>
                    <a:pt x="1009" y="505"/>
                  </a:cubicBezTo>
                  <a:lnTo>
                    <a:pt x="1009" y="1"/>
                  </a:lnTo>
                  <a:lnTo>
                    <a:pt x="1" y="1"/>
                  </a:lnTo>
                  <a:lnTo>
                    <a:pt x="1" y="505"/>
                  </a:lnTo>
                  <a:cubicBezTo>
                    <a:pt x="1" y="807"/>
                    <a:pt x="202" y="1009"/>
                    <a:pt x="505" y="1009"/>
                  </a:cubicBezTo>
                  <a:close/>
                </a:path>
              </a:pathLst>
            </a:custGeom>
            <a:solidFill>
              <a:srgbClr val="733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6" name="Google Shape;8556;p48"/>
            <p:cNvSpPr/>
            <p:nvPr/>
          </p:nvSpPr>
          <p:spPr>
            <a:xfrm>
              <a:off x="5855387" y="4301191"/>
              <a:ext cx="18197" cy="45484"/>
            </a:xfrm>
            <a:custGeom>
              <a:avLst/>
              <a:gdLst/>
              <a:ahLst/>
              <a:cxnLst/>
              <a:rect l="l" t="t" r="r" b="b"/>
              <a:pathLst>
                <a:path w="1009" h="2522" extrusionOk="0">
                  <a:moveTo>
                    <a:pt x="1" y="1"/>
                  </a:moveTo>
                  <a:lnTo>
                    <a:pt x="1" y="2522"/>
                  </a:lnTo>
                  <a:lnTo>
                    <a:pt x="1009" y="2522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A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48"/>
            <p:cNvSpPr/>
            <p:nvPr/>
          </p:nvSpPr>
          <p:spPr>
            <a:xfrm>
              <a:off x="5855387" y="4346660"/>
              <a:ext cx="18197" cy="18197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505" y="1009"/>
                  </a:moveTo>
                  <a:lnTo>
                    <a:pt x="505" y="1009"/>
                  </a:lnTo>
                  <a:cubicBezTo>
                    <a:pt x="706" y="1009"/>
                    <a:pt x="1009" y="807"/>
                    <a:pt x="1009" y="505"/>
                  </a:cubicBezTo>
                  <a:lnTo>
                    <a:pt x="1009" y="1"/>
                  </a:lnTo>
                  <a:lnTo>
                    <a:pt x="1" y="1"/>
                  </a:lnTo>
                  <a:lnTo>
                    <a:pt x="1" y="505"/>
                  </a:lnTo>
                  <a:cubicBezTo>
                    <a:pt x="1" y="807"/>
                    <a:pt x="202" y="1009"/>
                    <a:pt x="505" y="1009"/>
                  </a:cubicBezTo>
                  <a:close/>
                </a:path>
              </a:pathLst>
            </a:custGeom>
            <a:solidFill>
              <a:srgbClr val="C7B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8" name="Google Shape;8558;p48"/>
            <p:cNvSpPr/>
            <p:nvPr/>
          </p:nvSpPr>
          <p:spPr>
            <a:xfrm>
              <a:off x="5873567" y="4301191"/>
              <a:ext cx="18215" cy="45484"/>
            </a:xfrm>
            <a:custGeom>
              <a:avLst/>
              <a:gdLst/>
              <a:ahLst/>
              <a:cxnLst/>
              <a:rect l="l" t="t" r="r" b="b"/>
              <a:pathLst>
                <a:path w="1010" h="2522" extrusionOk="0">
                  <a:moveTo>
                    <a:pt x="1" y="1"/>
                  </a:moveTo>
                  <a:lnTo>
                    <a:pt x="1" y="2522"/>
                  </a:lnTo>
                  <a:lnTo>
                    <a:pt x="1009" y="2522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944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9" name="Google Shape;8559;p48"/>
            <p:cNvSpPr/>
            <p:nvPr/>
          </p:nvSpPr>
          <p:spPr>
            <a:xfrm>
              <a:off x="5873567" y="4346660"/>
              <a:ext cx="18215" cy="18197"/>
            </a:xfrm>
            <a:custGeom>
              <a:avLst/>
              <a:gdLst/>
              <a:ahLst/>
              <a:cxnLst/>
              <a:rect l="l" t="t" r="r" b="b"/>
              <a:pathLst>
                <a:path w="1010" h="1009" extrusionOk="0">
                  <a:moveTo>
                    <a:pt x="505" y="1009"/>
                  </a:moveTo>
                  <a:lnTo>
                    <a:pt x="505" y="1009"/>
                  </a:lnTo>
                  <a:cubicBezTo>
                    <a:pt x="808" y="1009"/>
                    <a:pt x="1009" y="807"/>
                    <a:pt x="1009" y="505"/>
                  </a:cubicBezTo>
                  <a:lnTo>
                    <a:pt x="1009" y="1"/>
                  </a:lnTo>
                  <a:lnTo>
                    <a:pt x="1" y="1"/>
                  </a:lnTo>
                  <a:lnTo>
                    <a:pt x="1" y="505"/>
                  </a:lnTo>
                  <a:cubicBezTo>
                    <a:pt x="1" y="807"/>
                    <a:pt x="203" y="1009"/>
                    <a:pt x="505" y="1009"/>
                  </a:cubicBezTo>
                  <a:close/>
                </a:path>
              </a:pathLst>
            </a:custGeom>
            <a:solidFill>
              <a:srgbClr val="733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48"/>
            <p:cNvSpPr/>
            <p:nvPr/>
          </p:nvSpPr>
          <p:spPr>
            <a:xfrm>
              <a:off x="5724444" y="4301191"/>
              <a:ext cx="18215" cy="45484"/>
            </a:xfrm>
            <a:custGeom>
              <a:avLst/>
              <a:gdLst/>
              <a:ahLst/>
              <a:cxnLst/>
              <a:rect l="l" t="t" r="r" b="b"/>
              <a:pathLst>
                <a:path w="1010" h="2522" extrusionOk="0">
                  <a:moveTo>
                    <a:pt x="1" y="1"/>
                  </a:moveTo>
                  <a:lnTo>
                    <a:pt x="1" y="2522"/>
                  </a:lnTo>
                  <a:lnTo>
                    <a:pt x="1009" y="2522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944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48"/>
            <p:cNvSpPr/>
            <p:nvPr/>
          </p:nvSpPr>
          <p:spPr>
            <a:xfrm>
              <a:off x="5724444" y="4346660"/>
              <a:ext cx="18215" cy="18197"/>
            </a:xfrm>
            <a:custGeom>
              <a:avLst/>
              <a:gdLst/>
              <a:ahLst/>
              <a:cxnLst/>
              <a:rect l="l" t="t" r="r" b="b"/>
              <a:pathLst>
                <a:path w="1010" h="1009" extrusionOk="0">
                  <a:moveTo>
                    <a:pt x="505" y="1009"/>
                  </a:moveTo>
                  <a:lnTo>
                    <a:pt x="505" y="1009"/>
                  </a:lnTo>
                  <a:cubicBezTo>
                    <a:pt x="808" y="1009"/>
                    <a:pt x="1009" y="807"/>
                    <a:pt x="1009" y="505"/>
                  </a:cubicBezTo>
                  <a:lnTo>
                    <a:pt x="1009" y="1"/>
                  </a:lnTo>
                  <a:lnTo>
                    <a:pt x="1" y="1"/>
                  </a:lnTo>
                  <a:lnTo>
                    <a:pt x="1" y="505"/>
                  </a:lnTo>
                  <a:cubicBezTo>
                    <a:pt x="1" y="807"/>
                    <a:pt x="203" y="1009"/>
                    <a:pt x="505" y="1009"/>
                  </a:cubicBezTo>
                  <a:close/>
                </a:path>
              </a:pathLst>
            </a:custGeom>
            <a:solidFill>
              <a:srgbClr val="733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48"/>
            <p:cNvSpPr/>
            <p:nvPr/>
          </p:nvSpPr>
          <p:spPr>
            <a:xfrm>
              <a:off x="5742643" y="4301191"/>
              <a:ext cx="20019" cy="45484"/>
            </a:xfrm>
            <a:custGeom>
              <a:avLst/>
              <a:gdLst/>
              <a:ahLst/>
              <a:cxnLst/>
              <a:rect l="l" t="t" r="r" b="b"/>
              <a:pathLst>
                <a:path w="1110" h="2522" extrusionOk="0">
                  <a:moveTo>
                    <a:pt x="0" y="1"/>
                  </a:moveTo>
                  <a:lnTo>
                    <a:pt x="0" y="2522"/>
                  </a:lnTo>
                  <a:lnTo>
                    <a:pt x="1109" y="2522"/>
                  </a:lnTo>
                  <a:lnTo>
                    <a:pt x="1109" y="1"/>
                  </a:lnTo>
                  <a:close/>
                </a:path>
              </a:pathLst>
            </a:custGeom>
            <a:solidFill>
              <a:srgbClr val="FA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3" name="Google Shape;8563;p48"/>
            <p:cNvSpPr/>
            <p:nvPr/>
          </p:nvSpPr>
          <p:spPr>
            <a:xfrm>
              <a:off x="5744464" y="4346660"/>
              <a:ext cx="18197" cy="18197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504" y="1009"/>
                  </a:moveTo>
                  <a:lnTo>
                    <a:pt x="504" y="1009"/>
                  </a:lnTo>
                  <a:cubicBezTo>
                    <a:pt x="807" y="1009"/>
                    <a:pt x="1008" y="807"/>
                    <a:pt x="1008" y="505"/>
                  </a:cubicBezTo>
                  <a:lnTo>
                    <a:pt x="1008" y="1"/>
                  </a:lnTo>
                  <a:lnTo>
                    <a:pt x="0" y="1"/>
                  </a:lnTo>
                  <a:lnTo>
                    <a:pt x="0" y="505"/>
                  </a:lnTo>
                  <a:cubicBezTo>
                    <a:pt x="0" y="807"/>
                    <a:pt x="202" y="1009"/>
                    <a:pt x="504" y="1009"/>
                  </a:cubicBezTo>
                  <a:close/>
                </a:path>
              </a:pathLst>
            </a:custGeom>
            <a:solidFill>
              <a:srgbClr val="C7B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4" name="Google Shape;8564;p48"/>
            <p:cNvSpPr/>
            <p:nvPr/>
          </p:nvSpPr>
          <p:spPr>
            <a:xfrm>
              <a:off x="5762645" y="4301191"/>
              <a:ext cx="18197" cy="45484"/>
            </a:xfrm>
            <a:custGeom>
              <a:avLst/>
              <a:gdLst/>
              <a:ahLst/>
              <a:cxnLst/>
              <a:rect l="l" t="t" r="r" b="b"/>
              <a:pathLst>
                <a:path w="1009" h="2522" extrusionOk="0">
                  <a:moveTo>
                    <a:pt x="0" y="1"/>
                  </a:moveTo>
                  <a:lnTo>
                    <a:pt x="0" y="2522"/>
                  </a:lnTo>
                  <a:lnTo>
                    <a:pt x="1009" y="2522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944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5" name="Google Shape;8565;p48"/>
            <p:cNvSpPr/>
            <p:nvPr/>
          </p:nvSpPr>
          <p:spPr>
            <a:xfrm>
              <a:off x="5762645" y="4346660"/>
              <a:ext cx="18197" cy="18197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505" y="1009"/>
                  </a:moveTo>
                  <a:lnTo>
                    <a:pt x="505" y="1009"/>
                  </a:lnTo>
                  <a:cubicBezTo>
                    <a:pt x="706" y="1009"/>
                    <a:pt x="1009" y="807"/>
                    <a:pt x="1009" y="505"/>
                  </a:cubicBezTo>
                  <a:lnTo>
                    <a:pt x="1009" y="1"/>
                  </a:lnTo>
                  <a:lnTo>
                    <a:pt x="0" y="1"/>
                  </a:lnTo>
                  <a:lnTo>
                    <a:pt x="0" y="505"/>
                  </a:lnTo>
                  <a:cubicBezTo>
                    <a:pt x="0" y="807"/>
                    <a:pt x="202" y="1009"/>
                    <a:pt x="505" y="1009"/>
                  </a:cubicBezTo>
                  <a:close/>
                </a:path>
              </a:pathLst>
            </a:custGeom>
            <a:solidFill>
              <a:srgbClr val="733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6" name="Google Shape;8566;p48"/>
            <p:cNvSpPr/>
            <p:nvPr/>
          </p:nvSpPr>
          <p:spPr>
            <a:xfrm>
              <a:off x="5780825" y="4301191"/>
              <a:ext cx="18197" cy="45484"/>
            </a:xfrm>
            <a:custGeom>
              <a:avLst/>
              <a:gdLst/>
              <a:ahLst/>
              <a:cxnLst/>
              <a:rect l="l" t="t" r="r" b="b"/>
              <a:pathLst>
                <a:path w="1009" h="2522" extrusionOk="0">
                  <a:moveTo>
                    <a:pt x="1" y="1"/>
                  </a:moveTo>
                  <a:lnTo>
                    <a:pt x="1" y="2522"/>
                  </a:lnTo>
                  <a:lnTo>
                    <a:pt x="1009" y="2522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A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48"/>
            <p:cNvSpPr/>
            <p:nvPr/>
          </p:nvSpPr>
          <p:spPr>
            <a:xfrm>
              <a:off x="5780825" y="4346660"/>
              <a:ext cx="18197" cy="18197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505" y="1009"/>
                  </a:moveTo>
                  <a:lnTo>
                    <a:pt x="505" y="1009"/>
                  </a:lnTo>
                  <a:cubicBezTo>
                    <a:pt x="807" y="1009"/>
                    <a:pt x="1009" y="807"/>
                    <a:pt x="1009" y="505"/>
                  </a:cubicBezTo>
                  <a:lnTo>
                    <a:pt x="1009" y="1"/>
                  </a:lnTo>
                  <a:lnTo>
                    <a:pt x="1" y="1"/>
                  </a:lnTo>
                  <a:lnTo>
                    <a:pt x="1" y="505"/>
                  </a:lnTo>
                  <a:cubicBezTo>
                    <a:pt x="1" y="807"/>
                    <a:pt x="202" y="1009"/>
                    <a:pt x="505" y="1009"/>
                  </a:cubicBezTo>
                  <a:close/>
                </a:path>
              </a:pathLst>
            </a:custGeom>
            <a:solidFill>
              <a:srgbClr val="C7B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8" name="Google Shape;8568;p48"/>
            <p:cNvSpPr/>
            <p:nvPr/>
          </p:nvSpPr>
          <p:spPr>
            <a:xfrm>
              <a:off x="5799006" y="4301191"/>
              <a:ext cx="18215" cy="45484"/>
            </a:xfrm>
            <a:custGeom>
              <a:avLst/>
              <a:gdLst/>
              <a:ahLst/>
              <a:cxnLst/>
              <a:rect l="l" t="t" r="r" b="b"/>
              <a:pathLst>
                <a:path w="1010" h="2522" extrusionOk="0">
                  <a:moveTo>
                    <a:pt x="1" y="1"/>
                  </a:moveTo>
                  <a:lnTo>
                    <a:pt x="1" y="2522"/>
                  </a:lnTo>
                  <a:lnTo>
                    <a:pt x="1009" y="2522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944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9" name="Google Shape;8569;p48"/>
            <p:cNvSpPr/>
            <p:nvPr/>
          </p:nvSpPr>
          <p:spPr>
            <a:xfrm>
              <a:off x="5799006" y="4346660"/>
              <a:ext cx="18215" cy="18197"/>
            </a:xfrm>
            <a:custGeom>
              <a:avLst/>
              <a:gdLst/>
              <a:ahLst/>
              <a:cxnLst/>
              <a:rect l="l" t="t" r="r" b="b"/>
              <a:pathLst>
                <a:path w="1010" h="1009" extrusionOk="0">
                  <a:moveTo>
                    <a:pt x="505" y="1009"/>
                  </a:moveTo>
                  <a:lnTo>
                    <a:pt x="505" y="1009"/>
                  </a:lnTo>
                  <a:cubicBezTo>
                    <a:pt x="808" y="1009"/>
                    <a:pt x="1009" y="807"/>
                    <a:pt x="1009" y="505"/>
                  </a:cubicBezTo>
                  <a:lnTo>
                    <a:pt x="1009" y="1"/>
                  </a:lnTo>
                  <a:lnTo>
                    <a:pt x="1" y="1"/>
                  </a:lnTo>
                  <a:lnTo>
                    <a:pt x="1" y="505"/>
                  </a:lnTo>
                  <a:cubicBezTo>
                    <a:pt x="1" y="807"/>
                    <a:pt x="203" y="1009"/>
                    <a:pt x="505" y="1009"/>
                  </a:cubicBezTo>
                  <a:close/>
                </a:path>
              </a:pathLst>
            </a:custGeom>
            <a:solidFill>
              <a:srgbClr val="733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0" name="Google Shape;8570;p48"/>
            <p:cNvSpPr/>
            <p:nvPr/>
          </p:nvSpPr>
          <p:spPr>
            <a:xfrm>
              <a:off x="5817204" y="4301191"/>
              <a:ext cx="18197" cy="45484"/>
            </a:xfrm>
            <a:custGeom>
              <a:avLst/>
              <a:gdLst/>
              <a:ahLst/>
              <a:cxnLst/>
              <a:rect l="l" t="t" r="r" b="b"/>
              <a:pathLst>
                <a:path w="1009" h="2522" extrusionOk="0">
                  <a:moveTo>
                    <a:pt x="0" y="1"/>
                  </a:moveTo>
                  <a:lnTo>
                    <a:pt x="0" y="2522"/>
                  </a:lnTo>
                  <a:lnTo>
                    <a:pt x="1009" y="2522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A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1" name="Google Shape;8571;p48"/>
            <p:cNvSpPr/>
            <p:nvPr/>
          </p:nvSpPr>
          <p:spPr>
            <a:xfrm>
              <a:off x="5817204" y="4346660"/>
              <a:ext cx="18197" cy="18197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504" y="1009"/>
                  </a:moveTo>
                  <a:lnTo>
                    <a:pt x="504" y="1009"/>
                  </a:lnTo>
                  <a:cubicBezTo>
                    <a:pt x="807" y="1009"/>
                    <a:pt x="1009" y="807"/>
                    <a:pt x="1009" y="505"/>
                  </a:cubicBezTo>
                  <a:lnTo>
                    <a:pt x="1009" y="1"/>
                  </a:lnTo>
                  <a:lnTo>
                    <a:pt x="0" y="1"/>
                  </a:lnTo>
                  <a:lnTo>
                    <a:pt x="0" y="505"/>
                  </a:lnTo>
                  <a:cubicBezTo>
                    <a:pt x="0" y="807"/>
                    <a:pt x="202" y="1009"/>
                    <a:pt x="504" y="1009"/>
                  </a:cubicBezTo>
                  <a:close/>
                </a:path>
              </a:pathLst>
            </a:custGeom>
            <a:solidFill>
              <a:srgbClr val="C7B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2" name="Google Shape;8572;p48"/>
            <p:cNvSpPr/>
            <p:nvPr/>
          </p:nvSpPr>
          <p:spPr>
            <a:xfrm>
              <a:off x="5835384" y="4301191"/>
              <a:ext cx="20019" cy="45484"/>
            </a:xfrm>
            <a:custGeom>
              <a:avLst/>
              <a:gdLst/>
              <a:ahLst/>
              <a:cxnLst/>
              <a:rect l="l" t="t" r="r" b="b"/>
              <a:pathLst>
                <a:path w="1110" h="2522" extrusionOk="0">
                  <a:moveTo>
                    <a:pt x="1" y="1"/>
                  </a:moveTo>
                  <a:lnTo>
                    <a:pt x="1" y="2522"/>
                  </a:lnTo>
                  <a:lnTo>
                    <a:pt x="1110" y="2522"/>
                  </a:lnTo>
                  <a:lnTo>
                    <a:pt x="1110" y="1"/>
                  </a:lnTo>
                  <a:close/>
                </a:path>
              </a:pathLst>
            </a:custGeom>
            <a:solidFill>
              <a:srgbClr val="944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3" name="Google Shape;8573;p48"/>
            <p:cNvSpPr/>
            <p:nvPr/>
          </p:nvSpPr>
          <p:spPr>
            <a:xfrm>
              <a:off x="5835384" y="4346660"/>
              <a:ext cx="18197" cy="18197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505" y="1009"/>
                  </a:moveTo>
                  <a:lnTo>
                    <a:pt x="505" y="1009"/>
                  </a:lnTo>
                  <a:cubicBezTo>
                    <a:pt x="807" y="1009"/>
                    <a:pt x="1009" y="807"/>
                    <a:pt x="1009" y="505"/>
                  </a:cubicBezTo>
                  <a:lnTo>
                    <a:pt x="1009" y="1"/>
                  </a:lnTo>
                  <a:lnTo>
                    <a:pt x="1" y="1"/>
                  </a:lnTo>
                  <a:lnTo>
                    <a:pt x="1" y="505"/>
                  </a:lnTo>
                  <a:cubicBezTo>
                    <a:pt x="1" y="807"/>
                    <a:pt x="202" y="1009"/>
                    <a:pt x="505" y="1009"/>
                  </a:cubicBezTo>
                  <a:close/>
                </a:path>
              </a:pathLst>
            </a:custGeom>
            <a:solidFill>
              <a:srgbClr val="733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4" name="Google Shape;8574;p48"/>
            <p:cNvSpPr/>
            <p:nvPr/>
          </p:nvSpPr>
          <p:spPr>
            <a:xfrm>
              <a:off x="5855387" y="4301191"/>
              <a:ext cx="18197" cy="45484"/>
            </a:xfrm>
            <a:custGeom>
              <a:avLst/>
              <a:gdLst/>
              <a:ahLst/>
              <a:cxnLst/>
              <a:rect l="l" t="t" r="r" b="b"/>
              <a:pathLst>
                <a:path w="1009" h="2522" extrusionOk="0">
                  <a:moveTo>
                    <a:pt x="1" y="1"/>
                  </a:moveTo>
                  <a:lnTo>
                    <a:pt x="1" y="2522"/>
                  </a:lnTo>
                  <a:lnTo>
                    <a:pt x="1009" y="2522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A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5" name="Google Shape;8575;p48"/>
            <p:cNvSpPr/>
            <p:nvPr/>
          </p:nvSpPr>
          <p:spPr>
            <a:xfrm>
              <a:off x="5855387" y="4346660"/>
              <a:ext cx="18197" cy="18197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505" y="1009"/>
                  </a:moveTo>
                  <a:lnTo>
                    <a:pt x="505" y="1009"/>
                  </a:lnTo>
                  <a:cubicBezTo>
                    <a:pt x="706" y="1009"/>
                    <a:pt x="1009" y="807"/>
                    <a:pt x="1009" y="505"/>
                  </a:cubicBezTo>
                  <a:lnTo>
                    <a:pt x="1009" y="1"/>
                  </a:lnTo>
                  <a:lnTo>
                    <a:pt x="1" y="1"/>
                  </a:lnTo>
                  <a:lnTo>
                    <a:pt x="1" y="505"/>
                  </a:lnTo>
                  <a:cubicBezTo>
                    <a:pt x="1" y="807"/>
                    <a:pt x="202" y="1009"/>
                    <a:pt x="505" y="1009"/>
                  </a:cubicBezTo>
                  <a:close/>
                </a:path>
              </a:pathLst>
            </a:custGeom>
            <a:solidFill>
              <a:srgbClr val="C7B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6" name="Google Shape;8576;p48"/>
            <p:cNvSpPr/>
            <p:nvPr/>
          </p:nvSpPr>
          <p:spPr>
            <a:xfrm>
              <a:off x="5873567" y="4301191"/>
              <a:ext cx="18215" cy="45484"/>
            </a:xfrm>
            <a:custGeom>
              <a:avLst/>
              <a:gdLst/>
              <a:ahLst/>
              <a:cxnLst/>
              <a:rect l="l" t="t" r="r" b="b"/>
              <a:pathLst>
                <a:path w="1010" h="2522" extrusionOk="0">
                  <a:moveTo>
                    <a:pt x="1" y="1"/>
                  </a:moveTo>
                  <a:lnTo>
                    <a:pt x="1" y="2522"/>
                  </a:lnTo>
                  <a:lnTo>
                    <a:pt x="1009" y="2522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944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7" name="Google Shape;8577;p48"/>
            <p:cNvSpPr/>
            <p:nvPr/>
          </p:nvSpPr>
          <p:spPr>
            <a:xfrm>
              <a:off x="5873567" y="4346660"/>
              <a:ext cx="18215" cy="18197"/>
            </a:xfrm>
            <a:custGeom>
              <a:avLst/>
              <a:gdLst/>
              <a:ahLst/>
              <a:cxnLst/>
              <a:rect l="l" t="t" r="r" b="b"/>
              <a:pathLst>
                <a:path w="1010" h="1009" extrusionOk="0">
                  <a:moveTo>
                    <a:pt x="505" y="1009"/>
                  </a:moveTo>
                  <a:lnTo>
                    <a:pt x="505" y="1009"/>
                  </a:lnTo>
                  <a:cubicBezTo>
                    <a:pt x="808" y="1009"/>
                    <a:pt x="1009" y="807"/>
                    <a:pt x="1009" y="505"/>
                  </a:cubicBezTo>
                  <a:lnTo>
                    <a:pt x="1009" y="1"/>
                  </a:lnTo>
                  <a:lnTo>
                    <a:pt x="1" y="1"/>
                  </a:lnTo>
                  <a:lnTo>
                    <a:pt x="1" y="505"/>
                  </a:lnTo>
                  <a:cubicBezTo>
                    <a:pt x="1" y="807"/>
                    <a:pt x="203" y="1009"/>
                    <a:pt x="505" y="1009"/>
                  </a:cubicBezTo>
                  <a:close/>
                </a:path>
              </a:pathLst>
            </a:custGeom>
            <a:solidFill>
              <a:srgbClr val="733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48"/>
            <p:cNvSpPr/>
            <p:nvPr/>
          </p:nvSpPr>
          <p:spPr>
            <a:xfrm>
              <a:off x="5891765" y="4301191"/>
              <a:ext cx="18197" cy="45484"/>
            </a:xfrm>
            <a:custGeom>
              <a:avLst/>
              <a:gdLst/>
              <a:ahLst/>
              <a:cxnLst/>
              <a:rect l="l" t="t" r="r" b="b"/>
              <a:pathLst>
                <a:path w="1009" h="2522" extrusionOk="0">
                  <a:moveTo>
                    <a:pt x="0" y="1"/>
                  </a:moveTo>
                  <a:lnTo>
                    <a:pt x="0" y="2522"/>
                  </a:lnTo>
                  <a:lnTo>
                    <a:pt x="1009" y="2522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A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9" name="Google Shape;8579;p48"/>
            <p:cNvSpPr/>
            <p:nvPr/>
          </p:nvSpPr>
          <p:spPr>
            <a:xfrm>
              <a:off x="5891765" y="4346660"/>
              <a:ext cx="18197" cy="18197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504" y="1009"/>
                  </a:moveTo>
                  <a:lnTo>
                    <a:pt x="504" y="1009"/>
                  </a:lnTo>
                  <a:cubicBezTo>
                    <a:pt x="807" y="1009"/>
                    <a:pt x="1009" y="807"/>
                    <a:pt x="1009" y="505"/>
                  </a:cubicBezTo>
                  <a:lnTo>
                    <a:pt x="1009" y="1"/>
                  </a:lnTo>
                  <a:lnTo>
                    <a:pt x="0" y="1"/>
                  </a:lnTo>
                  <a:lnTo>
                    <a:pt x="0" y="505"/>
                  </a:lnTo>
                  <a:cubicBezTo>
                    <a:pt x="0" y="807"/>
                    <a:pt x="202" y="1009"/>
                    <a:pt x="504" y="1009"/>
                  </a:cubicBezTo>
                  <a:close/>
                </a:path>
              </a:pathLst>
            </a:custGeom>
            <a:solidFill>
              <a:srgbClr val="C7B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0" name="Google Shape;8580;p48"/>
            <p:cNvSpPr/>
            <p:nvPr/>
          </p:nvSpPr>
          <p:spPr>
            <a:xfrm>
              <a:off x="5909946" y="4301191"/>
              <a:ext cx="18197" cy="45484"/>
            </a:xfrm>
            <a:custGeom>
              <a:avLst/>
              <a:gdLst/>
              <a:ahLst/>
              <a:cxnLst/>
              <a:rect l="l" t="t" r="r" b="b"/>
              <a:pathLst>
                <a:path w="1009" h="2522" extrusionOk="0">
                  <a:moveTo>
                    <a:pt x="1" y="1"/>
                  </a:moveTo>
                  <a:lnTo>
                    <a:pt x="1" y="2522"/>
                  </a:lnTo>
                  <a:lnTo>
                    <a:pt x="1009" y="2522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944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1" name="Google Shape;8581;p48"/>
            <p:cNvSpPr/>
            <p:nvPr/>
          </p:nvSpPr>
          <p:spPr>
            <a:xfrm>
              <a:off x="5909946" y="4346660"/>
              <a:ext cx="18197" cy="18197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505" y="1009"/>
                  </a:moveTo>
                  <a:lnTo>
                    <a:pt x="505" y="1009"/>
                  </a:lnTo>
                  <a:cubicBezTo>
                    <a:pt x="807" y="1009"/>
                    <a:pt x="1009" y="807"/>
                    <a:pt x="1009" y="505"/>
                  </a:cubicBezTo>
                  <a:lnTo>
                    <a:pt x="1009" y="1"/>
                  </a:lnTo>
                  <a:lnTo>
                    <a:pt x="1" y="1"/>
                  </a:lnTo>
                  <a:lnTo>
                    <a:pt x="1" y="505"/>
                  </a:lnTo>
                  <a:cubicBezTo>
                    <a:pt x="1" y="807"/>
                    <a:pt x="202" y="1009"/>
                    <a:pt x="505" y="1009"/>
                  </a:cubicBezTo>
                  <a:close/>
                </a:path>
              </a:pathLst>
            </a:custGeom>
            <a:solidFill>
              <a:srgbClr val="733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48"/>
            <p:cNvSpPr/>
            <p:nvPr/>
          </p:nvSpPr>
          <p:spPr>
            <a:xfrm>
              <a:off x="5449844" y="4301191"/>
              <a:ext cx="20019" cy="45484"/>
            </a:xfrm>
            <a:custGeom>
              <a:avLst/>
              <a:gdLst/>
              <a:ahLst/>
              <a:cxnLst/>
              <a:rect l="l" t="t" r="r" b="b"/>
              <a:pathLst>
                <a:path w="1110" h="2522" extrusionOk="0">
                  <a:moveTo>
                    <a:pt x="1" y="1"/>
                  </a:moveTo>
                  <a:lnTo>
                    <a:pt x="1" y="2522"/>
                  </a:lnTo>
                  <a:lnTo>
                    <a:pt x="1110" y="2522"/>
                  </a:lnTo>
                  <a:lnTo>
                    <a:pt x="1110" y="1"/>
                  </a:lnTo>
                  <a:close/>
                </a:path>
              </a:pathLst>
            </a:custGeom>
            <a:solidFill>
              <a:srgbClr val="944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48"/>
            <p:cNvSpPr/>
            <p:nvPr/>
          </p:nvSpPr>
          <p:spPr>
            <a:xfrm>
              <a:off x="5449844" y="4346660"/>
              <a:ext cx="18215" cy="18197"/>
            </a:xfrm>
            <a:custGeom>
              <a:avLst/>
              <a:gdLst/>
              <a:ahLst/>
              <a:cxnLst/>
              <a:rect l="l" t="t" r="r" b="b"/>
              <a:pathLst>
                <a:path w="1010" h="1009" extrusionOk="0">
                  <a:moveTo>
                    <a:pt x="505" y="1009"/>
                  </a:moveTo>
                  <a:lnTo>
                    <a:pt x="505" y="1009"/>
                  </a:lnTo>
                  <a:cubicBezTo>
                    <a:pt x="807" y="1009"/>
                    <a:pt x="1009" y="807"/>
                    <a:pt x="1009" y="505"/>
                  </a:cubicBezTo>
                  <a:lnTo>
                    <a:pt x="1009" y="1"/>
                  </a:lnTo>
                  <a:lnTo>
                    <a:pt x="1" y="1"/>
                  </a:lnTo>
                  <a:lnTo>
                    <a:pt x="1" y="505"/>
                  </a:lnTo>
                  <a:cubicBezTo>
                    <a:pt x="1" y="807"/>
                    <a:pt x="202" y="1009"/>
                    <a:pt x="505" y="1009"/>
                  </a:cubicBezTo>
                  <a:close/>
                </a:path>
              </a:pathLst>
            </a:custGeom>
            <a:solidFill>
              <a:srgbClr val="733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48"/>
            <p:cNvSpPr/>
            <p:nvPr/>
          </p:nvSpPr>
          <p:spPr>
            <a:xfrm>
              <a:off x="5468043" y="4301191"/>
              <a:ext cx="20019" cy="45484"/>
            </a:xfrm>
            <a:custGeom>
              <a:avLst/>
              <a:gdLst/>
              <a:ahLst/>
              <a:cxnLst/>
              <a:rect l="l" t="t" r="r" b="b"/>
              <a:pathLst>
                <a:path w="1110" h="2522" extrusionOk="0">
                  <a:moveTo>
                    <a:pt x="0" y="1"/>
                  </a:moveTo>
                  <a:lnTo>
                    <a:pt x="0" y="2522"/>
                  </a:lnTo>
                  <a:lnTo>
                    <a:pt x="1109" y="2522"/>
                  </a:lnTo>
                  <a:lnTo>
                    <a:pt x="1109" y="1"/>
                  </a:lnTo>
                  <a:close/>
                </a:path>
              </a:pathLst>
            </a:custGeom>
            <a:solidFill>
              <a:srgbClr val="FA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5" name="Google Shape;8585;p48"/>
            <p:cNvSpPr/>
            <p:nvPr/>
          </p:nvSpPr>
          <p:spPr>
            <a:xfrm>
              <a:off x="5468043" y="4346660"/>
              <a:ext cx="20019" cy="18197"/>
            </a:xfrm>
            <a:custGeom>
              <a:avLst/>
              <a:gdLst/>
              <a:ahLst/>
              <a:cxnLst/>
              <a:rect l="l" t="t" r="r" b="b"/>
              <a:pathLst>
                <a:path w="1110" h="1009" extrusionOk="0">
                  <a:moveTo>
                    <a:pt x="605" y="1009"/>
                  </a:moveTo>
                  <a:lnTo>
                    <a:pt x="605" y="1009"/>
                  </a:lnTo>
                  <a:cubicBezTo>
                    <a:pt x="807" y="1009"/>
                    <a:pt x="1109" y="807"/>
                    <a:pt x="1109" y="505"/>
                  </a:cubicBezTo>
                  <a:lnTo>
                    <a:pt x="1109" y="1"/>
                  </a:lnTo>
                  <a:lnTo>
                    <a:pt x="0" y="1"/>
                  </a:lnTo>
                  <a:lnTo>
                    <a:pt x="0" y="505"/>
                  </a:lnTo>
                  <a:cubicBezTo>
                    <a:pt x="0" y="807"/>
                    <a:pt x="303" y="1009"/>
                    <a:pt x="605" y="1009"/>
                  </a:cubicBezTo>
                  <a:close/>
                </a:path>
              </a:pathLst>
            </a:custGeom>
            <a:solidFill>
              <a:srgbClr val="C7B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6" name="Google Shape;8586;p48"/>
            <p:cNvSpPr/>
            <p:nvPr/>
          </p:nvSpPr>
          <p:spPr>
            <a:xfrm>
              <a:off x="5488045" y="4301191"/>
              <a:ext cx="18197" cy="45484"/>
            </a:xfrm>
            <a:custGeom>
              <a:avLst/>
              <a:gdLst/>
              <a:ahLst/>
              <a:cxnLst/>
              <a:rect l="l" t="t" r="r" b="b"/>
              <a:pathLst>
                <a:path w="1009" h="2522" extrusionOk="0">
                  <a:moveTo>
                    <a:pt x="0" y="1"/>
                  </a:moveTo>
                  <a:lnTo>
                    <a:pt x="0" y="2522"/>
                  </a:lnTo>
                  <a:lnTo>
                    <a:pt x="1008" y="2522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rgbClr val="944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7" name="Google Shape;8587;p48"/>
            <p:cNvSpPr/>
            <p:nvPr/>
          </p:nvSpPr>
          <p:spPr>
            <a:xfrm>
              <a:off x="5488045" y="4346660"/>
              <a:ext cx="18197" cy="18197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504" y="1009"/>
                  </a:moveTo>
                  <a:lnTo>
                    <a:pt x="504" y="1009"/>
                  </a:lnTo>
                  <a:cubicBezTo>
                    <a:pt x="807" y="1009"/>
                    <a:pt x="1008" y="807"/>
                    <a:pt x="1008" y="505"/>
                  </a:cubicBezTo>
                  <a:lnTo>
                    <a:pt x="1008" y="1"/>
                  </a:lnTo>
                  <a:lnTo>
                    <a:pt x="0" y="1"/>
                  </a:lnTo>
                  <a:lnTo>
                    <a:pt x="0" y="505"/>
                  </a:lnTo>
                  <a:cubicBezTo>
                    <a:pt x="0" y="807"/>
                    <a:pt x="202" y="1009"/>
                    <a:pt x="504" y="1009"/>
                  </a:cubicBezTo>
                  <a:close/>
                </a:path>
              </a:pathLst>
            </a:custGeom>
            <a:solidFill>
              <a:srgbClr val="733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8" name="Google Shape;8588;p48"/>
            <p:cNvSpPr/>
            <p:nvPr/>
          </p:nvSpPr>
          <p:spPr>
            <a:xfrm>
              <a:off x="5506225" y="4301191"/>
              <a:ext cx="18197" cy="45484"/>
            </a:xfrm>
            <a:custGeom>
              <a:avLst/>
              <a:gdLst/>
              <a:ahLst/>
              <a:cxnLst/>
              <a:rect l="l" t="t" r="r" b="b"/>
              <a:pathLst>
                <a:path w="1009" h="2522" extrusionOk="0">
                  <a:moveTo>
                    <a:pt x="0" y="1"/>
                  </a:moveTo>
                  <a:lnTo>
                    <a:pt x="0" y="2522"/>
                  </a:lnTo>
                  <a:lnTo>
                    <a:pt x="1009" y="2522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A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48"/>
            <p:cNvSpPr/>
            <p:nvPr/>
          </p:nvSpPr>
          <p:spPr>
            <a:xfrm>
              <a:off x="5506225" y="4346660"/>
              <a:ext cx="18197" cy="18197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505" y="1009"/>
                  </a:moveTo>
                  <a:lnTo>
                    <a:pt x="505" y="1009"/>
                  </a:lnTo>
                  <a:cubicBezTo>
                    <a:pt x="807" y="1009"/>
                    <a:pt x="1009" y="807"/>
                    <a:pt x="1009" y="505"/>
                  </a:cubicBezTo>
                  <a:lnTo>
                    <a:pt x="1009" y="1"/>
                  </a:lnTo>
                  <a:lnTo>
                    <a:pt x="0" y="1"/>
                  </a:lnTo>
                  <a:lnTo>
                    <a:pt x="0" y="505"/>
                  </a:lnTo>
                  <a:cubicBezTo>
                    <a:pt x="0" y="807"/>
                    <a:pt x="202" y="1009"/>
                    <a:pt x="505" y="1009"/>
                  </a:cubicBezTo>
                  <a:close/>
                </a:path>
              </a:pathLst>
            </a:custGeom>
            <a:solidFill>
              <a:srgbClr val="C7B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0" name="Google Shape;8590;p48"/>
            <p:cNvSpPr/>
            <p:nvPr/>
          </p:nvSpPr>
          <p:spPr>
            <a:xfrm>
              <a:off x="5524406" y="4301191"/>
              <a:ext cx="18215" cy="45484"/>
            </a:xfrm>
            <a:custGeom>
              <a:avLst/>
              <a:gdLst/>
              <a:ahLst/>
              <a:cxnLst/>
              <a:rect l="l" t="t" r="r" b="b"/>
              <a:pathLst>
                <a:path w="1010" h="2522" extrusionOk="0">
                  <a:moveTo>
                    <a:pt x="1" y="1"/>
                  </a:moveTo>
                  <a:lnTo>
                    <a:pt x="1" y="2522"/>
                  </a:lnTo>
                  <a:lnTo>
                    <a:pt x="1009" y="2522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944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1" name="Google Shape;8591;p48"/>
            <p:cNvSpPr/>
            <p:nvPr/>
          </p:nvSpPr>
          <p:spPr>
            <a:xfrm>
              <a:off x="5524406" y="4346660"/>
              <a:ext cx="18215" cy="18197"/>
            </a:xfrm>
            <a:custGeom>
              <a:avLst/>
              <a:gdLst/>
              <a:ahLst/>
              <a:cxnLst/>
              <a:rect l="l" t="t" r="r" b="b"/>
              <a:pathLst>
                <a:path w="1010" h="1009" extrusionOk="0">
                  <a:moveTo>
                    <a:pt x="505" y="1009"/>
                  </a:moveTo>
                  <a:lnTo>
                    <a:pt x="505" y="1009"/>
                  </a:lnTo>
                  <a:cubicBezTo>
                    <a:pt x="807" y="1009"/>
                    <a:pt x="1009" y="807"/>
                    <a:pt x="1009" y="505"/>
                  </a:cubicBezTo>
                  <a:lnTo>
                    <a:pt x="1009" y="1"/>
                  </a:lnTo>
                  <a:lnTo>
                    <a:pt x="1" y="1"/>
                  </a:lnTo>
                  <a:lnTo>
                    <a:pt x="1" y="505"/>
                  </a:lnTo>
                  <a:cubicBezTo>
                    <a:pt x="1" y="807"/>
                    <a:pt x="202" y="1009"/>
                    <a:pt x="505" y="1009"/>
                  </a:cubicBezTo>
                  <a:close/>
                </a:path>
              </a:pathLst>
            </a:custGeom>
            <a:solidFill>
              <a:srgbClr val="733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48"/>
            <p:cNvSpPr/>
            <p:nvPr/>
          </p:nvSpPr>
          <p:spPr>
            <a:xfrm>
              <a:off x="5542604" y="4301191"/>
              <a:ext cx="18197" cy="45484"/>
            </a:xfrm>
            <a:custGeom>
              <a:avLst/>
              <a:gdLst/>
              <a:ahLst/>
              <a:cxnLst/>
              <a:rect l="l" t="t" r="r" b="b"/>
              <a:pathLst>
                <a:path w="1009" h="2522" extrusionOk="0">
                  <a:moveTo>
                    <a:pt x="0" y="1"/>
                  </a:moveTo>
                  <a:lnTo>
                    <a:pt x="0" y="2522"/>
                  </a:lnTo>
                  <a:lnTo>
                    <a:pt x="1008" y="2522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rgbClr val="FA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48"/>
            <p:cNvSpPr/>
            <p:nvPr/>
          </p:nvSpPr>
          <p:spPr>
            <a:xfrm>
              <a:off x="5542604" y="4346660"/>
              <a:ext cx="20019" cy="18197"/>
            </a:xfrm>
            <a:custGeom>
              <a:avLst/>
              <a:gdLst/>
              <a:ahLst/>
              <a:cxnLst/>
              <a:rect l="l" t="t" r="r" b="b"/>
              <a:pathLst>
                <a:path w="1110" h="1009" extrusionOk="0">
                  <a:moveTo>
                    <a:pt x="504" y="1009"/>
                  </a:moveTo>
                  <a:lnTo>
                    <a:pt x="504" y="1009"/>
                  </a:lnTo>
                  <a:cubicBezTo>
                    <a:pt x="807" y="1009"/>
                    <a:pt x="1109" y="807"/>
                    <a:pt x="1109" y="505"/>
                  </a:cubicBezTo>
                  <a:lnTo>
                    <a:pt x="1109" y="1"/>
                  </a:lnTo>
                  <a:lnTo>
                    <a:pt x="0" y="1"/>
                  </a:lnTo>
                  <a:lnTo>
                    <a:pt x="0" y="505"/>
                  </a:lnTo>
                  <a:cubicBezTo>
                    <a:pt x="0" y="807"/>
                    <a:pt x="303" y="1009"/>
                    <a:pt x="504" y="1009"/>
                  </a:cubicBezTo>
                  <a:close/>
                </a:path>
              </a:pathLst>
            </a:custGeom>
            <a:solidFill>
              <a:srgbClr val="C7B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48"/>
            <p:cNvSpPr/>
            <p:nvPr/>
          </p:nvSpPr>
          <p:spPr>
            <a:xfrm>
              <a:off x="5560784" y="4301191"/>
              <a:ext cx="20019" cy="45484"/>
            </a:xfrm>
            <a:custGeom>
              <a:avLst/>
              <a:gdLst/>
              <a:ahLst/>
              <a:cxnLst/>
              <a:rect l="l" t="t" r="r" b="b"/>
              <a:pathLst>
                <a:path w="1110" h="2522" extrusionOk="0">
                  <a:moveTo>
                    <a:pt x="0" y="1"/>
                  </a:moveTo>
                  <a:lnTo>
                    <a:pt x="0" y="2522"/>
                  </a:lnTo>
                  <a:lnTo>
                    <a:pt x="1109" y="2522"/>
                  </a:lnTo>
                  <a:lnTo>
                    <a:pt x="1109" y="1"/>
                  </a:lnTo>
                  <a:close/>
                </a:path>
              </a:pathLst>
            </a:custGeom>
            <a:solidFill>
              <a:srgbClr val="944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48"/>
            <p:cNvSpPr/>
            <p:nvPr/>
          </p:nvSpPr>
          <p:spPr>
            <a:xfrm>
              <a:off x="5562606" y="4346660"/>
              <a:ext cx="18197" cy="18197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504" y="1009"/>
                  </a:moveTo>
                  <a:lnTo>
                    <a:pt x="504" y="1009"/>
                  </a:lnTo>
                  <a:cubicBezTo>
                    <a:pt x="807" y="1009"/>
                    <a:pt x="1008" y="807"/>
                    <a:pt x="1008" y="505"/>
                  </a:cubicBezTo>
                  <a:lnTo>
                    <a:pt x="1008" y="1"/>
                  </a:lnTo>
                  <a:lnTo>
                    <a:pt x="0" y="1"/>
                  </a:lnTo>
                  <a:lnTo>
                    <a:pt x="0" y="505"/>
                  </a:lnTo>
                  <a:cubicBezTo>
                    <a:pt x="0" y="807"/>
                    <a:pt x="202" y="1009"/>
                    <a:pt x="504" y="1009"/>
                  </a:cubicBezTo>
                  <a:close/>
                </a:path>
              </a:pathLst>
            </a:custGeom>
            <a:solidFill>
              <a:srgbClr val="733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48"/>
            <p:cNvSpPr/>
            <p:nvPr/>
          </p:nvSpPr>
          <p:spPr>
            <a:xfrm>
              <a:off x="5580787" y="4301191"/>
              <a:ext cx="18197" cy="45484"/>
            </a:xfrm>
            <a:custGeom>
              <a:avLst/>
              <a:gdLst/>
              <a:ahLst/>
              <a:cxnLst/>
              <a:rect l="l" t="t" r="r" b="b"/>
              <a:pathLst>
                <a:path w="1009" h="2522" extrusionOk="0">
                  <a:moveTo>
                    <a:pt x="0" y="1"/>
                  </a:moveTo>
                  <a:lnTo>
                    <a:pt x="0" y="2522"/>
                  </a:lnTo>
                  <a:lnTo>
                    <a:pt x="1009" y="2522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A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7" name="Google Shape;8597;p48"/>
            <p:cNvSpPr/>
            <p:nvPr/>
          </p:nvSpPr>
          <p:spPr>
            <a:xfrm>
              <a:off x="5580787" y="4346660"/>
              <a:ext cx="18197" cy="18197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505" y="1009"/>
                  </a:moveTo>
                  <a:lnTo>
                    <a:pt x="505" y="1009"/>
                  </a:lnTo>
                  <a:cubicBezTo>
                    <a:pt x="807" y="1009"/>
                    <a:pt x="1009" y="807"/>
                    <a:pt x="1009" y="505"/>
                  </a:cubicBezTo>
                  <a:lnTo>
                    <a:pt x="1009" y="1"/>
                  </a:lnTo>
                  <a:lnTo>
                    <a:pt x="0" y="1"/>
                  </a:lnTo>
                  <a:lnTo>
                    <a:pt x="0" y="505"/>
                  </a:lnTo>
                  <a:cubicBezTo>
                    <a:pt x="0" y="807"/>
                    <a:pt x="202" y="1009"/>
                    <a:pt x="505" y="1009"/>
                  </a:cubicBezTo>
                  <a:close/>
                </a:path>
              </a:pathLst>
            </a:custGeom>
            <a:solidFill>
              <a:srgbClr val="C7B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48"/>
            <p:cNvSpPr/>
            <p:nvPr/>
          </p:nvSpPr>
          <p:spPr>
            <a:xfrm>
              <a:off x="5598967" y="4301191"/>
              <a:ext cx="18215" cy="45484"/>
            </a:xfrm>
            <a:custGeom>
              <a:avLst/>
              <a:gdLst/>
              <a:ahLst/>
              <a:cxnLst/>
              <a:rect l="l" t="t" r="r" b="b"/>
              <a:pathLst>
                <a:path w="1010" h="2522" extrusionOk="0">
                  <a:moveTo>
                    <a:pt x="1" y="1"/>
                  </a:moveTo>
                  <a:lnTo>
                    <a:pt x="1" y="2522"/>
                  </a:lnTo>
                  <a:lnTo>
                    <a:pt x="1009" y="2522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944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48"/>
            <p:cNvSpPr/>
            <p:nvPr/>
          </p:nvSpPr>
          <p:spPr>
            <a:xfrm>
              <a:off x="5598967" y="4346660"/>
              <a:ext cx="18215" cy="18197"/>
            </a:xfrm>
            <a:custGeom>
              <a:avLst/>
              <a:gdLst/>
              <a:ahLst/>
              <a:cxnLst/>
              <a:rect l="l" t="t" r="r" b="b"/>
              <a:pathLst>
                <a:path w="1010" h="1009" extrusionOk="0">
                  <a:moveTo>
                    <a:pt x="505" y="1009"/>
                  </a:moveTo>
                  <a:lnTo>
                    <a:pt x="505" y="1009"/>
                  </a:lnTo>
                  <a:cubicBezTo>
                    <a:pt x="807" y="1009"/>
                    <a:pt x="1009" y="807"/>
                    <a:pt x="1009" y="505"/>
                  </a:cubicBezTo>
                  <a:lnTo>
                    <a:pt x="1009" y="1"/>
                  </a:lnTo>
                  <a:lnTo>
                    <a:pt x="1" y="1"/>
                  </a:lnTo>
                  <a:lnTo>
                    <a:pt x="1" y="505"/>
                  </a:lnTo>
                  <a:cubicBezTo>
                    <a:pt x="1" y="807"/>
                    <a:pt x="202" y="1009"/>
                    <a:pt x="505" y="1009"/>
                  </a:cubicBezTo>
                  <a:close/>
                </a:path>
              </a:pathLst>
            </a:custGeom>
            <a:solidFill>
              <a:srgbClr val="733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48"/>
            <p:cNvSpPr/>
            <p:nvPr/>
          </p:nvSpPr>
          <p:spPr>
            <a:xfrm>
              <a:off x="5617165" y="4301191"/>
              <a:ext cx="18197" cy="45484"/>
            </a:xfrm>
            <a:custGeom>
              <a:avLst/>
              <a:gdLst/>
              <a:ahLst/>
              <a:cxnLst/>
              <a:rect l="l" t="t" r="r" b="b"/>
              <a:pathLst>
                <a:path w="1009" h="2522" extrusionOk="0">
                  <a:moveTo>
                    <a:pt x="0" y="1"/>
                  </a:moveTo>
                  <a:lnTo>
                    <a:pt x="0" y="2522"/>
                  </a:lnTo>
                  <a:lnTo>
                    <a:pt x="1008" y="2522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rgbClr val="FA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48"/>
            <p:cNvSpPr/>
            <p:nvPr/>
          </p:nvSpPr>
          <p:spPr>
            <a:xfrm>
              <a:off x="5617165" y="4346660"/>
              <a:ext cx="18197" cy="18197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504" y="1009"/>
                  </a:moveTo>
                  <a:lnTo>
                    <a:pt x="504" y="1009"/>
                  </a:lnTo>
                  <a:cubicBezTo>
                    <a:pt x="807" y="1009"/>
                    <a:pt x="1008" y="807"/>
                    <a:pt x="1008" y="505"/>
                  </a:cubicBezTo>
                  <a:lnTo>
                    <a:pt x="1008" y="1"/>
                  </a:lnTo>
                  <a:lnTo>
                    <a:pt x="0" y="1"/>
                  </a:lnTo>
                  <a:lnTo>
                    <a:pt x="0" y="505"/>
                  </a:lnTo>
                  <a:cubicBezTo>
                    <a:pt x="0" y="807"/>
                    <a:pt x="202" y="1009"/>
                    <a:pt x="504" y="1009"/>
                  </a:cubicBezTo>
                  <a:close/>
                </a:path>
              </a:pathLst>
            </a:custGeom>
            <a:solidFill>
              <a:srgbClr val="C7B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48"/>
            <p:cNvSpPr/>
            <p:nvPr/>
          </p:nvSpPr>
          <p:spPr>
            <a:xfrm>
              <a:off x="5635346" y="4301191"/>
              <a:ext cx="18197" cy="45484"/>
            </a:xfrm>
            <a:custGeom>
              <a:avLst/>
              <a:gdLst/>
              <a:ahLst/>
              <a:cxnLst/>
              <a:rect l="l" t="t" r="r" b="b"/>
              <a:pathLst>
                <a:path w="1009" h="2522" extrusionOk="0">
                  <a:moveTo>
                    <a:pt x="0" y="1"/>
                  </a:moveTo>
                  <a:lnTo>
                    <a:pt x="0" y="2522"/>
                  </a:lnTo>
                  <a:lnTo>
                    <a:pt x="1009" y="2522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944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48"/>
            <p:cNvSpPr/>
            <p:nvPr/>
          </p:nvSpPr>
          <p:spPr>
            <a:xfrm>
              <a:off x="5635346" y="4346660"/>
              <a:ext cx="20019" cy="18197"/>
            </a:xfrm>
            <a:custGeom>
              <a:avLst/>
              <a:gdLst/>
              <a:ahLst/>
              <a:cxnLst/>
              <a:rect l="l" t="t" r="r" b="b"/>
              <a:pathLst>
                <a:path w="1110" h="1009" extrusionOk="0">
                  <a:moveTo>
                    <a:pt x="505" y="1009"/>
                  </a:moveTo>
                  <a:lnTo>
                    <a:pt x="505" y="1009"/>
                  </a:lnTo>
                  <a:cubicBezTo>
                    <a:pt x="807" y="1009"/>
                    <a:pt x="1109" y="807"/>
                    <a:pt x="1109" y="505"/>
                  </a:cubicBezTo>
                  <a:lnTo>
                    <a:pt x="1109" y="1"/>
                  </a:lnTo>
                  <a:lnTo>
                    <a:pt x="0" y="1"/>
                  </a:lnTo>
                  <a:lnTo>
                    <a:pt x="0" y="505"/>
                  </a:lnTo>
                  <a:cubicBezTo>
                    <a:pt x="0" y="807"/>
                    <a:pt x="303" y="1009"/>
                    <a:pt x="505" y="1009"/>
                  </a:cubicBezTo>
                  <a:close/>
                </a:path>
              </a:pathLst>
            </a:custGeom>
            <a:solidFill>
              <a:srgbClr val="733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48"/>
            <p:cNvSpPr/>
            <p:nvPr/>
          </p:nvSpPr>
          <p:spPr>
            <a:xfrm>
              <a:off x="5959040" y="4301191"/>
              <a:ext cx="18215" cy="45484"/>
            </a:xfrm>
            <a:custGeom>
              <a:avLst/>
              <a:gdLst/>
              <a:ahLst/>
              <a:cxnLst/>
              <a:rect l="l" t="t" r="r" b="b"/>
              <a:pathLst>
                <a:path w="1010" h="2522" extrusionOk="0">
                  <a:moveTo>
                    <a:pt x="1" y="1"/>
                  </a:moveTo>
                  <a:lnTo>
                    <a:pt x="1" y="2522"/>
                  </a:lnTo>
                  <a:lnTo>
                    <a:pt x="1009" y="2522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944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48"/>
            <p:cNvSpPr/>
            <p:nvPr/>
          </p:nvSpPr>
          <p:spPr>
            <a:xfrm>
              <a:off x="5957237" y="4346660"/>
              <a:ext cx="20019" cy="18197"/>
            </a:xfrm>
            <a:custGeom>
              <a:avLst/>
              <a:gdLst/>
              <a:ahLst/>
              <a:cxnLst/>
              <a:rect l="l" t="t" r="r" b="b"/>
              <a:pathLst>
                <a:path w="1110" h="1009" extrusionOk="0">
                  <a:moveTo>
                    <a:pt x="605" y="1009"/>
                  </a:moveTo>
                  <a:lnTo>
                    <a:pt x="605" y="1009"/>
                  </a:lnTo>
                  <a:cubicBezTo>
                    <a:pt x="908" y="1009"/>
                    <a:pt x="1109" y="807"/>
                    <a:pt x="1109" y="505"/>
                  </a:cubicBezTo>
                  <a:lnTo>
                    <a:pt x="1109" y="1"/>
                  </a:lnTo>
                  <a:lnTo>
                    <a:pt x="101" y="1"/>
                  </a:lnTo>
                  <a:lnTo>
                    <a:pt x="101" y="505"/>
                  </a:lnTo>
                  <a:cubicBezTo>
                    <a:pt x="0" y="807"/>
                    <a:pt x="303" y="1009"/>
                    <a:pt x="605" y="1009"/>
                  </a:cubicBezTo>
                  <a:close/>
                </a:path>
              </a:pathLst>
            </a:custGeom>
            <a:solidFill>
              <a:srgbClr val="733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48"/>
            <p:cNvSpPr/>
            <p:nvPr/>
          </p:nvSpPr>
          <p:spPr>
            <a:xfrm>
              <a:off x="5977239" y="4301191"/>
              <a:ext cx="20019" cy="45484"/>
            </a:xfrm>
            <a:custGeom>
              <a:avLst/>
              <a:gdLst/>
              <a:ahLst/>
              <a:cxnLst/>
              <a:rect l="l" t="t" r="r" b="b"/>
              <a:pathLst>
                <a:path w="1110" h="2522" extrusionOk="0">
                  <a:moveTo>
                    <a:pt x="0" y="1"/>
                  </a:moveTo>
                  <a:lnTo>
                    <a:pt x="0" y="2522"/>
                  </a:lnTo>
                  <a:lnTo>
                    <a:pt x="1109" y="2522"/>
                  </a:lnTo>
                  <a:lnTo>
                    <a:pt x="1109" y="1"/>
                  </a:lnTo>
                  <a:close/>
                </a:path>
              </a:pathLst>
            </a:custGeom>
            <a:solidFill>
              <a:srgbClr val="FA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48"/>
            <p:cNvSpPr/>
            <p:nvPr/>
          </p:nvSpPr>
          <p:spPr>
            <a:xfrm>
              <a:off x="5977239" y="4346660"/>
              <a:ext cx="18197" cy="18197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504" y="1009"/>
                  </a:moveTo>
                  <a:lnTo>
                    <a:pt x="504" y="1009"/>
                  </a:lnTo>
                  <a:cubicBezTo>
                    <a:pt x="807" y="1009"/>
                    <a:pt x="1009" y="807"/>
                    <a:pt x="1009" y="505"/>
                  </a:cubicBezTo>
                  <a:lnTo>
                    <a:pt x="1009" y="1"/>
                  </a:lnTo>
                  <a:lnTo>
                    <a:pt x="0" y="1"/>
                  </a:lnTo>
                  <a:lnTo>
                    <a:pt x="0" y="505"/>
                  </a:lnTo>
                  <a:cubicBezTo>
                    <a:pt x="0" y="807"/>
                    <a:pt x="202" y="1009"/>
                    <a:pt x="504" y="1009"/>
                  </a:cubicBezTo>
                  <a:close/>
                </a:path>
              </a:pathLst>
            </a:custGeom>
            <a:solidFill>
              <a:srgbClr val="C7B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48"/>
            <p:cNvSpPr/>
            <p:nvPr/>
          </p:nvSpPr>
          <p:spPr>
            <a:xfrm>
              <a:off x="5995419" y="4301191"/>
              <a:ext cx="20019" cy="45484"/>
            </a:xfrm>
            <a:custGeom>
              <a:avLst/>
              <a:gdLst/>
              <a:ahLst/>
              <a:cxnLst/>
              <a:rect l="l" t="t" r="r" b="b"/>
              <a:pathLst>
                <a:path w="1110" h="2522" extrusionOk="0">
                  <a:moveTo>
                    <a:pt x="1" y="1"/>
                  </a:moveTo>
                  <a:lnTo>
                    <a:pt x="1" y="2522"/>
                  </a:lnTo>
                  <a:lnTo>
                    <a:pt x="1110" y="2522"/>
                  </a:lnTo>
                  <a:lnTo>
                    <a:pt x="1110" y="1"/>
                  </a:lnTo>
                  <a:close/>
                </a:path>
              </a:pathLst>
            </a:custGeom>
            <a:solidFill>
              <a:srgbClr val="944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48"/>
            <p:cNvSpPr/>
            <p:nvPr/>
          </p:nvSpPr>
          <p:spPr>
            <a:xfrm>
              <a:off x="5995419" y="4346660"/>
              <a:ext cx="20019" cy="18197"/>
            </a:xfrm>
            <a:custGeom>
              <a:avLst/>
              <a:gdLst/>
              <a:ahLst/>
              <a:cxnLst/>
              <a:rect l="l" t="t" r="r" b="b"/>
              <a:pathLst>
                <a:path w="1110" h="1009" extrusionOk="0">
                  <a:moveTo>
                    <a:pt x="606" y="1009"/>
                  </a:moveTo>
                  <a:lnTo>
                    <a:pt x="606" y="1009"/>
                  </a:lnTo>
                  <a:cubicBezTo>
                    <a:pt x="807" y="1009"/>
                    <a:pt x="1110" y="807"/>
                    <a:pt x="1110" y="505"/>
                  </a:cubicBezTo>
                  <a:lnTo>
                    <a:pt x="1110" y="1"/>
                  </a:lnTo>
                  <a:lnTo>
                    <a:pt x="1" y="1"/>
                  </a:lnTo>
                  <a:lnTo>
                    <a:pt x="1" y="505"/>
                  </a:lnTo>
                  <a:cubicBezTo>
                    <a:pt x="1" y="807"/>
                    <a:pt x="303" y="1009"/>
                    <a:pt x="606" y="1009"/>
                  </a:cubicBezTo>
                  <a:close/>
                </a:path>
              </a:pathLst>
            </a:custGeom>
            <a:solidFill>
              <a:srgbClr val="733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48"/>
            <p:cNvSpPr/>
            <p:nvPr/>
          </p:nvSpPr>
          <p:spPr>
            <a:xfrm>
              <a:off x="6015421" y="4301191"/>
              <a:ext cx="18197" cy="45484"/>
            </a:xfrm>
            <a:custGeom>
              <a:avLst/>
              <a:gdLst/>
              <a:ahLst/>
              <a:cxnLst/>
              <a:rect l="l" t="t" r="r" b="b"/>
              <a:pathLst>
                <a:path w="1009" h="2522" extrusionOk="0">
                  <a:moveTo>
                    <a:pt x="1" y="1"/>
                  </a:moveTo>
                  <a:lnTo>
                    <a:pt x="1" y="2522"/>
                  </a:lnTo>
                  <a:lnTo>
                    <a:pt x="1009" y="2522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A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48"/>
            <p:cNvSpPr/>
            <p:nvPr/>
          </p:nvSpPr>
          <p:spPr>
            <a:xfrm>
              <a:off x="6015421" y="4346660"/>
              <a:ext cx="18197" cy="18197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505" y="1009"/>
                  </a:moveTo>
                  <a:lnTo>
                    <a:pt x="505" y="1009"/>
                  </a:lnTo>
                  <a:cubicBezTo>
                    <a:pt x="807" y="1009"/>
                    <a:pt x="1009" y="807"/>
                    <a:pt x="1009" y="505"/>
                  </a:cubicBezTo>
                  <a:lnTo>
                    <a:pt x="1009" y="1"/>
                  </a:lnTo>
                  <a:lnTo>
                    <a:pt x="1" y="1"/>
                  </a:lnTo>
                  <a:lnTo>
                    <a:pt x="1" y="505"/>
                  </a:lnTo>
                  <a:cubicBezTo>
                    <a:pt x="1" y="807"/>
                    <a:pt x="202" y="1009"/>
                    <a:pt x="505" y="1009"/>
                  </a:cubicBezTo>
                  <a:close/>
                </a:path>
              </a:pathLst>
            </a:custGeom>
            <a:solidFill>
              <a:srgbClr val="C7B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48"/>
            <p:cNvSpPr/>
            <p:nvPr/>
          </p:nvSpPr>
          <p:spPr>
            <a:xfrm>
              <a:off x="6033601" y="4301191"/>
              <a:ext cx="18215" cy="45484"/>
            </a:xfrm>
            <a:custGeom>
              <a:avLst/>
              <a:gdLst/>
              <a:ahLst/>
              <a:cxnLst/>
              <a:rect l="l" t="t" r="r" b="b"/>
              <a:pathLst>
                <a:path w="1010" h="2522" extrusionOk="0">
                  <a:moveTo>
                    <a:pt x="1" y="1"/>
                  </a:moveTo>
                  <a:lnTo>
                    <a:pt x="1" y="2522"/>
                  </a:lnTo>
                  <a:lnTo>
                    <a:pt x="1009" y="2522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944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48"/>
            <p:cNvSpPr/>
            <p:nvPr/>
          </p:nvSpPr>
          <p:spPr>
            <a:xfrm>
              <a:off x="6033601" y="4346660"/>
              <a:ext cx="18215" cy="18197"/>
            </a:xfrm>
            <a:custGeom>
              <a:avLst/>
              <a:gdLst/>
              <a:ahLst/>
              <a:cxnLst/>
              <a:rect l="l" t="t" r="r" b="b"/>
              <a:pathLst>
                <a:path w="1010" h="1009" extrusionOk="0">
                  <a:moveTo>
                    <a:pt x="505" y="1009"/>
                  </a:moveTo>
                  <a:lnTo>
                    <a:pt x="505" y="1009"/>
                  </a:lnTo>
                  <a:cubicBezTo>
                    <a:pt x="808" y="1009"/>
                    <a:pt x="1009" y="807"/>
                    <a:pt x="1009" y="505"/>
                  </a:cubicBezTo>
                  <a:lnTo>
                    <a:pt x="1009" y="1"/>
                  </a:lnTo>
                  <a:lnTo>
                    <a:pt x="1" y="1"/>
                  </a:lnTo>
                  <a:lnTo>
                    <a:pt x="1" y="505"/>
                  </a:lnTo>
                  <a:cubicBezTo>
                    <a:pt x="1" y="807"/>
                    <a:pt x="203" y="1009"/>
                    <a:pt x="505" y="1009"/>
                  </a:cubicBezTo>
                  <a:close/>
                </a:path>
              </a:pathLst>
            </a:custGeom>
            <a:solidFill>
              <a:srgbClr val="733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48"/>
            <p:cNvSpPr/>
            <p:nvPr/>
          </p:nvSpPr>
          <p:spPr>
            <a:xfrm>
              <a:off x="6051800" y="4301191"/>
              <a:ext cx="18197" cy="45484"/>
            </a:xfrm>
            <a:custGeom>
              <a:avLst/>
              <a:gdLst/>
              <a:ahLst/>
              <a:cxnLst/>
              <a:rect l="l" t="t" r="r" b="b"/>
              <a:pathLst>
                <a:path w="1009" h="2522" extrusionOk="0">
                  <a:moveTo>
                    <a:pt x="0" y="1"/>
                  </a:moveTo>
                  <a:lnTo>
                    <a:pt x="0" y="2522"/>
                  </a:lnTo>
                  <a:lnTo>
                    <a:pt x="1009" y="2522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A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48"/>
            <p:cNvSpPr/>
            <p:nvPr/>
          </p:nvSpPr>
          <p:spPr>
            <a:xfrm>
              <a:off x="6051800" y="4346660"/>
              <a:ext cx="18197" cy="18197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504" y="1009"/>
                  </a:moveTo>
                  <a:lnTo>
                    <a:pt x="504" y="1009"/>
                  </a:lnTo>
                  <a:cubicBezTo>
                    <a:pt x="807" y="1009"/>
                    <a:pt x="1009" y="807"/>
                    <a:pt x="1009" y="505"/>
                  </a:cubicBezTo>
                  <a:lnTo>
                    <a:pt x="1009" y="1"/>
                  </a:lnTo>
                  <a:lnTo>
                    <a:pt x="0" y="1"/>
                  </a:lnTo>
                  <a:lnTo>
                    <a:pt x="0" y="505"/>
                  </a:lnTo>
                  <a:cubicBezTo>
                    <a:pt x="0" y="807"/>
                    <a:pt x="202" y="1009"/>
                    <a:pt x="504" y="1009"/>
                  </a:cubicBezTo>
                  <a:close/>
                </a:path>
              </a:pathLst>
            </a:custGeom>
            <a:solidFill>
              <a:srgbClr val="C7B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48"/>
            <p:cNvSpPr/>
            <p:nvPr/>
          </p:nvSpPr>
          <p:spPr>
            <a:xfrm>
              <a:off x="6069980" y="4301191"/>
              <a:ext cx="20019" cy="45484"/>
            </a:xfrm>
            <a:custGeom>
              <a:avLst/>
              <a:gdLst/>
              <a:ahLst/>
              <a:cxnLst/>
              <a:rect l="l" t="t" r="r" b="b"/>
              <a:pathLst>
                <a:path w="1110" h="2522" extrusionOk="0">
                  <a:moveTo>
                    <a:pt x="1" y="1"/>
                  </a:moveTo>
                  <a:lnTo>
                    <a:pt x="1" y="2522"/>
                  </a:lnTo>
                  <a:lnTo>
                    <a:pt x="1110" y="2522"/>
                  </a:lnTo>
                  <a:lnTo>
                    <a:pt x="1110" y="1"/>
                  </a:lnTo>
                  <a:close/>
                </a:path>
              </a:pathLst>
            </a:custGeom>
            <a:solidFill>
              <a:srgbClr val="944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48"/>
            <p:cNvSpPr/>
            <p:nvPr/>
          </p:nvSpPr>
          <p:spPr>
            <a:xfrm>
              <a:off x="6069980" y="4346660"/>
              <a:ext cx="20019" cy="18197"/>
            </a:xfrm>
            <a:custGeom>
              <a:avLst/>
              <a:gdLst/>
              <a:ahLst/>
              <a:cxnLst/>
              <a:rect l="l" t="t" r="r" b="b"/>
              <a:pathLst>
                <a:path w="1110" h="1009" extrusionOk="0">
                  <a:moveTo>
                    <a:pt x="505" y="1009"/>
                  </a:moveTo>
                  <a:lnTo>
                    <a:pt x="505" y="1009"/>
                  </a:lnTo>
                  <a:cubicBezTo>
                    <a:pt x="807" y="1009"/>
                    <a:pt x="1110" y="807"/>
                    <a:pt x="1110" y="505"/>
                  </a:cubicBezTo>
                  <a:lnTo>
                    <a:pt x="1110" y="1"/>
                  </a:lnTo>
                  <a:lnTo>
                    <a:pt x="1" y="1"/>
                  </a:lnTo>
                  <a:lnTo>
                    <a:pt x="1" y="505"/>
                  </a:lnTo>
                  <a:cubicBezTo>
                    <a:pt x="1" y="807"/>
                    <a:pt x="303" y="1009"/>
                    <a:pt x="505" y="1009"/>
                  </a:cubicBezTo>
                  <a:close/>
                </a:path>
              </a:pathLst>
            </a:custGeom>
            <a:solidFill>
              <a:srgbClr val="733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48"/>
            <p:cNvSpPr/>
            <p:nvPr/>
          </p:nvSpPr>
          <p:spPr>
            <a:xfrm>
              <a:off x="6089982" y="4301191"/>
              <a:ext cx="18197" cy="45484"/>
            </a:xfrm>
            <a:custGeom>
              <a:avLst/>
              <a:gdLst/>
              <a:ahLst/>
              <a:cxnLst/>
              <a:rect l="l" t="t" r="r" b="b"/>
              <a:pathLst>
                <a:path w="1009" h="2522" extrusionOk="0">
                  <a:moveTo>
                    <a:pt x="1" y="1"/>
                  </a:moveTo>
                  <a:lnTo>
                    <a:pt x="1" y="2522"/>
                  </a:lnTo>
                  <a:lnTo>
                    <a:pt x="1009" y="2522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A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48"/>
            <p:cNvSpPr/>
            <p:nvPr/>
          </p:nvSpPr>
          <p:spPr>
            <a:xfrm>
              <a:off x="6088161" y="4346660"/>
              <a:ext cx="20019" cy="18197"/>
            </a:xfrm>
            <a:custGeom>
              <a:avLst/>
              <a:gdLst/>
              <a:ahLst/>
              <a:cxnLst/>
              <a:rect l="l" t="t" r="r" b="b"/>
              <a:pathLst>
                <a:path w="1110" h="1009" extrusionOk="0">
                  <a:moveTo>
                    <a:pt x="606" y="1009"/>
                  </a:moveTo>
                  <a:lnTo>
                    <a:pt x="606" y="1009"/>
                  </a:lnTo>
                  <a:cubicBezTo>
                    <a:pt x="807" y="1009"/>
                    <a:pt x="1110" y="807"/>
                    <a:pt x="1110" y="505"/>
                  </a:cubicBezTo>
                  <a:lnTo>
                    <a:pt x="1110" y="1"/>
                  </a:lnTo>
                  <a:lnTo>
                    <a:pt x="102" y="1"/>
                  </a:lnTo>
                  <a:lnTo>
                    <a:pt x="102" y="505"/>
                  </a:lnTo>
                  <a:cubicBezTo>
                    <a:pt x="1" y="807"/>
                    <a:pt x="303" y="1009"/>
                    <a:pt x="606" y="1009"/>
                  </a:cubicBezTo>
                  <a:close/>
                </a:path>
              </a:pathLst>
            </a:custGeom>
            <a:solidFill>
              <a:srgbClr val="C7B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48"/>
            <p:cNvSpPr/>
            <p:nvPr/>
          </p:nvSpPr>
          <p:spPr>
            <a:xfrm>
              <a:off x="6108163" y="4301191"/>
              <a:ext cx="18215" cy="45484"/>
            </a:xfrm>
            <a:custGeom>
              <a:avLst/>
              <a:gdLst/>
              <a:ahLst/>
              <a:cxnLst/>
              <a:rect l="l" t="t" r="r" b="b"/>
              <a:pathLst>
                <a:path w="1010" h="2522" extrusionOk="0">
                  <a:moveTo>
                    <a:pt x="1" y="1"/>
                  </a:moveTo>
                  <a:lnTo>
                    <a:pt x="1" y="2522"/>
                  </a:lnTo>
                  <a:lnTo>
                    <a:pt x="1009" y="2522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944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48"/>
            <p:cNvSpPr/>
            <p:nvPr/>
          </p:nvSpPr>
          <p:spPr>
            <a:xfrm>
              <a:off x="6108163" y="4346660"/>
              <a:ext cx="18215" cy="18197"/>
            </a:xfrm>
            <a:custGeom>
              <a:avLst/>
              <a:gdLst/>
              <a:ahLst/>
              <a:cxnLst/>
              <a:rect l="l" t="t" r="r" b="b"/>
              <a:pathLst>
                <a:path w="1010" h="1009" extrusionOk="0">
                  <a:moveTo>
                    <a:pt x="505" y="1009"/>
                  </a:moveTo>
                  <a:lnTo>
                    <a:pt x="505" y="1009"/>
                  </a:lnTo>
                  <a:cubicBezTo>
                    <a:pt x="808" y="1009"/>
                    <a:pt x="1009" y="807"/>
                    <a:pt x="1009" y="505"/>
                  </a:cubicBezTo>
                  <a:lnTo>
                    <a:pt x="1009" y="1"/>
                  </a:lnTo>
                  <a:lnTo>
                    <a:pt x="1" y="1"/>
                  </a:lnTo>
                  <a:lnTo>
                    <a:pt x="1" y="505"/>
                  </a:lnTo>
                  <a:cubicBezTo>
                    <a:pt x="1" y="807"/>
                    <a:pt x="203" y="1009"/>
                    <a:pt x="505" y="1009"/>
                  </a:cubicBezTo>
                  <a:close/>
                </a:path>
              </a:pathLst>
            </a:custGeom>
            <a:solidFill>
              <a:srgbClr val="733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48"/>
            <p:cNvSpPr/>
            <p:nvPr/>
          </p:nvSpPr>
          <p:spPr>
            <a:xfrm>
              <a:off x="6126361" y="4301191"/>
              <a:ext cx="18197" cy="45484"/>
            </a:xfrm>
            <a:custGeom>
              <a:avLst/>
              <a:gdLst/>
              <a:ahLst/>
              <a:cxnLst/>
              <a:rect l="l" t="t" r="r" b="b"/>
              <a:pathLst>
                <a:path w="1009" h="2522" extrusionOk="0">
                  <a:moveTo>
                    <a:pt x="0" y="1"/>
                  </a:moveTo>
                  <a:lnTo>
                    <a:pt x="0" y="2522"/>
                  </a:lnTo>
                  <a:lnTo>
                    <a:pt x="1009" y="2522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A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48"/>
            <p:cNvSpPr/>
            <p:nvPr/>
          </p:nvSpPr>
          <p:spPr>
            <a:xfrm>
              <a:off x="6126361" y="4346660"/>
              <a:ext cx="18197" cy="18197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504" y="1009"/>
                  </a:moveTo>
                  <a:lnTo>
                    <a:pt x="504" y="1009"/>
                  </a:lnTo>
                  <a:cubicBezTo>
                    <a:pt x="807" y="1009"/>
                    <a:pt x="1009" y="807"/>
                    <a:pt x="1009" y="505"/>
                  </a:cubicBezTo>
                  <a:lnTo>
                    <a:pt x="1009" y="1"/>
                  </a:lnTo>
                  <a:lnTo>
                    <a:pt x="0" y="1"/>
                  </a:lnTo>
                  <a:lnTo>
                    <a:pt x="0" y="505"/>
                  </a:lnTo>
                  <a:cubicBezTo>
                    <a:pt x="0" y="807"/>
                    <a:pt x="202" y="1009"/>
                    <a:pt x="504" y="1009"/>
                  </a:cubicBezTo>
                  <a:close/>
                </a:path>
              </a:pathLst>
            </a:custGeom>
            <a:solidFill>
              <a:srgbClr val="C7B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48"/>
            <p:cNvSpPr/>
            <p:nvPr/>
          </p:nvSpPr>
          <p:spPr>
            <a:xfrm>
              <a:off x="6144542" y="4301191"/>
              <a:ext cx="18197" cy="45484"/>
            </a:xfrm>
            <a:custGeom>
              <a:avLst/>
              <a:gdLst/>
              <a:ahLst/>
              <a:cxnLst/>
              <a:rect l="l" t="t" r="r" b="b"/>
              <a:pathLst>
                <a:path w="1009" h="2522" extrusionOk="0">
                  <a:moveTo>
                    <a:pt x="1" y="1"/>
                  </a:moveTo>
                  <a:lnTo>
                    <a:pt x="1" y="2522"/>
                  </a:lnTo>
                  <a:lnTo>
                    <a:pt x="1009" y="2522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944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48"/>
            <p:cNvSpPr/>
            <p:nvPr/>
          </p:nvSpPr>
          <p:spPr>
            <a:xfrm>
              <a:off x="6144542" y="4346660"/>
              <a:ext cx="18197" cy="18197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505" y="1009"/>
                  </a:moveTo>
                  <a:lnTo>
                    <a:pt x="505" y="1009"/>
                  </a:lnTo>
                  <a:cubicBezTo>
                    <a:pt x="807" y="1009"/>
                    <a:pt x="1009" y="807"/>
                    <a:pt x="1009" y="505"/>
                  </a:cubicBezTo>
                  <a:lnTo>
                    <a:pt x="1009" y="1"/>
                  </a:lnTo>
                  <a:lnTo>
                    <a:pt x="1" y="1"/>
                  </a:lnTo>
                  <a:lnTo>
                    <a:pt x="1" y="505"/>
                  </a:lnTo>
                  <a:cubicBezTo>
                    <a:pt x="1" y="807"/>
                    <a:pt x="202" y="1009"/>
                    <a:pt x="505" y="1009"/>
                  </a:cubicBezTo>
                  <a:close/>
                </a:path>
              </a:pathLst>
            </a:custGeom>
            <a:solidFill>
              <a:srgbClr val="733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48"/>
            <p:cNvSpPr/>
            <p:nvPr/>
          </p:nvSpPr>
          <p:spPr>
            <a:xfrm>
              <a:off x="7566654" y="2729956"/>
              <a:ext cx="440090" cy="205509"/>
            </a:xfrm>
            <a:custGeom>
              <a:avLst/>
              <a:gdLst/>
              <a:ahLst/>
              <a:cxnLst/>
              <a:rect l="l" t="t" r="r" b="b"/>
              <a:pathLst>
                <a:path w="24402" h="11395" extrusionOk="0">
                  <a:moveTo>
                    <a:pt x="2522" y="6353"/>
                  </a:moveTo>
                  <a:lnTo>
                    <a:pt x="10286" y="6353"/>
                  </a:lnTo>
                  <a:cubicBezTo>
                    <a:pt x="10588" y="6353"/>
                    <a:pt x="10891" y="6050"/>
                    <a:pt x="10891" y="5748"/>
                  </a:cubicBezTo>
                  <a:lnTo>
                    <a:pt x="10891" y="5748"/>
                  </a:lnTo>
                  <a:cubicBezTo>
                    <a:pt x="10891" y="5345"/>
                    <a:pt x="10588" y="5042"/>
                    <a:pt x="10286" y="5042"/>
                  </a:cubicBezTo>
                  <a:lnTo>
                    <a:pt x="9983" y="5042"/>
                  </a:lnTo>
                  <a:cubicBezTo>
                    <a:pt x="8571" y="5042"/>
                    <a:pt x="7462" y="3933"/>
                    <a:pt x="7462" y="2521"/>
                  </a:cubicBezTo>
                  <a:lnTo>
                    <a:pt x="7462" y="2521"/>
                  </a:lnTo>
                  <a:cubicBezTo>
                    <a:pt x="7462" y="1110"/>
                    <a:pt x="8571" y="1"/>
                    <a:pt x="9983" y="1"/>
                  </a:cubicBezTo>
                  <a:lnTo>
                    <a:pt x="21881" y="1"/>
                  </a:lnTo>
                  <a:cubicBezTo>
                    <a:pt x="23293" y="1"/>
                    <a:pt x="24402" y="1110"/>
                    <a:pt x="24402" y="2521"/>
                  </a:cubicBezTo>
                  <a:lnTo>
                    <a:pt x="24402" y="2521"/>
                  </a:lnTo>
                  <a:cubicBezTo>
                    <a:pt x="24402" y="3933"/>
                    <a:pt x="23293" y="5042"/>
                    <a:pt x="21881" y="5042"/>
                  </a:cubicBezTo>
                  <a:lnTo>
                    <a:pt x="16033" y="5042"/>
                  </a:lnTo>
                  <a:cubicBezTo>
                    <a:pt x="15630" y="5042"/>
                    <a:pt x="15327" y="5345"/>
                    <a:pt x="15327" y="5748"/>
                  </a:cubicBezTo>
                  <a:lnTo>
                    <a:pt x="15327" y="5748"/>
                  </a:lnTo>
                  <a:cubicBezTo>
                    <a:pt x="15327" y="6050"/>
                    <a:pt x="15630" y="6353"/>
                    <a:pt x="16033" y="6353"/>
                  </a:cubicBezTo>
                  <a:lnTo>
                    <a:pt x="17848" y="6353"/>
                  </a:lnTo>
                  <a:cubicBezTo>
                    <a:pt x="19259" y="6353"/>
                    <a:pt x="20368" y="7563"/>
                    <a:pt x="20368" y="8874"/>
                  </a:cubicBezTo>
                  <a:lnTo>
                    <a:pt x="20368" y="8874"/>
                  </a:lnTo>
                  <a:cubicBezTo>
                    <a:pt x="20368" y="10285"/>
                    <a:pt x="19259" y="11394"/>
                    <a:pt x="17848" y="11394"/>
                  </a:cubicBezTo>
                  <a:lnTo>
                    <a:pt x="2522" y="11394"/>
                  </a:lnTo>
                  <a:cubicBezTo>
                    <a:pt x="1110" y="11394"/>
                    <a:pt x="1" y="10285"/>
                    <a:pt x="1" y="8874"/>
                  </a:cubicBezTo>
                  <a:lnTo>
                    <a:pt x="1" y="8874"/>
                  </a:lnTo>
                  <a:cubicBezTo>
                    <a:pt x="1" y="7563"/>
                    <a:pt x="1110" y="6353"/>
                    <a:pt x="2522" y="6353"/>
                  </a:cubicBezTo>
                  <a:close/>
                </a:path>
              </a:pathLst>
            </a:custGeom>
            <a:solidFill>
              <a:srgbClr val="DAE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48"/>
            <p:cNvSpPr/>
            <p:nvPr/>
          </p:nvSpPr>
          <p:spPr>
            <a:xfrm>
              <a:off x="6630092" y="2471715"/>
              <a:ext cx="305531" cy="90951"/>
            </a:xfrm>
            <a:custGeom>
              <a:avLst/>
              <a:gdLst/>
              <a:ahLst/>
              <a:cxnLst/>
              <a:rect l="l" t="t" r="r" b="b"/>
              <a:pathLst>
                <a:path w="16941" h="5043" extrusionOk="0">
                  <a:moveTo>
                    <a:pt x="2824" y="5042"/>
                  </a:moveTo>
                  <a:lnTo>
                    <a:pt x="2522" y="5042"/>
                  </a:lnTo>
                  <a:cubicBezTo>
                    <a:pt x="1211" y="5042"/>
                    <a:pt x="1" y="3933"/>
                    <a:pt x="1" y="2522"/>
                  </a:cubicBezTo>
                  <a:lnTo>
                    <a:pt x="1" y="2522"/>
                  </a:lnTo>
                  <a:cubicBezTo>
                    <a:pt x="1" y="1110"/>
                    <a:pt x="1211" y="1"/>
                    <a:pt x="2522" y="1"/>
                  </a:cubicBezTo>
                  <a:lnTo>
                    <a:pt x="14420" y="1"/>
                  </a:lnTo>
                  <a:cubicBezTo>
                    <a:pt x="15831" y="1"/>
                    <a:pt x="16940" y="1110"/>
                    <a:pt x="16940" y="2522"/>
                  </a:cubicBezTo>
                  <a:lnTo>
                    <a:pt x="16940" y="2522"/>
                  </a:lnTo>
                  <a:cubicBezTo>
                    <a:pt x="16940" y="3933"/>
                    <a:pt x="15831" y="5042"/>
                    <a:pt x="14420" y="5042"/>
                  </a:cubicBezTo>
                  <a:lnTo>
                    <a:pt x="2824" y="5042"/>
                  </a:lnTo>
                  <a:close/>
                </a:path>
              </a:pathLst>
            </a:custGeom>
            <a:solidFill>
              <a:srgbClr val="DAE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48"/>
            <p:cNvSpPr/>
            <p:nvPr/>
          </p:nvSpPr>
          <p:spPr>
            <a:xfrm>
              <a:off x="4858818" y="4443045"/>
              <a:ext cx="18197" cy="158221"/>
            </a:xfrm>
            <a:custGeom>
              <a:avLst/>
              <a:gdLst/>
              <a:ahLst/>
              <a:cxnLst/>
              <a:rect l="l" t="t" r="r" b="b"/>
              <a:pathLst>
                <a:path w="1009" h="8773" extrusionOk="0">
                  <a:moveTo>
                    <a:pt x="0" y="1"/>
                  </a:moveTo>
                  <a:lnTo>
                    <a:pt x="0" y="8773"/>
                  </a:lnTo>
                  <a:lnTo>
                    <a:pt x="1009" y="8773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4E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48"/>
            <p:cNvSpPr/>
            <p:nvPr/>
          </p:nvSpPr>
          <p:spPr>
            <a:xfrm>
              <a:off x="4766059" y="4088419"/>
              <a:ext cx="205509" cy="403713"/>
            </a:xfrm>
            <a:custGeom>
              <a:avLst/>
              <a:gdLst/>
              <a:ahLst/>
              <a:cxnLst/>
              <a:rect l="l" t="t" r="r" b="b"/>
              <a:pathLst>
                <a:path w="11395" h="22385" extrusionOk="0">
                  <a:moveTo>
                    <a:pt x="5647" y="1"/>
                  </a:moveTo>
                  <a:cubicBezTo>
                    <a:pt x="2522" y="1"/>
                    <a:pt x="1" y="2522"/>
                    <a:pt x="1" y="5748"/>
                  </a:cubicBezTo>
                  <a:lnTo>
                    <a:pt x="1" y="16638"/>
                  </a:lnTo>
                  <a:cubicBezTo>
                    <a:pt x="1" y="19864"/>
                    <a:pt x="2522" y="22385"/>
                    <a:pt x="5647" y="22385"/>
                  </a:cubicBezTo>
                  <a:cubicBezTo>
                    <a:pt x="8773" y="22385"/>
                    <a:pt x="11395" y="19864"/>
                    <a:pt x="11395" y="16638"/>
                  </a:cubicBezTo>
                  <a:lnTo>
                    <a:pt x="11395" y="5748"/>
                  </a:lnTo>
                  <a:cubicBezTo>
                    <a:pt x="11395" y="2522"/>
                    <a:pt x="8773" y="1"/>
                    <a:pt x="5647" y="1"/>
                  </a:cubicBezTo>
                  <a:close/>
                </a:path>
              </a:pathLst>
            </a:custGeom>
            <a:solidFill>
              <a:srgbClr val="DEF1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48"/>
            <p:cNvSpPr/>
            <p:nvPr/>
          </p:nvSpPr>
          <p:spPr>
            <a:xfrm>
              <a:off x="4867909" y="4088419"/>
              <a:ext cx="101844" cy="403713"/>
            </a:xfrm>
            <a:custGeom>
              <a:avLst/>
              <a:gdLst/>
              <a:ahLst/>
              <a:cxnLst/>
              <a:rect l="l" t="t" r="r" b="b"/>
              <a:pathLst>
                <a:path w="5647" h="22385" extrusionOk="0">
                  <a:moveTo>
                    <a:pt x="0" y="1"/>
                  </a:moveTo>
                  <a:cubicBezTo>
                    <a:pt x="3126" y="1"/>
                    <a:pt x="5647" y="2623"/>
                    <a:pt x="5647" y="5748"/>
                  </a:cubicBezTo>
                  <a:lnTo>
                    <a:pt x="5647" y="16638"/>
                  </a:lnTo>
                  <a:cubicBezTo>
                    <a:pt x="5647" y="19864"/>
                    <a:pt x="3126" y="22385"/>
                    <a:pt x="0" y="22385"/>
                  </a:cubicBezTo>
                  <a:close/>
                </a:path>
              </a:pathLst>
            </a:custGeom>
            <a:solidFill>
              <a:srgbClr val="BCE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48"/>
            <p:cNvSpPr/>
            <p:nvPr/>
          </p:nvSpPr>
          <p:spPr>
            <a:xfrm>
              <a:off x="8157698" y="4533983"/>
              <a:ext cx="14572" cy="67289"/>
            </a:xfrm>
            <a:custGeom>
              <a:avLst/>
              <a:gdLst/>
              <a:ahLst/>
              <a:cxnLst/>
              <a:rect l="l" t="t" r="r" b="b"/>
              <a:pathLst>
                <a:path w="808" h="3731" extrusionOk="0">
                  <a:moveTo>
                    <a:pt x="0" y="0"/>
                  </a:moveTo>
                  <a:lnTo>
                    <a:pt x="0" y="3731"/>
                  </a:lnTo>
                  <a:lnTo>
                    <a:pt x="807" y="3731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4E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48"/>
            <p:cNvSpPr/>
            <p:nvPr/>
          </p:nvSpPr>
          <p:spPr>
            <a:xfrm>
              <a:off x="8063135" y="4183000"/>
              <a:ext cx="101844" cy="363694"/>
            </a:xfrm>
            <a:custGeom>
              <a:avLst/>
              <a:gdLst/>
              <a:ahLst/>
              <a:cxnLst/>
              <a:rect l="l" t="t" r="r" b="b"/>
              <a:pathLst>
                <a:path w="5647" h="20166" extrusionOk="0">
                  <a:moveTo>
                    <a:pt x="5647" y="0"/>
                  </a:moveTo>
                  <a:lnTo>
                    <a:pt x="0" y="20166"/>
                  </a:lnTo>
                  <a:lnTo>
                    <a:pt x="5647" y="20166"/>
                  </a:lnTo>
                  <a:close/>
                </a:path>
              </a:pathLst>
            </a:custGeom>
            <a:solidFill>
              <a:srgbClr val="DEF1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48"/>
            <p:cNvSpPr/>
            <p:nvPr/>
          </p:nvSpPr>
          <p:spPr>
            <a:xfrm>
              <a:off x="8164966" y="4183000"/>
              <a:ext cx="101862" cy="363694"/>
            </a:xfrm>
            <a:custGeom>
              <a:avLst/>
              <a:gdLst/>
              <a:ahLst/>
              <a:cxnLst/>
              <a:rect l="l" t="t" r="r" b="b"/>
              <a:pathLst>
                <a:path w="5648" h="20166" extrusionOk="0">
                  <a:moveTo>
                    <a:pt x="1" y="0"/>
                  </a:moveTo>
                  <a:lnTo>
                    <a:pt x="5647" y="20166"/>
                  </a:lnTo>
                  <a:lnTo>
                    <a:pt x="1" y="20166"/>
                  </a:lnTo>
                  <a:close/>
                </a:path>
              </a:pathLst>
            </a:custGeom>
            <a:solidFill>
              <a:srgbClr val="BCE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48"/>
            <p:cNvSpPr/>
            <p:nvPr/>
          </p:nvSpPr>
          <p:spPr>
            <a:xfrm>
              <a:off x="8312268" y="4513963"/>
              <a:ext cx="20037" cy="87307"/>
            </a:xfrm>
            <a:custGeom>
              <a:avLst/>
              <a:gdLst/>
              <a:ahLst/>
              <a:cxnLst/>
              <a:rect l="l" t="t" r="r" b="b"/>
              <a:pathLst>
                <a:path w="1111" h="4841" extrusionOk="0">
                  <a:moveTo>
                    <a:pt x="1" y="1"/>
                  </a:moveTo>
                  <a:lnTo>
                    <a:pt x="1" y="4841"/>
                  </a:lnTo>
                  <a:lnTo>
                    <a:pt x="1110" y="4841"/>
                  </a:lnTo>
                  <a:lnTo>
                    <a:pt x="1110" y="1"/>
                  </a:lnTo>
                  <a:close/>
                </a:path>
              </a:pathLst>
            </a:custGeom>
            <a:solidFill>
              <a:srgbClr val="4E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48"/>
            <p:cNvSpPr/>
            <p:nvPr/>
          </p:nvSpPr>
          <p:spPr>
            <a:xfrm>
              <a:off x="8190433" y="4055701"/>
              <a:ext cx="132756" cy="474627"/>
            </a:xfrm>
            <a:custGeom>
              <a:avLst/>
              <a:gdLst/>
              <a:ahLst/>
              <a:cxnLst/>
              <a:rect l="l" t="t" r="r" b="b"/>
              <a:pathLst>
                <a:path w="7361" h="26317" extrusionOk="0">
                  <a:moveTo>
                    <a:pt x="7361" y="0"/>
                  </a:moveTo>
                  <a:lnTo>
                    <a:pt x="0" y="26316"/>
                  </a:lnTo>
                  <a:lnTo>
                    <a:pt x="7361" y="26316"/>
                  </a:lnTo>
                  <a:close/>
                </a:path>
              </a:pathLst>
            </a:custGeom>
            <a:solidFill>
              <a:srgbClr val="DEF1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48"/>
            <p:cNvSpPr/>
            <p:nvPr/>
          </p:nvSpPr>
          <p:spPr>
            <a:xfrm>
              <a:off x="8323179" y="4055701"/>
              <a:ext cx="132774" cy="474627"/>
            </a:xfrm>
            <a:custGeom>
              <a:avLst/>
              <a:gdLst/>
              <a:ahLst/>
              <a:cxnLst/>
              <a:rect l="l" t="t" r="r" b="b"/>
              <a:pathLst>
                <a:path w="7362" h="26317" extrusionOk="0">
                  <a:moveTo>
                    <a:pt x="1" y="0"/>
                  </a:moveTo>
                  <a:lnTo>
                    <a:pt x="7361" y="26316"/>
                  </a:lnTo>
                  <a:lnTo>
                    <a:pt x="1" y="26316"/>
                  </a:lnTo>
                  <a:close/>
                </a:path>
              </a:pathLst>
            </a:custGeom>
            <a:solidFill>
              <a:srgbClr val="BCE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48"/>
            <p:cNvSpPr/>
            <p:nvPr/>
          </p:nvSpPr>
          <p:spPr>
            <a:xfrm>
              <a:off x="4724233" y="4424865"/>
              <a:ext cx="21840" cy="176400"/>
            </a:xfrm>
            <a:custGeom>
              <a:avLst/>
              <a:gdLst/>
              <a:ahLst/>
              <a:cxnLst/>
              <a:rect l="l" t="t" r="r" b="b"/>
              <a:pathLst>
                <a:path w="1211" h="9781" extrusionOk="0">
                  <a:moveTo>
                    <a:pt x="1" y="0"/>
                  </a:moveTo>
                  <a:lnTo>
                    <a:pt x="1" y="9781"/>
                  </a:lnTo>
                  <a:lnTo>
                    <a:pt x="1211" y="9781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4E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48"/>
            <p:cNvSpPr/>
            <p:nvPr/>
          </p:nvSpPr>
          <p:spPr>
            <a:xfrm>
              <a:off x="4573307" y="4150265"/>
              <a:ext cx="380070" cy="378248"/>
            </a:xfrm>
            <a:custGeom>
              <a:avLst/>
              <a:gdLst/>
              <a:ahLst/>
              <a:cxnLst/>
              <a:rect l="l" t="t" r="r" b="b"/>
              <a:pathLst>
                <a:path w="21074" h="20973" extrusionOk="0">
                  <a:moveTo>
                    <a:pt x="9075" y="20973"/>
                  </a:moveTo>
                  <a:cubicBezTo>
                    <a:pt x="17040" y="20973"/>
                    <a:pt x="21073" y="11293"/>
                    <a:pt x="15326" y="5647"/>
                  </a:cubicBezTo>
                  <a:cubicBezTo>
                    <a:pt x="9680" y="0"/>
                    <a:pt x="0" y="4033"/>
                    <a:pt x="101" y="11999"/>
                  </a:cubicBezTo>
                  <a:cubicBezTo>
                    <a:pt x="101" y="16939"/>
                    <a:pt x="4033" y="20973"/>
                    <a:pt x="9075" y="20973"/>
                  </a:cubicBezTo>
                  <a:close/>
                </a:path>
              </a:pathLst>
            </a:custGeom>
            <a:solidFill>
              <a:srgbClr val="DEF1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48"/>
            <p:cNvSpPr/>
            <p:nvPr/>
          </p:nvSpPr>
          <p:spPr>
            <a:xfrm>
              <a:off x="4736966" y="4204824"/>
              <a:ext cx="160043" cy="323692"/>
            </a:xfrm>
            <a:custGeom>
              <a:avLst/>
              <a:gdLst/>
              <a:ahLst/>
              <a:cxnLst/>
              <a:rect l="l" t="t" r="r" b="b"/>
              <a:pathLst>
                <a:path w="8874" h="17948" extrusionOk="0">
                  <a:moveTo>
                    <a:pt x="1" y="0"/>
                  </a:moveTo>
                  <a:cubicBezTo>
                    <a:pt x="4941" y="0"/>
                    <a:pt x="8874" y="4033"/>
                    <a:pt x="8874" y="8974"/>
                  </a:cubicBezTo>
                  <a:cubicBezTo>
                    <a:pt x="8874" y="13914"/>
                    <a:pt x="4941" y="17948"/>
                    <a:pt x="1" y="17948"/>
                  </a:cubicBezTo>
                  <a:close/>
                </a:path>
              </a:pathLst>
            </a:custGeom>
            <a:solidFill>
              <a:srgbClr val="BCE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819" y="4232960"/>
            <a:ext cx="992597" cy="8980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99" y="2670644"/>
            <a:ext cx="2776886" cy="1851257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8599" y="508725"/>
            <a:ext cx="7726800" cy="572700"/>
          </a:xfrm>
        </p:spPr>
        <p:txBody>
          <a:bodyPr/>
          <a:lstStyle/>
          <a:p>
            <a:pPr algn="l"/>
            <a:r>
              <a:rPr lang="sl-SI" dirty="0"/>
              <a:t>KAJ JE PROMET?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306832" y="1040362"/>
            <a:ext cx="772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Prevoz ljudi, živali in tovora s prevoznimi sredstvi.</a:t>
            </a:r>
          </a:p>
          <a:p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Potujemo lahko:</a:t>
            </a:r>
          </a:p>
          <a:p>
            <a:r>
              <a:rPr lang="sl-SI" dirty="0">
                <a:sym typeface="Wingdings" panose="05000000000000000000" pitchFamily="2" charset="2"/>
              </a:rPr>
              <a:t>                po kopnem</a:t>
            </a:r>
          </a:p>
          <a:p>
            <a:r>
              <a:rPr lang="sl-SI" dirty="0">
                <a:sym typeface="Wingdings" panose="05000000000000000000" pitchFamily="2" charset="2"/>
              </a:rPr>
              <a:t>                po vodi</a:t>
            </a:r>
          </a:p>
          <a:p>
            <a:r>
              <a:rPr lang="sl-SI" dirty="0">
                <a:sym typeface="Wingdings" panose="05000000000000000000" pitchFamily="2" charset="2"/>
              </a:rPr>
              <a:t>                po zraku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075" y="74309"/>
            <a:ext cx="2647664" cy="176510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436929"/>
            <a:ext cx="2603027" cy="173535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819" y="4232960"/>
            <a:ext cx="992597" cy="898064"/>
          </a:xfrm>
          <a:prstGeom prst="rect">
            <a:avLst/>
          </a:prstGeom>
        </p:spPr>
      </p:pic>
      <p:pic>
        <p:nvPicPr>
          <p:cNvPr id="9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85337" y="278458"/>
            <a:ext cx="406400" cy="406400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0" y="3073051"/>
            <a:ext cx="238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Tovorni ali potniški.</a:t>
            </a:r>
          </a:p>
          <a:p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Javni ali zasebni.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5050077" y="3334662"/>
            <a:ext cx="238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Vzroka za potovanje.</a:t>
            </a:r>
          </a:p>
          <a:p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Oddaljenosti kraja kamor potujemo. </a:t>
            </a:r>
          </a:p>
        </p:txBody>
      </p:sp>
    </p:spTree>
    <p:extLst>
      <p:ext uri="{BB962C8B-B14F-4D97-AF65-F5344CB8AC3E}">
        <p14:creationId xmlns:p14="http://schemas.microsoft.com/office/powerpoint/2010/main" val="335052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17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2"/>
          <a:stretch/>
        </p:blipFill>
        <p:spPr>
          <a:xfrm>
            <a:off x="2679502" y="2182693"/>
            <a:ext cx="3538753" cy="1662328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482435" y="60568"/>
            <a:ext cx="5874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800" dirty="0"/>
              <a:t>Upoštevati moramo prometna pravila.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482435" y="381626"/>
            <a:ext cx="5874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800" dirty="0"/>
              <a:t>Poznati moramo prometne znake.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513835" y="705260"/>
            <a:ext cx="5874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800" dirty="0"/>
              <a:t>Voziti moramo v skladu z omejitvami hitrosti.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293" y="2891789"/>
            <a:ext cx="2845613" cy="160065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2" y="1474990"/>
            <a:ext cx="2771001" cy="164128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37" y="4492446"/>
            <a:ext cx="783738" cy="709096"/>
          </a:xfrm>
          <a:prstGeom prst="rect">
            <a:avLst/>
          </a:prstGeom>
        </p:spPr>
      </p:pic>
      <p:pic>
        <p:nvPicPr>
          <p:cNvPr id="10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983952" y="339844"/>
            <a:ext cx="406400" cy="406400"/>
          </a:xfrm>
          <a:prstGeom prst="rect">
            <a:avLst/>
          </a:prstGeom>
        </p:spPr>
      </p:pic>
      <p:sp>
        <p:nvSpPr>
          <p:cNvPr id="13" name="PoljeZBesedilom 12"/>
          <p:cNvSpPr txBox="1"/>
          <p:nvPr/>
        </p:nvSpPr>
        <p:spPr>
          <a:xfrm>
            <a:off x="2850273" y="1698264"/>
            <a:ext cx="5874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800" dirty="0"/>
              <a:t>Barva sprednjih in zadnjih luči se razlikuje.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2850272" y="1328932"/>
            <a:ext cx="5874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800" dirty="0"/>
              <a:t>Vsa vozila morajo imeti med vožnjo prižgane luči.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  <p:bldP spid="6" grpId="0"/>
      <p:bldP spid="7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3232" y="263110"/>
            <a:ext cx="7726800" cy="572700"/>
          </a:xfrm>
        </p:spPr>
        <p:txBody>
          <a:bodyPr/>
          <a:lstStyle/>
          <a:p>
            <a:r>
              <a:rPr lang="sl-SI" dirty="0"/>
              <a:t>VOŽNJA S KOLESOM</a:t>
            </a:r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87989" y="419446"/>
            <a:ext cx="406400" cy="406400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127633" y="4502411"/>
            <a:ext cx="8255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  <a:p>
            <a:r>
              <a:rPr lang="sl-SI" dirty="0"/>
              <a:t>! PRI KOLESARJENJU MORAMO POSKRBETI ZA SVOJO VARNOST IN VARNOST DRUGIH !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1"/>
          <a:stretch/>
        </p:blipFill>
        <p:spPr>
          <a:xfrm>
            <a:off x="2503504" y="956835"/>
            <a:ext cx="5936528" cy="341458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915" y="4360240"/>
            <a:ext cx="929860" cy="841302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713232" y="1047434"/>
            <a:ext cx="162397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/>
              <a:t>Opravljen kolesarski izpit.</a:t>
            </a:r>
          </a:p>
          <a:p>
            <a:endParaRPr lang="sl-S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/>
              <a:t>Brezhibno kolo in varnostna čelada.</a:t>
            </a:r>
          </a:p>
          <a:p>
            <a:endParaRPr lang="sl-S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/>
              <a:t>Kolesarska oblačila so živih barv in opremljena z odsevniki.</a:t>
            </a:r>
          </a:p>
          <a:p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99714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6350" y="0"/>
            <a:ext cx="7723200" cy="572700"/>
          </a:xfrm>
        </p:spPr>
        <p:txBody>
          <a:bodyPr/>
          <a:lstStyle/>
          <a:p>
            <a:r>
              <a:rPr lang="sl-SI" dirty="0"/>
              <a:t>DELI KOLESA</a:t>
            </a:r>
            <a:br>
              <a:rPr lang="sl-SI" dirty="0"/>
            </a:b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68" y="572700"/>
            <a:ext cx="6961918" cy="3251020"/>
          </a:xfrm>
          <a:prstGeom prst="rect">
            <a:avLst/>
          </a:prstGeom>
        </p:spPr>
      </p:pic>
      <p:cxnSp>
        <p:nvCxnSpPr>
          <p:cNvPr id="18" name="Raven puščični povezovalnik 17"/>
          <p:cNvCxnSpPr/>
          <p:nvPr/>
        </p:nvCxnSpPr>
        <p:spPr>
          <a:xfrm flipV="1">
            <a:off x="3767328" y="3525926"/>
            <a:ext cx="453542" cy="460858"/>
          </a:xfrm>
          <a:prstGeom prst="straightConnector1">
            <a:avLst/>
          </a:prstGeom>
          <a:ln w="12700">
            <a:solidFill>
              <a:srgbClr val="72C3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aobljeni pravokotnik 21"/>
          <p:cNvSpPr/>
          <p:nvPr/>
        </p:nvSpPr>
        <p:spPr>
          <a:xfrm>
            <a:off x="2223821" y="3823720"/>
            <a:ext cx="1543507" cy="381614"/>
          </a:xfrm>
          <a:prstGeom prst="roundRect">
            <a:avLst/>
          </a:prstGeom>
          <a:ln>
            <a:solidFill>
              <a:srgbClr val="72C3D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3" name="PoljeZBesedilom 22"/>
          <p:cNvSpPr txBox="1"/>
          <p:nvPr/>
        </p:nvSpPr>
        <p:spPr>
          <a:xfrm>
            <a:off x="2223821" y="3823720"/>
            <a:ext cx="15435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100" dirty="0"/>
              <a:t>rumeni odsevniki v pedalih</a:t>
            </a:r>
          </a:p>
        </p:txBody>
      </p:sp>
      <p:cxnSp>
        <p:nvCxnSpPr>
          <p:cNvPr id="26" name="Raven puščični povezovalnik 25"/>
          <p:cNvCxnSpPr>
            <a:stCxn id="30" idx="0"/>
          </p:cNvCxnSpPr>
          <p:nvPr/>
        </p:nvCxnSpPr>
        <p:spPr>
          <a:xfrm flipV="1">
            <a:off x="4992624" y="2602991"/>
            <a:ext cx="276758" cy="1270002"/>
          </a:xfrm>
          <a:prstGeom prst="straightConnector1">
            <a:avLst/>
          </a:prstGeom>
          <a:ln w="12700">
            <a:solidFill>
              <a:srgbClr val="72C3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aobljeni pravokotnik 29"/>
          <p:cNvSpPr/>
          <p:nvPr/>
        </p:nvSpPr>
        <p:spPr>
          <a:xfrm>
            <a:off x="4220870" y="3872993"/>
            <a:ext cx="1543507" cy="381614"/>
          </a:xfrm>
          <a:prstGeom prst="roundRect">
            <a:avLst/>
          </a:prstGeom>
          <a:ln>
            <a:solidFill>
              <a:srgbClr val="72C3D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PoljeZBesedilom 26"/>
          <p:cNvSpPr txBox="1"/>
          <p:nvPr/>
        </p:nvSpPr>
        <p:spPr>
          <a:xfrm>
            <a:off x="4323283" y="3922266"/>
            <a:ext cx="13386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100" dirty="0"/>
              <a:t>zavora</a:t>
            </a:r>
          </a:p>
        </p:txBody>
      </p:sp>
      <p:pic>
        <p:nvPicPr>
          <p:cNvPr id="33" name="Slika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915" y="4302198"/>
            <a:ext cx="929860" cy="841302"/>
          </a:xfrm>
          <a:prstGeom prst="rect">
            <a:avLst/>
          </a:prstGeom>
        </p:spPr>
      </p:pic>
      <p:pic>
        <p:nvPicPr>
          <p:cNvPr id="31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98645" y="3695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7461" y="0"/>
            <a:ext cx="7726800" cy="572700"/>
          </a:xfrm>
        </p:spPr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PROMET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358"/>
            <a:ext cx="1274923" cy="1604872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1426464" y="678078"/>
            <a:ext cx="72786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Promet je PREVOZ ljudi, živali in tovora s PREVOZNIMI SREDSTVI po prometnih poteh. Potujemo lahko po kopnem, po vodi in po zraku. </a:t>
            </a:r>
          </a:p>
          <a:p>
            <a:endParaRPr lang="sl-SI" dirty="0"/>
          </a:p>
          <a:p>
            <a:r>
              <a:rPr lang="sl-SI" dirty="0"/>
              <a:t>VRSTE PROMETA IN PREVOZNA SREDSTVA:</a:t>
            </a:r>
          </a:p>
          <a:p>
            <a:endParaRPr lang="sl-SI" dirty="0"/>
          </a:p>
          <a:p>
            <a:pPr marL="342900" indent="-342900">
              <a:buAutoNum type="arabicPeriod"/>
            </a:pPr>
            <a:r>
              <a:rPr lang="sl-SI" dirty="0"/>
              <a:t>PO KOPNEM :</a:t>
            </a:r>
          </a:p>
          <a:p>
            <a:r>
              <a:rPr lang="sl-SI" dirty="0"/>
              <a:t>        - Cestni promet: avtomobil, avtobus, motor, kolo …</a:t>
            </a:r>
          </a:p>
          <a:p>
            <a:r>
              <a:rPr lang="sl-SI" dirty="0"/>
              <a:t>        - Železniški promet: vlak</a:t>
            </a:r>
          </a:p>
          <a:p>
            <a:pPr marL="342900" indent="-342900">
              <a:buAutoNum type="arabicPeriod" startAt="2"/>
            </a:pPr>
            <a:r>
              <a:rPr lang="sl-SI" dirty="0"/>
              <a:t>PO VODI:</a:t>
            </a:r>
          </a:p>
          <a:p>
            <a:r>
              <a:rPr lang="sl-SI" dirty="0"/>
              <a:t>        - Vodni promet: čoln, ladja, podmornica …</a:t>
            </a:r>
          </a:p>
          <a:p>
            <a:pPr marL="342900" indent="-342900">
              <a:buAutoNum type="arabicPeriod" startAt="3"/>
            </a:pPr>
            <a:r>
              <a:rPr lang="sl-SI" dirty="0"/>
              <a:t>PO ZRAKU:</a:t>
            </a:r>
          </a:p>
          <a:p>
            <a:r>
              <a:rPr lang="sl-SI" dirty="0"/>
              <a:t>        - Zračni promet: letalo, helikopter, balon …</a:t>
            </a:r>
          </a:p>
          <a:p>
            <a:endParaRPr lang="sl-SI" dirty="0"/>
          </a:p>
          <a:p>
            <a:r>
              <a:rPr lang="sl-SI" dirty="0"/>
              <a:t>Promet je lahko TOVORNI ali POTNIŠKI, JAVNI ali ZASEBNI.</a:t>
            </a:r>
          </a:p>
          <a:p>
            <a:r>
              <a:rPr lang="sl-SI" dirty="0"/>
              <a:t>Izbira načina potovanja je odvisna od: </a:t>
            </a:r>
          </a:p>
          <a:p>
            <a:pPr marL="285750" indent="-285750">
              <a:buFontTx/>
              <a:buChar char="-"/>
            </a:pPr>
            <a:r>
              <a:rPr lang="sl-SI" dirty="0"/>
              <a:t>Vzroka za potovanja in</a:t>
            </a:r>
          </a:p>
          <a:p>
            <a:pPr marL="285750" indent="-285750">
              <a:buFontTx/>
              <a:buChar char="-"/>
            </a:pPr>
            <a:r>
              <a:rPr lang="sl-SI" dirty="0"/>
              <a:t>oddaljenosti kraja. </a:t>
            </a:r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915" y="4302198"/>
            <a:ext cx="929860" cy="841302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98645" y="21898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2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358"/>
            <a:ext cx="1274923" cy="1604872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603332" y="450937"/>
            <a:ext cx="6864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 prometu je potrebno upoštevati prometna pravila, kot so:</a:t>
            </a:r>
          </a:p>
          <a:p>
            <a:r>
              <a:rPr lang="sl-SI" dirty="0"/>
              <a:t> - prometna signalizacija</a:t>
            </a:r>
          </a:p>
          <a:p>
            <a:r>
              <a:rPr lang="sl-SI" dirty="0"/>
              <a:t> - prometni znaki ter</a:t>
            </a:r>
          </a:p>
          <a:p>
            <a:r>
              <a:rPr lang="sl-SI" dirty="0"/>
              <a:t> - omejitve hitrosti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544" y="848562"/>
            <a:ext cx="3209011" cy="3209011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2406701" y="2192699"/>
            <a:ext cx="4059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/>
              <a:t>TO JE ZA DANES VSE!</a:t>
            </a:r>
          </a:p>
        </p:txBody>
      </p:sp>
    </p:spTree>
    <p:extLst>
      <p:ext uri="{BB962C8B-B14F-4D97-AF65-F5344CB8AC3E}">
        <p14:creationId xmlns:p14="http://schemas.microsoft.com/office/powerpoint/2010/main" val="1171228807"/>
      </p:ext>
    </p:extLst>
  </p:cSld>
  <p:clrMapOvr>
    <a:masterClrMapping/>
  </p:clrMapOvr>
</p:sld>
</file>

<file path=ppt/theme/theme1.xml><?xml version="1.0" encoding="utf-8"?>
<a:theme xmlns:a="http://schemas.openxmlformats.org/drawingml/2006/main" name="Winter Updates Board by Slidesgo">
  <a:themeElements>
    <a:clrScheme name="Simple Light">
      <a:dk1>
        <a:srgbClr val="464342"/>
      </a:dk1>
      <a:lt1>
        <a:srgbClr val="F5F5F5"/>
      </a:lt1>
      <a:dk2>
        <a:srgbClr val="719DA5"/>
      </a:dk2>
      <a:lt2>
        <a:srgbClr val="EEEEEE"/>
      </a:lt2>
      <a:accent1>
        <a:srgbClr val="DAE2DE"/>
      </a:accent1>
      <a:accent2>
        <a:srgbClr val="517982"/>
      </a:accent2>
      <a:accent3>
        <a:srgbClr val="78909C"/>
      </a:accent3>
      <a:accent4>
        <a:srgbClr val="719DA5"/>
      </a:accent4>
      <a:accent5>
        <a:srgbClr val="DAE2DE"/>
      </a:accent5>
      <a:accent6>
        <a:srgbClr val="DAE2DE"/>
      </a:accent6>
      <a:hlink>
        <a:srgbClr val="719DA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273</Words>
  <Application>Microsoft Office PowerPoint</Application>
  <PresentationFormat>Diaprojekcija na zaslonu (16:9)</PresentationFormat>
  <Paragraphs>53</Paragraphs>
  <Slides>7</Slides>
  <Notes>3</Notes>
  <HiddenSlides>0</HiddenSlides>
  <MMClips>5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Poppins</vt:lpstr>
      <vt:lpstr>DM Serif Text</vt:lpstr>
      <vt:lpstr>Arial</vt:lpstr>
      <vt:lpstr>Winter Updates Board by Slidesgo</vt:lpstr>
      <vt:lpstr>V PROMETU VELJAJO PRAVILA</vt:lpstr>
      <vt:lpstr>KAJ JE PROMET?</vt:lpstr>
      <vt:lpstr>PowerPointova predstavitev</vt:lpstr>
      <vt:lpstr>VOŽNJA S KOLESOM</vt:lpstr>
      <vt:lpstr>DELI KOLESA </vt:lpstr>
      <vt:lpstr>PROMET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 PROMETU VELJAJO PRAVILA</dc:title>
  <dc:creator>Uporabnik</dc:creator>
  <cp:lastModifiedBy>MCesnik</cp:lastModifiedBy>
  <cp:revision>20</cp:revision>
  <dcterms:modified xsi:type="dcterms:W3CDTF">2021-01-15T09:59:24Z</dcterms:modified>
</cp:coreProperties>
</file>