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4E6B-9A64-4A5E-B3F0-A0191439D152}" type="datetimeFigureOut">
              <a:rPr lang="sl-SI" smtClean="0"/>
              <a:t>14. 01. 2021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F51E-4349-48C1-8D0D-BC3B843D0FA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82553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4E6B-9A64-4A5E-B3F0-A0191439D152}" type="datetimeFigureOut">
              <a:rPr lang="sl-SI" smtClean="0"/>
              <a:t>14. 01. 2021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F51E-4349-48C1-8D0D-BC3B843D0FA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54505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4E6B-9A64-4A5E-B3F0-A0191439D152}" type="datetimeFigureOut">
              <a:rPr lang="sl-SI" smtClean="0"/>
              <a:t>14. 01. 2021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F51E-4349-48C1-8D0D-BC3B843D0FA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30339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4E6B-9A64-4A5E-B3F0-A0191439D152}" type="datetimeFigureOut">
              <a:rPr lang="sl-SI" smtClean="0"/>
              <a:t>14. 01. 2021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F51E-4349-48C1-8D0D-BC3B843D0FA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4323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4E6B-9A64-4A5E-B3F0-A0191439D152}" type="datetimeFigureOut">
              <a:rPr lang="sl-SI" smtClean="0"/>
              <a:t>14. 01. 2021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F51E-4349-48C1-8D0D-BC3B843D0FA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14018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4E6B-9A64-4A5E-B3F0-A0191439D152}" type="datetimeFigureOut">
              <a:rPr lang="sl-SI" smtClean="0"/>
              <a:t>14. 01. 2021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F51E-4349-48C1-8D0D-BC3B843D0FA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17116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4E6B-9A64-4A5E-B3F0-A0191439D152}" type="datetimeFigureOut">
              <a:rPr lang="sl-SI" smtClean="0"/>
              <a:t>14. 01. 2021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F51E-4349-48C1-8D0D-BC3B843D0FA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8467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4E6B-9A64-4A5E-B3F0-A0191439D152}" type="datetimeFigureOut">
              <a:rPr lang="sl-SI" smtClean="0"/>
              <a:t>14. 01. 2021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F51E-4349-48C1-8D0D-BC3B843D0FA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371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4E6B-9A64-4A5E-B3F0-A0191439D152}" type="datetimeFigureOut">
              <a:rPr lang="sl-SI" smtClean="0"/>
              <a:t>14. 01. 2021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F51E-4349-48C1-8D0D-BC3B843D0FA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96450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4E6B-9A64-4A5E-B3F0-A0191439D152}" type="datetimeFigureOut">
              <a:rPr lang="sl-SI" smtClean="0"/>
              <a:t>14. 01. 2021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F51E-4349-48C1-8D0D-BC3B843D0FA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9345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4E6B-9A64-4A5E-B3F0-A0191439D152}" type="datetimeFigureOut">
              <a:rPr lang="sl-SI" smtClean="0"/>
              <a:t>14. 01. 2021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F51E-4349-48C1-8D0D-BC3B843D0FA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67104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24E6B-9A64-4A5E-B3F0-A0191439D152}" type="datetimeFigureOut">
              <a:rPr lang="sl-SI" smtClean="0"/>
              <a:t>14. 01. 2021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FF51E-4349-48C1-8D0D-BC3B843D0FA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5917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To ti je sreča!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60509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837127"/>
            <a:ext cx="10515600" cy="533983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sl-SI" dirty="0" smtClean="0"/>
              <a:t>Lovec je po gozdu kolovratil.</a:t>
            </a:r>
          </a:p>
          <a:p>
            <a:pPr marL="0" indent="0">
              <a:buNone/>
            </a:pPr>
            <a:r>
              <a:rPr lang="sl-SI" dirty="0" smtClean="0"/>
              <a:t>To pomeni, da je hodil ves dan po gozdu, ne da bi točno vedel, kam je namenjen.</a:t>
            </a:r>
          </a:p>
          <a:p>
            <a:pPr marL="0" indent="0">
              <a:buNone/>
            </a:pPr>
            <a:r>
              <a:rPr lang="sl-SI" dirty="0" smtClean="0"/>
              <a:t>2. Koliko puščic je izstrelil?</a:t>
            </a:r>
          </a:p>
          <a:p>
            <a:pPr marL="0" indent="0">
              <a:buNone/>
            </a:pPr>
            <a:r>
              <a:rPr lang="sl-SI" dirty="0" smtClean="0"/>
              <a:t>Izstrelil je le 2 puščici. To je pomenilo, da ni bil zelo dober lovec, saj bi z dvema puščicama bolj malo ulovil. Imel pa je veliko srečo in ulovil jelena, purana, medveda, medvedke, postrv, </a:t>
            </a:r>
            <a:r>
              <a:rPr lang="sl-SI" err="1" smtClean="0"/>
              <a:t>grlico</a:t>
            </a:r>
            <a:r>
              <a:rPr lang="sl-SI" smtClean="0"/>
              <a:t>, prepelice</a:t>
            </a:r>
            <a:r>
              <a:rPr lang="sl-SI" dirty="0" smtClean="0"/>
              <a:t>, zajca, dobil pa je tudi med.</a:t>
            </a:r>
          </a:p>
          <a:p>
            <a:pPr marL="0" indent="0">
              <a:buNone/>
            </a:pPr>
            <a:r>
              <a:rPr lang="sl-SI" dirty="0" smtClean="0"/>
              <a:t>3. Zakaj mu je bilo pomembno, da je ujel čim več živali?</a:t>
            </a:r>
          </a:p>
          <a:p>
            <a:pPr marL="0" indent="0">
              <a:buNone/>
            </a:pPr>
            <a:r>
              <a:rPr lang="sl-SI" dirty="0" smtClean="0"/>
              <a:t>To mu je bilo pomembno zato, ker bi si s tem pridobil v plemenu velik ugled in spoštovanje.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29527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4. Pravilne trditve so: </a:t>
            </a:r>
          </a:p>
          <a:p>
            <a:pPr marL="0" indent="0">
              <a:buNone/>
            </a:pPr>
            <a:r>
              <a:rPr lang="sl-SI" dirty="0" smtClean="0"/>
              <a:t>Medvedka je močno prestrašila lovca.</a:t>
            </a:r>
          </a:p>
          <a:p>
            <a:pPr marL="0" indent="0">
              <a:buNone/>
            </a:pPr>
            <a:r>
              <a:rPr lang="sl-SI" dirty="0" smtClean="0"/>
              <a:t>Zajec se je ujel kar sam.</a:t>
            </a:r>
          </a:p>
          <a:p>
            <a:pPr marL="0" indent="0">
              <a:buNone/>
            </a:pPr>
            <a:r>
              <a:rPr lang="sl-SI" dirty="0" smtClean="0"/>
              <a:t>5. Izbrala bi pregovor: Ta lovec ima pa res krompir.</a:t>
            </a:r>
          </a:p>
          <a:p>
            <a:pPr marL="0" indent="0">
              <a:buNone/>
            </a:pPr>
            <a:r>
              <a:rPr lang="sl-SI" dirty="0" smtClean="0"/>
              <a:t>Zakaj?</a:t>
            </a:r>
          </a:p>
          <a:p>
            <a:pPr marL="0" indent="0">
              <a:buNone/>
            </a:pPr>
            <a:r>
              <a:rPr lang="sl-SI" dirty="0" smtClean="0"/>
              <a:t>Kadar </a:t>
            </a:r>
            <a:r>
              <a:rPr lang="sl-SI" dirty="0"/>
              <a:t>ima kdo srečo oz. kadar mu kaj uspe, ne da bi to zaslužil s svojim znanjem, sposobnostjo in prizadevanjem, pravimo, da "ima krompir</a:t>
            </a:r>
            <a:r>
              <a:rPr lang="sl-SI" dirty="0" smtClean="0"/>
              <a:t>".</a:t>
            </a:r>
          </a:p>
          <a:p>
            <a:pPr marL="0" indent="0">
              <a:buNone/>
            </a:pPr>
            <a:r>
              <a:rPr lang="sl-SI" dirty="0" smtClean="0"/>
              <a:t>Lovec je namreč večino živali ulovil zgolj zato, ker je imel veliko srečo, ne pa zato, ker je tako dober lovec.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17060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219</Words>
  <Application>Microsoft Office PowerPoint</Application>
  <PresentationFormat>Širokozaslonsko</PresentationFormat>
  <Paragraphs>14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Officeova tema</vt:lpstr>
      <vt:lpstr>To ti je sreča!</vt:lpstr>
      <vt:lpstr>PowerPointova predstavitev</vt:lpstr>
      <vt:lpstr>PowerPointova predstavitev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ti je sreča!</dc:title>
  <dc:creator>petra.bergoc@gmail.com</dc:creator>
  <cp:lastModifiedBy>petra.bergoc@gmail.com</cp:lastModifiedBy>
  <cp:revision>3</cp:revision>
  <dcterms:created xsi:type="dcterms:W3CDTF">2021-01-14T16:17:24Z</dcterms:created>
  <dcterms:modified xsi:type="dcterms:W3CDTF">2021-01-14T16:55:43Z</dcterms:modified>
</cp:coreProperties>
</file>