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070AA-2DDF-4F1C-8A3C-9875D1ECE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3911E19-B5BD-48BB-BAFF-7F945D287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70180C7-E9E5-445D-808C-23C35B89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7460C54-A9D4-4F55-8EA1-D430B708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74083F6-2475-430F-90A3-CD801A86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267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23D425-9314-4A4A-B9BF-61274189B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D673D68-1790-4A48-89D1-11257562F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A145E85-B99E-4BA0-8B91-388759F9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63CC4A7-7CAF-4114-99E7-0552AFB1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6229DBB-4304-44E2-82EE-65F61FE8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836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571D1D6-15EB-49C5-8887-06A3AADC0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2552B46-3E42-412C-A405-993B3D778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A383B56-1F91-4E8E-9D8E-2102005E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8D40976-1A86-4828-80C6-4FEEE495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C882645-5715-48DB-B67E-876F64C2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376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29D9D7-54EE-4787-B977-190D940B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FD9495C-E904-4B60-9A37-433CF4712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1EB96BF-9AAB-42F7-9203-495ABD6B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9D4F6DA-C121-480E-94D2-2BAA92B6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91074A-AFF7-4578-98EB-712D788B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66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3F6346-1DCF-40B4-9522-0CF2DACA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DE36596-523F-428C-A949-AC025B68F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C52DB41-E656-416C-B313-5A8D7E86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E47E59E-9405-4E28-A599-E8423555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E64C580-2D31-422A-8CF4-9475ADDB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87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B5AFFC-9185-469F-B0A3-57B8C6C4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C4D185-D6DA-4879-B1F8-38AEDD5DD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D77382A-9EC7-4A15-A43E-24F268BFD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7DA2B78-67C1-4324-A118-EFDCF1ED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A2DDC76-E490-42CA-A419-1E505F42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15F344-3B90-4E10-A821-4194A7AC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727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86E071-1B0B-41CA-8F32-8EE20965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8E09903-5460-44E3-8268-2256FE430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5C01959-354F-4F52-B32A-B43FBDD0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4F87E5F5-96BA-4B0A-A3A0-569B4774A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FD7177C-EC2A-4A2F-BB64-99583F446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934B1B8-5558-4A63-B729-69FB7596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DC0E448-3B06-4A7D-A36B-C2AE6DDF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3524326-5D43-4506-A453-E1EC310F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253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03565B-61BD-47E8-B5F2-3782A13B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77ECB2D-659B-4713-ABE8-8FCD489B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4693329-B9F8-40E7-AEEC-42DA75B8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400BE74-F297-489A-9B61-916F3274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55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E67B8CF7-5D2D-4653-9903-8810EFC1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39118461-1E14-4C71-9378-54B60CBA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E32F7D0-8BB7-4071-B994-864C50D1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66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598740-35EA-4A0F-89E7-8F075F3E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D5CA61A-7966-4019-98B1-5C2C4367A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6B00E98-2163-48DB-8583-25645C315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B781E71-427A-4D85-AA2D-528EA022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B524C88-8076-44FA-A055-49C388E1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ED41F48-03E6-4E5D-A492-1245D3EB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31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8FB4C9-09D4-4D86-8122-38367A2A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6E52BF9-3277-4C5E-BB5D-C45F34F09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5E58269-4E6C-4F80-8655-55F81EF2D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448432-BD05-4B39-9EF7-0FF4EA7C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ED4CB3D-A321-47A3-BC43-DACCCB81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E0794D0-6AC1-40A1-885E-A4FE2070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67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E62C995-C31C-4AA1-B6DF-47D569CD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C19C93A-B831-4488-8F52-72A214CB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7AC1BF3-BE1F-4FBA-9B81-DD216D69F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CAC0-A287-41A7-9974-E7D5040E1F9F}" type="datetimeFigureOut">
              <a:rPr lang="sl-SI" smtClean="0"/>
              <a:t>19. 01. 2021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3A5423E-4342-4773-A7B7-26628F43D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2EE4673-0D59-4027-A3FC-79D15FC49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0921-F49E-4673-AE48-1EDCE5EFDD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804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1DEEEC-4E1B-4804-834A-7C1054C16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TEHNIŠKI DAN – KAKO PREMIKAMO PREDMETE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CBA7A9B-6F87-4DEF-BDAB-1FA28AFAE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PRIROČNIK ZA IZVEDBO DEJAVNOSTI RADOVEDNIH 5</a:t>
            </a:r>
          </a:p>
          <a:p>
            <a:r>
              <a:rPr lang="sl-SI" dirty="0"/>
              <a:t>4. DEJAVNOST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B87728F-17CA-4F70-87AF-71854A573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85" y="3419364"/>
            <a:ext cx="2316080" cy="329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9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C67377-8A69-4A70-9A6A-481F3268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4C76FC-292B-42FB-97BE-2B26B1C8F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Večino pripomočkov za izdelavo vozička imate v naravoslovni škatli.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5509A69-E37C-4778-B378-3ED285FBB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78" y="2779706"/>
            <a:ext cx="4204878" cy="286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9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6795F08F-B41F-4AAF-BB3D-C7272E6D3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426" y="675861"/>
            <a:ext cx="9594574" cy="4581939"/>
          </a:xfrm>
        </p:spPr>
        <p:txBody>
          <a:bodyPr/>
          <a:lstStyle/>
          <a:p>
            <a:pPr algn="l"/>
            <a:r>
              <a:rPr lang="sl-SI" dirty="0"/>
              <a:t>V škatli  pa nimate žage in brusnega papirja. Prosite starše, da vam ju posodijo.</a:t>
            </a:r>
          </a:p>
          <a:p>
            <a:pPr algn="l"/>
            <a:r>
              <a:rPr lang="sl-SI" dirty="0"/>
              <a:t>Pri uporabi žage bodite previdni.</a:t>
            </a:r>
          </a:p>
          <a:p>
            <a:pPr algn="l"/>
            <a:r>
              <a:rPr lang="sl-SI" dirty="0"/>
              <a:t>Nikoli ne žagajte proti svoji roki, da se ne poškodujete.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A9CFAB5-DBAB-45DC-8592-4F6607245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68" y="2541104"/>
            <a:ext cx="4359967" cy="271669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8EB965D-4223-4BE1-9C2D-C1354C8CD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139" y="2541103"/>
            <a:ext cx="2268332" cy="260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8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E18E4CB-1B13-484E-B74F-A3B8E053B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744"/>
            <a:ext cx="10515600" cy="5787219"/>
          </a:xfrm>
        </p:spPr>
        <p:txBody>
          <a:bodyPr/>
          <a:lstStyle/>
          <a:p>
            <a:r>
              <a:rPr lang="sl-SI" dirty="0"/>
              <a:t>Pred začetkom dela si zaščitite mizo in pripravite vse potrebno.</a:t>
            </a:r>
          </a:p>
          <a:p>
            <a:r>
              <a:rPr lang="sl-SI" dirty="0"/>
              <a:t>Natančno sledite navodilom v priročniku stran 16 in 17.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b="1" dirty="0"/>
              <a:t>Ne izpustite 9. naloge.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5D199DB-7FBC-4DD6-947D-93E6E5584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89" y="1450075"/>
            <a:ext cx="4628421" cy="308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7812F-6EB6-4BBC-9E23-ACF4E313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Ko boste voziček naredili, rešite še naloge na strani 18 in 19.</a:t>
            </a:r>
            <a:br>
              <a:rPr lang="sl-SI" dirty="0"/>
            </a:br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34C334B-0EAB-4471-B947-25DDBE732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368196" cy="423620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04F0EBD-B973-4755-9ED4-4825F03D6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08" y="2137899"/>
            <a:ext cx="3368196" cy="334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9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014FAD-68FC-4473-B017-E23D86E42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NEKAJ IZDELKOV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ED1C174-91D6-4701-84FB-C72C68A44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74" y="2896558"/>
            <a:ext cx="3058768" cy="2294076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298DCCD-D2EE-4C04-8050-FBD3477A9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266" y="1860584"/>
            <a:ext cx="4262452" cy="245157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9AC8851C-1331-4A08-A71E-6243A7D50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68" y="4616970"/>
            <a:ext cx="3058767" cy="201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3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6F61F773-8177-43B9-8C2A-883AE0D24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8525"/>
            <a:ext cx="9144000" cy="3009275"/>
          </a:xfrm>
        </p:spPr>
        <p:txBody>
          <a:bodyPr>
            <a:noAutofit/>
          </a:bodyPr>
          <a:lstStyle/>
          <a:p>
            <a:r>
              <a:rPr lang="sl-SI" sz="6000" dirty="0"/>
              <a:t>VAŠE IZDELKE NAMA BOSTE PREDSTAVILI  NA ČETRTKOVEM ZOOM-u</a:t>
            </a:r>
          </a:p>
        </p:txBody>
      </p:sp>
    </p:spTree>
    <p:extLst>
      <p:ext uri="{BB962C8B-B14F-4D97-AF65-F5344CB8AC3E}">
        <p14:creationId xmlns:p14="http://schemas.microsoft.com/office/powerpoint/2010/main" val="140666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98DB35-8151-455F-A3F0-57352DE9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49B6E8-4616-4632-B9B7-F1FF2CF67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DODATNA NALOGA – ZA RADOVEDNE ( STRAN 19,20 in 21) - REŠI KDOR ŽELI. </a:t>
            </a:r>
          </a:p>
        </p:txBody>
      </p:sp>
    </p:spTree>
    <p:extLst>
      <p:ext uri="{BB962C8B-B14F-4D97-AF65-F5344CB8AC3E}">
        <p14:creationId xmlns:p14="http://schemas.microsoft.com/office/powerpoint/2010/main" val="35891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BD4F993-CD8E-4D8C-AFEE-A7AB86F20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6000" dirty="0">
                <a:solidFill>
                  <a:srgbClr val="FF0000"/>
                </a:solidFill>
              </a:rPr>
              <a:t>VELIKO ZABAVE IN</a:t>
            </a:r>
          </a:p>
          <a:p>
            <a:pPr marL="0" indent="0" algn="ctr">
              <a:buNone/>
            </a:pPr>
            <a:endParaRPr lang="sl-SI" sz="6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sz="6000" dirty="0">
                <a:solidFill>
                  <a:srgbClr val="FF0000"/>
                </a:solidFill>
              </a:rPr>
              <a:t> USTVARJALNOSTI PRI DELU</a:t>
            </a:r>
          </a:p>
        </p:txBody>
      </p:sp>
    </p:spTree>
    <p:extLst>
      <p:ext uri="{BB962C8B-B14F-4D97-AF65-F5344CB8AC3E}">
        <p14:creationId xmlns:p14="http://schemas.microsoft.com/office/powerpoint/2010/main" val="19652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135</Words>
  <Application>Microsoft Office PowerPoint</Application>
  <PresentationFormat>Širokozaslonsko</PresentationFormat>
  <Paragraphs>23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TEHNIŠKI DAN – KAKO PREMIKAMO PREDMETE</vt:lpstr>
      <vt:lpstr>PowerPointova predstavitev</vt:lpstr>
      <vt:lpstr>PowerPointova predstavitev</vt:lpstr>
      <vt:lpstr>PowerPointova predstavitev</vt:lpstr>
      <vt:lpstr>Ko boste voziček naredili, rešite še naloge na strani 18 in 19. </vt:lpstr>
      <vt:lpstr>NEKAJ IZDELKOV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TEHNIŠKI DAN – KAKO PREMIKAMO PREDMETE</dc:title>
  <dc:creator>MCesnik</dc:creator>
  <cp:lastModifiedBy>MCesnik</cp:lastModifiedBy>
  <cp:revision>11</cp:revision>
  <dcterms:created xsi:type="dcterms:W3CDTF">2021-01-19T07:26:28Z</dcterms:created>
  <dcterms:modified xsi:type="dcterms:W3CDTF">2021-01-19T11:34:25Z</dcterms:modified>
</cp:coreProperties>
</file>