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0" r:id="rId4"/>
    <p:sldId id="265" r:id="rId5"/>
    <p:sldId id="257" r:id="rId6"/>
    <p:sldId id="261" r:id="rId7"/>
    <p:sldId id="258" r:id="rId8"/>
    <p:sldId id="259" r:id="rId9"/>
    <p:sldId id="262" r:id="rId10"/>
    <p:sldId id="26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27T16:34:18.7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4DCA9FA-4E4E-45F9-881B-F63F84D24823}" emma:medium="tactile" emma:mode="ink">
          <msink:context xmlns:msink="http://schemas.microsoft.com/ink/2010/main" type="writingRegion" rotatedBoundingBox="6005,9596 25424,9886 25310,17521 5891,17231"/>
        </emma:interpretation>
      </emma:emma>
    </inkml:annotationXML>
    <inkml:traceGroup>
      <inkml:annotationXML>
        <emma:emma xmlns:emma="http://www.w3.org/2003/04/emma" version="1.0">
          <emma:interpretation id="{EE1B55C9-4CF6-4D6C-A3F7-37E28092EB75}" emma:medium="tactile" emma:mode="ink">
            <msink:context xmlns:msink="http://schemas.microsoft.com/ink/2010/main" type="paragraph" rotatedBoundingBox="6668,8882 19876,10713 19629,12495 6421,106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CB4D7D-7E33-4919-9C4C-5F035E4DAF51}" emma:medium="tactile" emma:mode="ink">
              <msink:context xmlns:msink="http://schemas.microsoft.com/ink/2010/main" type="inkBullet" rotatedBoundingBox="6575,9551 8120,9766 8090,9980 6546,9766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0 0 0,'36'0'94,"0"0"-78,-1 0-1,1 0 1,0 0-16,0 0 16,0 0-1,-1 0 16,1 0-15,0 0 0,0 0-1,35 0 1,-35 0 0,36 0-1,-37 0 16,1 0-15,0 0 0,0 0-1,-1 0 1,1 0 0,0 0-1,0 0 1,35 0-1,-35 0 1,0 0 15,0 0-31,-1 0 16,1 0 0,0 0-1,0 0 16,-1 0-31,1 0 16,0 0 15,0 0-15,0 0 0,-1 0-1,1 0 16,0 0-15,0 0 0,-1 0-1,1 0 48</inkml:trace>
      </inkml:traceGroup>
      <inkml:traceGroup>
        <inkml:annotationXML>
          <emma:emma xmlns:emma="http://www.w3.org/2003/04/emma" version="1.0">
            <emma:interpretation id="{CB7E6068-BF44-4175-B673-D2F233545220}" emma:medium="tactile" emma:mode="ink">
              <msink:context xmlns:msink="http://schemas.microsoft.com/ink/2010/main" type="line" rotatedBoundingBox="8358,9117 19876,10713 19629,12495 8111,10898"/>
            </emma:interpretation>
          </emma:emma>
        </inkml:annotationXML>
        <inkml:traceGroup>
          <inkml:annotationXML>
            <emma:emma xmlns:emma="http://www.w3.org/2003/04/emma" version="1.0">
              <emma:interpretation id="{08C6EC2C-DA13-41C4-BA5B-8CBFD431A00A}" emma:medium="tactile" emma:mode="ink">
                <msink:context xmlns:msink="http://schemas.microsoft.com/ink/2010/main" type="inkWord" rotatedBoundingBox="8358,9117 12519,9694 12281,11415 8120,10839"/>
              </emma:interpretation>
            </emma:emma>
          </inkml:annotationXML>
          <inkml:trace contextRef="#ctx0" brushRef="#br0" timeOffset="2215.76">4186-72 0,'36'0'94,"-1"0"-79,1 0 1,0 0-16,0 0 16,-1 0-16,37 0 15,-36 0 1,35 0-1,-35 0 1,0 0-16,0 0 16,-1 0-16,1 0 15,0 0 1,0 0-16,-1 0 16,1 0-16,0 0 15,0 0 1,0 0-1,-1 0 1,1 0 0,0 0-16,0 0 31,-1 0-31,1 0 16,0 0-1,0 0 1,0 0-16,-1 0 31,1 0-15,0 0-1,0 0 1,-1 0 0,1 0-1,0 0 1,0 0-16,0 0 15,-1 0 1,1 0 0,0 0-1,0 0 1,-1 0 15,1 0-15,0 0 31,0 0 0,-1 0 15</inkml:trace>
          <inkml:trace contextRef="#ctx0" brushRef="#br0" timeOffset="6014.7661">1574 1073 0,'36'0'78,"0"0"-78,0 0 16,-1 0-16,1 0 15,36 0 1,-37 0-16,1 0 16,36 0-1,-36 0-15,-1 0 16,37 0-16,-36 0 15,-1 0 1,1 0-16,36 0 16,-37 0-16,1 0 15,0 0 1,0 0-16,0 0 16,-1 0-1,1 0 1,0 0-16,0 0 31,-1 0-15,1 0-1,0 0 17,0 0-17,0 0-15,-1 0 31,1 0 1,0 0-17,0 0 17,-1 0 46</inkml:trace>
        </inkml:traceGroup>
        <inkml:traceGroup>
          <inkml:annotationXML>
            <emma:emma xmlns:emma="http://www.w3.org/2003/04/emma" version="1.0">
              <emma:interpretation id="{1FA55B71-1ADC-458F-9B6F-6A62C9912056}" emma:medium="tactile" emma:mode="ink">
                <msink:context xmlns:msink="http://schemas.microsoft.com/ink/2010/main" type="inkWord" rotatedBoundingBox="15642,10291 19854,10875 19629,12495 15417,1191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017.1829">11806 1145 0,'36'0'94,"-1"0"-63,1 0-15,0 0-16,0 0 15,35 0 1,-35 0-16,36 0 31,-37 0-15,37 0-16,-36 0 16,-1 0-1,1 0-15,36 0 16,-37 0-16,1 0 15,36 0 1,-36 0-16,-1 0 16,1 0-1,0 0-15,0 0 16,-1 0-16,1 0 16,0 0-1,0 0 1,0 0-16,-1 0 15,1 0 1,0 0 0,0 0-1,-1 0 1,1 0 15,0 0-15,0 0 15,0 0-31,-36-36 16,35 36 31</inkml:trace>
          <inkml:trace contextRef="#ctx0" brushRef="#br0" timeOffset="13988.0199">8872 2146 0,'72'0'78,"-1"0"-62,1 0 0,-1 0-16,-35 0 15,72 0-15,-73 0 16,1 0-16,0 0 16,0 0-1,35 0 1,-35 0-1,0 0 1,0 0-16,-1 0 16,1 0-1,0 0-15,0 0 16,-1 0 0,1 0-16,0 0 15,0 0 16,35 0-15,-35 0 15,0 0-15,0 0 0,-1 0-16,1 0 15,0 0 1,0 0-1,35 0 1,-35 0 15,36 0-15,-37 0 0,1 0-1,0 0 1,0 0-1,-1 0-15,37 0 16,-36 0 15,0 0 1,-1 0-32,1 0 15,0 0 1,0 0-1,-1 0-15,1 0 16,36 0 0,-37 0-1,1 0 1,0 0 0,0 0-1,0 0 16,-1 0-15,1 0 0,0 0-1,0 0 17,-1-36-17,1 36-15,0 0 31,0 0 1,0 0-17,-1 0 1,1 0 46</inkml:trace>
        </inkml:traceGroup>
      </inkml:traceGroup>
    </inkml:traceGroup>
    <inkml:traceGroup>
      <inkml:annotationXML>
        <emma:emma xmlns:emma="http://www.w3.org/2003/04/emma" version="1.0">
          <emma:interpretation id="{579B9585-63F9-411B-A1FE-60C280E663FF}" emma:medium="tactile" emma:mode="ink">
            <msink:context xmlns:msink="http://schemas.microsoft.com/ink/2010/main" type="paragraph" rotatedBoundingBox="5957,12792 25376,13082 25356,14420 5938,141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58E79D-7FB4-4529-948C-48AEF40EDFDB}" emma:medium="tactile" emma:mode="ink">
              <msink:context xmlns:msink="http://schemas.microsoft.com/ink/2010/main" type="inkBullet" rotatedBoundingBox="5938,14074 7297,14095 7296,14150 5938,14129"/>
            </emma:interpretation>
            <emma:one-of disjunction-type="recognition" id="oneOf2">
              <emma:interpretation id="interp2" emma:lang="" emma:confidence="0">
                <emma:literal>-</emma:literal>
              </emma:interpretation>
            </emma:one-of>
          </emma:emma>
        </inkml:annotationXML>
        <inkml:trace contextRef="#ctx0" brushRef="#br0" timeOffset="30815.1335">-608 4364 0,'36'0'46,"0"0"-30,-1 0 0,1 0-1,0 0 1,0-35-16,-1 35 16,1 0-16,0 0 15,0 0 1,-1 0-16,1 0 15,0 0 1,0 0 0,0 0-16,-1 0 31,1 0-31,0 0 16,0 0-16,35 0 31,-35 0-16,36 0 1,-37 0 0,1 0-16,0 0 15,0 0 1,-1 0-16,1 0 16,0 0-16,0 0 15,0 0 1,-1 0-1,1 0 1,0 0 0,0 0-1,-1 0 48</inkml:trace>
      </inkml:traceGroup>
      <inkml:traceGroup>
        <inkml:annotationXML>
          <emma:emma xmlns:emma="http://www.w3.org/2003/04/emma" version="1.0">
            <emma:interpretation id="{1E35A7E0-4F5D-4986-8177-29A9B6B2748D}" emma:medium="tactile" emma:mode="ink">
              <msink:context xmlns:msink="http://schemas.microsoft.com/ink/2010/main" type="line" rotatedBoundingBox="8050,12823 25376,13082 25359,14225 8033,13966"/>
            </emma:interpretation>
          </emma:emma>
        </inkml:annotationXML>
        <inkml:traceGroup>
          <inkml:annotationXML>
            <emma:emma xmlns:emma="http://www.w3.org/2003/04/emma" version="1.0">
              <emma:interpretation id="{F94B9F9D-C9ED-4D0D-A20A-0C963E5712F0}" emma:medium="tactile" emma:mode="ink">
                <msink:context xmlns:msink="http://schemas.microsoft.com/ink/2010/main" type="inkWord" rotatedBoundingBox="8049,12923 9837,12950 9836,12978 8048,1295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5680.5462">1503 3184 0,'35'0'78,"1"0"-62,36 0 0,-36 0-1,35 0 1,-35 0-1,35 0 1,-35 0 0,0 0-1,0 0-15,0 0 16,-1 0-16,1 0 16,0 0-1,0 0 1,-1 0-1,1 0 1,0 0-16,0 0 31,-1 0-31,1 0 32,0 0-17,0 0 1,0 0-1,-1 0 1,1 0 0,0 0-1,0 0 17,-1 0-17,1 0 1,0 0-1,0 0 1,0 0 15,-1 0-15,1 0 0,0 0-1,0 0 16,-1 0-15,1 0-16,0 0 31,0 0-15,0 0-16,-1 0 31,1 0 0,0 0-15,0 0 15,-1 0-15</inkml:trace>
        </inkml:traceGroup>
        <inkml:traceGroup>
          <inkml:annotationXML>
            <emma:emma xmlns:emma="http://www.w3.org/2003/04/emma" version="1.0">
              <emma:interpretation id="{718ED2B8-48A5-4061-9425-25972714D3CA}" emma:medium="tactile" emma:mode="ink">
                <msink:context xmlns:msink="http://schemas.microsoft.com/ink/2010/main" type="inkWord" rotatedBoundingBox="11858,12880 17028,12957 17011,14100 11841,1402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8329.3027">8550 3184 0,'36'0'47,"0"0"-31,35 0-16,1 0 16,-36 0-16,35 0 15,-35 0 1,0 0-16,0 0 15,-1 0-15,1 0 16,0 0 0,0 0-16,-1 0 15,37 0-15,-36 0 32,0 0-32,-1 0 15,1 0 1,0 0-1,0 0 1,35 0 0,-35 0-1,0 0 1,0 0 0,-1 0-1,1 0 1,0 0-1,0 0 1,-1 0 0,1 0-1,0 0 1,0 0 0,-1 0-1,1 0 1,0 35-1,0-35 1,0 0 0,-1 0-1,1 0 1,0 0 15,0 0-15,-1 0-1,1 0 17,0 0-17,0 0 17,0 0-17,-1 0 16,1 0 48</inkml:trace>
          <inkml:trace contextRef="#ctx0" brushRef="#br0" timeOffset="34149.2571">5295 4257 0,'71'0'78,"1"0"-62,-1 0-16,-35 0 15,36 0-15,35 0 16,-71 0-1,35 0-15,-35 0 16,0 0 0,35 0-16,1 0 15,-36 0-15,0 0 16,-1 0 0,1 0-1,36 0-15,-37 0 0,1 0 16,0 0-16,36 0 31,-37 0-31,1 0 16,0 0-1,0 0-15,-1 0 16,1 0-16,0 0 31,0 0-31,0 0 16,-1 0-16,1 0 15,0 0 1,0 0-16,-1 0 16,1 0-1,0 0-15,0 0 16,0 0-16,-1 0 16,1 0-1,0 0-15,35 0 16,-35 0 15,0 0-31,0 0 16,-1 0-16,1 0 15,0 0 1,0 0-16,0 0 16,-1 0-1,1 0-15,0 0 16,0 0-1,-1 0 1,1 0 0,0 0-1,0 0-15,-36-36 16,36 36-16,-1 0 16,1 0-1,0-36-15,0 36 16,-1 0-1,1 0 1,0 0 0,36 0-1,-37 0 1,1 0 15,0 0-31,0 0 31,-1 0 1,1 0-17,0 0 1,0 0 62</inkml:trace>
        </inkml:traceGroup>
        <inkml:traceGroup>
          <inkml:annotationXML>
            <emma:emma xmlns:emma="http://www.w3.org/2003/04/emma" version="1.0">
              <emma:interpretation id="{0458E716-0C5F-4B63-8C57-86E4C042E658}" emma:medium="tactile" emma:mode="ink">
                <msink:context xmlns:msink="http://schemas.microsoft.com/ink/2010/main" type="inkWord" rotatedBoundingBox="23682,13925 25364,13951 25362,14044 23681,1401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7139.8011">17136 4221 0,'72'0'78,"-36"0"-62,35 0 0,-35 36-16,0-36 15,-1 0 1,1 0-16,0 0 15,0 0-15,-1 0 16,1 0 0,0 0-16,0 0 15,0 0-15,35 0 16,-35 0 0,0 0-16,-1 0 15,1 0 1,0 0-1,0 0-15,0 0 32,-1 0-17,1 0-15,0 0 16,0 0 0,-1 0-16,37 0 15,-36 0 1,35 0-1,-35 0 1,-36-36 0,36 36-16,0 0 31,-1 0-31,1 0 16,0 0 15,0 0-16,-1 0 1,1-36 0,0 36 15,0 0 16,0 0 0</inkml:trace>
        </inkml:traceGroup>
      </inkml:traceGroup>
    </inkml:traceGroup>
    <inkml:traceGroup>
      <inkml:annotationXML>
        <emma:emma xmlns:emma="http://www.w3.org/2003/04/emma" version="1.0">
          <emma:interpretation id="{142439A4-7F9A-4877-9877-D2B436C712B7}" emma:medium="tactile" emma:mode="ink">
            <msink:context xmlns:msink="http://schemas.microsoft.com/ink/2010/main" type="paragraph" rotatedBoundingBox="5915,15215 20463,14854 20517,17037 5969,17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3F1FEC-44F5-4F6C-B439-918D9BDAA123}" emma:medium="tactile" emma:mode="ink">
              <msink:context xmlns:msink="http://schemas.microsoft.com/ink/2010/main" type="inkBullet" rotatedBoundingBox="5937,16116 8119,16062 8120,16098 5938,16152"/>
            </emma:interpretation>
            <emma:one-of disjunction-type="recognition" id="oneOf6">
              <emma:interpretation id="interp6" emma:lang="" emma:confidence="0">
                <emma:literal>-</emma:literal>
              </emma:interpretation>
            </emma:one-of>
          </emma:emma>
        </inkml:annotationXML>
        <inkml:trace contextRef="#ctx0" brushRef="#br0" timeOffset="45095.004">-608 6368 0,'36'0'62,"0"0"-62,35 0 16,1 0-16,-1 0 16,1 0-1,-1 0-15,37 0 16,-1 0-16,-36 0 16,-35-36-1,36 36-15,-1 0 16,1 0-1,-36 0-15,-1 0 16,37 0-16,-36 0 16,0 0-1,35 0-15,1 0 16,-37 0-16,1 0 16,0 0-1,35 0-15,1 0 31,-36 0-31,35 0 16,-35 0 0,0 0-1,0 0-15,-1 0 16,1 0 0,0 0-16,36 0 15,-37 0-15,1 0 16,0 0-1,0 0 32,-1 0 0,1 0-16</inkml:trace>
      </inkml:traceGroup>
      <inkml:traceGroup>
        <inkml:annotationXML>
          <emma:emma xmlns:emma="http://www.w3.org/2003/04/emma" version="1.0">
            <emma:interpretation id="{547D70C6-1461-4393-B939-31047458479F}" emma:medium="tactile" emma:mode="ink">
              <msink:context xmlns:msink="http://schemas.microsoft.com/ink/2010/main" type="line" rotatedBoundingBox="9211,15133 20463,14854 20517,17037 9265,17316"/>
            </emma:interpretation>
          </emma:emma>
        </inkml:annotationXML>
        <inkml:traceGroup>
          <inkml:annotationXML>
            <emma:emma xmlns:emma="http://www.w3.org/2003/04/emma" version="1.0">
              <emma:interpretation id="{7DD066B7-5829-4020-A942-2A61A76D06A6}" emma:medium="tactile" emma:mode="ink">
                <msink:context xmlns:msink="http://schemas.microsoft.com/ink/2010/main" type="inkWord" rotatedBoundingBox="9265,17278 10802,17239 10803,17278 9265,17316"/>
              </emma:interpretation>
              <emma:one-of disjunction-type="recognition" id="oneOf7">
                <emma:interpretation id="interp7" emma:lang="" emma:confidence="0">
                  <emma:literal>-</emma:literal>
                </emma:interpretation>
                <emma:interpretation id="interp8" emma:lang="" emma:confidence="0">
                  <emma:literal>#</emma:literal>
                </emma:interpretation>
                <emma:interpretation id="interp9" emma:lang="" emma:confidence="0">
                  <emma:literal>.</emma:literal>
                </emma:interpretation>
                <emma:interpretation id="interp10" emma:lang="" emma:confidence="0">
                  <emma:literal>E</emma:literal>
                </emma:interpretation>
                <emma:interpretation id="interp11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50474.6955">2719 7512 0,'36'0'125,"0"0"-109,-1 0-16,37 0 16,35 0-16,-35 0 15,-36 0 1,35 0-16,1 0 15,-37 0-15,73 0 16,-37 0 0,-35 0-1,36 0 1,-37 0-16,37 0 16,-36 0-16,-1 0 15,1 0 1,0 0-16,0 0 15,0 0-15,-1 0 32,1 0-17,0 0 1,0 0 0,-1 0-1,1 0 1,0 0-1,0 0 1,0 0 15,-1 0 47</inkml:trace>
        </inkml:traceGroup>
        <inkml:traceGroup>
          <inkml:annotationXML>
            <emma:emma xmlns:emma="http://www.w3.org/2003/04/emma" version="1.0">
              <emma:interpretation id="{6EF128AF-B293-4DBF-A155-2CA415EC2EEC}" emma:medium="tactile" emma:mode="ink">
                <msink:context xmlns:msink="http://schemas.microsoft.com/ink/2010/main" type="inkWord" rotatedBoundingBox="12126,15061 14201,15009 14203,15100 12128,1515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0857.456">5581 5330 0,'72'0'141,"-37"0"-141,1 0 15,36 0-15,-37 36 16,1-36 0,0 0-16,35 0 15,-35 0-15,0 0 16,36 0 0,-37 0-16,1 0 15,36 0 1,-1 0-16,-35 0 15,0 0-15,35-36 0,-35 36 16,0 0-16,0 0 16,-1 0-1,1 0-15,0 0 32,0 0-32,0 0 15,-1 0 1,1 0-16,0 0 15,0-36-15,35 36 32,-35 0-32,0-35 15,0 35-15,35 0 32,-35 0-17,0 0 1,-1 0-1,1 0-15,0 0 16,0 0 0,-1 0-1,1 0 17,0 0-17,0 0 1,0 0-1,-1 0 1,1 0 15,0 0 47</inkml:trace>
        </inkml:traceGroup>
        <inkml:traceGroup>
          <inkml:annotationXML>
            <emma:emma xmlns:emma="http://www.w3.org/2003/04/emma" version="1.0">
              <emma:interpretation id="{75641CDD-7B35-436F-9D89-A881F4697912}" emma:medium="tactile" emma:mode="ink">
                <msink:context xmlns:msink="http://schemas.microsoft.com/ink/2010/main" type="inkWord" rotatedBoundingBox="18924,16241 20497,16201 20498,16241 18924,16280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7873.6632">12378 6475 0,'36'0'63,"0"0"-47,35 0-1,-35 0 1,0 0-16,0 0 15,35 0 1,-35 0-16,0 0 16,-1 0-1,1 0-15,0 0 16,36 0-16,-37 0 16,1 0-1,0 0-15,0 0 16,-1 0-1,1 0-15,0 0 16,0 0-16,0 0 16,-1 0-1,1 0 1,0 0-16,0 0 31,-1 0-15,1 0-1,0 0-15,0 0 16,-1 0 0,1 0-1,0 0 1,0 0 0,0 0-1,-1 0 1,1 0 15,0 0-31,0 0 31,-1 0-15,1 0 46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27T16:56:26.1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52B7A4-9EB5-4306-A2E8-B56E8C176C9B}" emma:medium="tactile" emma:mode="ink">
          <msink:context xmlns:msink="http://schemas.microsoft.com/ink/2010/main" type="inkDrawing" rotatedBoundingBox="15561,9873 19889,9845 19890,9898 15561,9926" shapeName="Other"/>
        </emma:interpretation>
      </emma:emma>
    </inkml:annotationXML>
    <inkml:trace contextRef="#ctx0" brushRef="#br0">0 37 0,'36'0'47,"0"0"-31,35 0-1,37 0-15,-37 0 16,-35 0-16,36 0 16,-37 0-1,37 0-15,0 36 16,-37-36-1,1 0 1,0 0-16,35 0 16,-35 0-1,0 0-15,35 0 16,-35 0-16,0 0 16,0 0-1,0 0-15,-1 0 16,1 0-16,0 0 31,0 0-31,-1 0 16,37 0-1,-36 0 1,35 0-16,-35 0 16,0 0-1,35 0-15,-35 0 16,0 0-16,0 0 15,35 0 1,-35 0 0,36 0-16,-37 0 15,1 0 1,0 0 0,0 0-16,-1 0 31,1 0-31,0 0 15,0 0-15,0 0 16,-1 0 0,37 0-16,-1 0 15,-35 0 17,0 0-32,0 0 31,0 0-31,-1 0 15,37 0 1,-36 0 0,-1 0-1,37 0 1,-72-36 0,36 36 296,0 0-296,-1 0-1,37 0 1,35 0-16,-35 0 16,-1 0-16,1 0 15,-1 0 1,1 0-1,-1 0-15,1 0 0,0 0 16,-37 0 0,37 0-16,-1 0 15,-35 0 1,0 0 0,36 0-1,-37 0 1,37 0-1,-36 0 1,-1 0 0,1 0-16,0 0 15,0 0 17,0 0-17,-1 0 32,1 0 31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514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73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19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827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89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585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228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791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970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359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52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86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audio" Target="../media/media5.m4a"/><Relationship Id="rId7" Type="http://schemas.openxmlformats.org/officeDocument/2006/relationships/image" Target="../media/image8.emf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SPOL SAMOSTALNIKA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1"/>
    </mc:Choice>
    <mc:Fallback>
      <p:transition spd="slow" advTm="1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0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 descr="Predmet nežive narave v Ljubljani. V čem se žive vrste narave razlikujejo  od neživih?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41" y="1352281"/>
            <a:ext cx="7001259" cy="40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656823" y="2047741"/>
            <a:ext cx="346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BITJA: OSEBE, ŽIVALI, RASTLINE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56823" y="3394315"/>
            <a:ext cx="203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STVARI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05306" y="4740889"/>
            <a:ext cx="208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POJMI</a:t>
            </a:r>
            <a:endParaRPr lang="sl-SI" dirty="0"/>
          </a:p>
        </p:txBody>
      </p:sp>
      <p:pic>
        <p:nvPicPr>
          <p:cNvPr id="5130" name="Picture 10" descr="Happy person happy people cliparts free download clip art - Wiki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4" y="4349892"/>
            <a:ext cx="1176137" cy="217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13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28"/>
    </mc:Choice>
    <mc:Fallback>
      <p:transition spd="slow" advTm="19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REDA, 22. 4. 2020 – 5. RAZRED POŠ DOLIČ – Osnovna šola Mislinj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73" y="721218"/>
            <a:ext cx="9237527" cy="28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4" y="2364645"/>
            <a:ext cx="2488842" cy="2488842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3773510" y="5022761"/>
            <a:ext cx="3515932" cy="1596144"/>
          </a:xfrm>
          <a:prstGeom prst="wedgeEllipseCallout">
            <a:avLst>
              <a:gd name="adj1" fmla="val -113873"/>
              <a:gd name="adj2" fmla="val -1222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Ko določamo spol samostalnika, si pomagamo z besedicami TISTI, TISTA in TISTO.</a:t>
            </a:r>
            <a:endParaRPr lang="sl-SI" b="1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39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93"/>
    </mc:Choice>
    <mc:Fallback>
      <p:transition spd="slow" advTm="6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DZ, str. 79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333" t="13984" r="14612" b="6990"/>
          <a:stretch/>
        </p:blipFill>
        <p:spPr>
          <a:xfrm>
            <a:off x="1944709" y="1241937"/>
            <a:ext cx="8981495" cy="561606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620"/>
    </mc:Choice>
    <mc:Fallback>
      <p:transition spd="slow" advTm="26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666" t="12208" r="22737" b="21789"/>
          <a:stretch/>
        </p:blipFill>
        <p:spPr>
          <a:xfrm>
            <a:off x="838200" y="1523261"/>
            <a:ext cx="8640651" cy="51222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Rokopis 14"/>
              <p14:cNvContentPartPr/>
              <p14:nvPr/>
            </p14:nvContentPartPr>
            <p14:xfrm>
              <a:off x="2137908" y="3490094"/>
              <a:ext cx="6993720" cy="2730600"/>
            </p14:xfrm>
          </p:contentPart>
        </mc:Choice>
        <mc:Fallback>
          <p:pic>
            <p:nvPicPr>
              <p:cNvPr id="15" name="Rokopis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6028" y="3478214"/>
                <a:ext cx="7017480" cy="2754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6" name="Tabe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81718"/>
              </p:ext>
            </p:extLst>
          </p:nvPr>
        </p:nvGraphicFramePr>
        <p:xfrm>
          <a:off x="4064001" y="758302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701540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5591814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703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Moški spol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Ženski spol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Srednji spol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59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kralj, Keops, faraon, podložnik, grob, blok, stroj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zgradba, gora, piramida, cerkev, roka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breme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38430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8" name="Rokopis 37"/>
              <p14:cNvContentPartPr/>
              <p14:nvPr/>
            </p14:nvContentPartPr>
            <p14:xfrm>
              <a:off x="5602188" y="3541214"/>
              <a:ext cx="1558800" cy="48240"/>
            </p14:xfrm>
          </p:contentPart>
        </mc:Choice>
        <mc:Fallback>
          <p:pic>
            <p:nvPicPr>
              <p:cNvPr id="38" name="Rokopis 3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0308" y="3529334"/>
                <a:ext cx="158256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Ovalni oblaček 38"/>
          <p:cNvSpPr/>
          <p:nvPr/>
        </p:nvSpPr>
        <p:spPr>
          <a:xfrm>
            <a:off x="167425" y="399245"/>
            <a:ext cx="1442434" cy="1124016"/>
          </a:xfrm>
          <a:prstGeom prst="wedgeEllipseCallout">
            <a:avLst>
              <a:gd name="adj1" fmla="val 64674"/>
              <a:gd name="adj2" fmla="val 636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REŠITEV</a:t>
            </a:r>
            <a:endParaRPr lang="sl-SI" dirty="0"/>
          </a:p>
        </p:txBody>
      </p:sp>
      <p:pic>
        <p:nvPicPr>
          <p:cNvPr id="40" name="Zvok 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389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73"/>
    </mc:Choice>
    <mc:Fallback>
      <p:transition spd="slow" advTm="9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7577" y="971951"/>
            <a:ext cx="5640947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1. </a:t>
            </a:r>
          </a:p>
          <a:p>
            <a:pPr marL="0" indent="0">
              <a:buNone/>
            </a:pPr>
            <a:r>
              <a:rPr lang="sl-SI" dirty="0" smtClean="0"/>
              <a:t>Oglej si sliko in na njej poišči vsaj 10 samostalnikov. Zapiši jih v zvezek in jim določi spol. </a:t>
            </a:r>
          </a:p>
          <a:p>
            <a:pPr marL="0" indent="0">
              <a:buNone/>
            </a:pPr>
            <a:r>
              <a:rPr lang="sl-SI" dirty="0" smtClean="0"/>
              <a:t>Potrudi se in poišči samostalnike, ki spadajo med bitja, stvari in pojme.</a:t>
            </a:r>
            <a:endParaRPr lang="sl-SI" dirty="0"/>
          </a:p>
        </p:txBody>
      </p:sp>
      <p:pic>
        <p:nvPicPr>
          <p:cNvPr id="4098" name="Picture 2" descr="Nature clipart, Nature Transparent FREE for download on WebStockReview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37" y="631065"/>
            <a:ext cx="5684932" cy="554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"/>
    </mc:Choice>
    <mc:Fallback>
      <p:transition spd="slow" advTm="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l-SI" dirty="0" smtClean="0"/>
              <a:t>2.  Samostalnike </a:t>
            </a:r>
            <a:r>
              <a:rPr lang="sl-SI" dirty="0"/>
              <a:t>razvrsti po pomenu:</a:t>
            </a:r>
          </a:p>
          <a:p>
            <a:pPr marL="0" indent="0">
              <a:buNone/>
            </a:pPr>
            <a:r>
              <a:rPr lang="sl-SI" dirty="0"/>
              <a:t>vreme, dimnik, človek, hrup, glavnik, kača, bukev, knjiga, skrb, jablana, čas, zdravnica, košara, svetloba, mizar, stol.</a:t>
            </a:r>
          </a:p>
          <a:p>
            <a:endParaRPr lang="sl-SI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59663"/>
              </p:ext>
            </p:extLst>
          </p:nvPr>
        </p:nvGraphicFramePr>
        <p:xfrm>
          <a:off x="2205274" y="3317717"/>
          <a:ext cx="7337971" cy="28592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45459">
                  <a:extLst>
                    <a:ext uri="{9D8B030D-6E8A-4147-A177-3AD203B41FA5}">
                      <a16:colId xmlns:a16="http://schemas.microsoft.com/office/drawing/2014/main" val="3680061744"/>
                    </a:ext>
                  </a:extLst>
                </a:gridCol>
                <a:gridCol w="2446256">
                  <a:extLst>
                    <a:ext uri="{9D8B030D-6E8A-4147-A177-3AD203B41FA5}">
                      <a16:colId xmlns:a16="http://schemas.microsoft.com/office/drawing/2014/main" val="3047788523"/>
                    </a:ext>
                  </a:extLst>
                </a:gridCol>
                <a:gridCol w="2446256">
                  <a:extLst>
                    <a:ext uri="{9D8B030D-6E8A-4147-A177-3AD203B41FA5}">
                      <a16:colId xmlns:a16="http://schemas.microsoft.com/office/drawing/2014/main" val="133247806"/>
                    </a:ext>
                  </a:extLst>
                </a:gridCol>
              </a:tblGrid>
              <a:tr h="9530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BITJE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STVAR	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POJEM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9791638"/>
                  </a:ext>
                </a:extLst>
              </a:tr>
              <a:tr h="19061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429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6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3. Samostalnike </a:t>
            </a:r>
            <a:r>
              <a:rPr lang="sl-SI" dirty="0"/>
              <a:t>razvrsti po spolu:</a:t>
            </a:r>
          </a:p>
          <a:p>
            <a:pPr marL="0" indent="0">
              <a:buNone/>
            </a:pP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 smtClean="0"/>
              <a:t>deblo</a:t>
            </a:r>
            <a:r>
              <a:rPr lang="sl-SI" dirty="0"/>
              <a:t>, vlak, strmina, brezno, gozd, cesta, jagoda, muha, kruh, kost, mleko</a:t>
            </a:r>
            <a:r>
              <a:rPr lang="sl-SI" dirty="0" smtClean="0"/>
              <a:t>, </a:t>
            </a:r>
            <a:r>
              <a:rPr lang="sl-SI" dirty="0"/>
              <a:t>mesto, čoln, pisalo, vas, </a:t>
            </a:r>
            <a:r>
              <a:rPr lang="sl-SI" dirty="0" smtClean="0"/>
              <a:t>kolo</a:t>
            </a:r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54124"/>
              </p:ext>
            </p:extLst>
          </p:nvPr>
        </p:nvGraphicFramePr>
        <p:xfrm>
          <a:off x="1867438" y="4018207"/>
          <a:ext cx="7688687" cy="25113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62339">
                  <a:extLst>
                    <a:ext uri="{9D8B030D-6E8A-4147-A177-3AD203B41FA5}">
                      <a16:colId xmlns:a16="http://schemas.microsoft.com/office/drawing/2014/main" val="1340919014"/>
                    </a:ext>
                  </a:extLst>
                </a:gridCol>
                <a:gridCol w="2563174">
                  <a:extLst>
                    <a:ext uri="{9D8B030D-6E8A-4147-A177-3AD203B41FA5}">
                      <a16:colId xmlns:a16="http://schemas.microsoft.com/office/drawing/2014/main" val="2350792928"/>
                    </a:ext>
                  </a:extLst>
                </a:gridCol>
                <a:gridCol w="2563174">
                  <a:extLst>
                    <a:ext uri="{9D8B030D-6E8A-4147-A177-3AD203B41FA5}">
                      <a16:colId xmlns:a16="http://schemas.microsoft.com/office/drawing/2014/main" val="1271933581"/>
                    </a:ext>
                  </a:extLst>
                </a:gridCol>
              </a:tblGrid>
              <a:tr h="993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MOŠKI SPOL	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ŽENSKI SPOL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143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SREDNJI    SPOL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9227684"/>
                  </a:ext>
                </a:extLst>
              </a:tr>
              <a:tr h="151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697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4. V povedih podčrtaj samostalnike. Izpiši jih ter jim določi spol.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Sosedova otroka sta iz kleti prinesla </a:t>
            </a:r>
            <a:r>
              <a:rPr lang="sl-SI" dirty="0" smtClean="0"/>
              <a:t>sanke. Očistila </a:t>
            </a:r>
            <a:r>
              <a:rPr lang="sl-SI" dirty="0"/>
              <a:t>sta jih in jih odvlekla na bližnji </a:t>
            </a:r>
            <a:r>
              <a:rPr lang="sl-SI" dirty="0" smtClean="0"/>
              <a:t>hrib. Sedla </a:t>
            </a:r>
            <a:r>
              <a:rPr lang="sl-SI" dirty="0"/>
              <a:t>sta nanje in se spustila po </a:t>
            </a:r>
            <a:r>
              <a:rPr lang="sl-SI" dirty="0" smtClean="0"/>
              <a:t>pobočju. Sani </a:t>
            </a:r>
            <a:r>
              <a:rPr lang="sl-SI" dirty="0"/>
              <a:t>so z vso hitrostjo drvele po </a:t>
            </a:r>
            <a:r>
              <a:rPr lang="sl-SI" dirty="0" smtClean="0"/>
              <a:t>snegu. Deček </a:t>
            </a:r>
            <a:r>
              <a:rPr lang="sl-SI" dirty="0"/>
              <a:t>in deklica sta nenadoma </a:t>
            </a:r>
            <a:r>
              <a:rPr lang="sl-SI" dirty="0" smtClean="0"/>
              <a:t>padla. Pleteni </a:t>
            </a:r>
            <a:r>
              <a:rPr lang="sl-SI" dirty="0"/>
              <a:t>kapi in rokavice so se jima snele z </a:t>
            </a:r>
            <a:r>
              <a:rPr lang="sl-SI" dirty="0" smtClean="0"/>
              <a:t>rok. Njun </a:t>
            </a:r>
            <a:r>
              <a:rPr lang="sl-SI" dirty="0"/>
              <a:t>smeh je veselo zadonel po okolici in nadaljevala sta vožnjo.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30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6.6|9.5|9.1|15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276</Words>
  <Application>Microsoft Office PowerPoint</Application>
  <PresentationFormat>Širokozaslonsko</PresentationFormat>
  <Paragraphs>39</Paragraphs>
  <Slides>10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Officeova tema</vt:lpstr>
      <vt:lpstr>SPOL SAMOSTALNIKA</vt:lpstr>
      <vt:lpstr>PowerPointova predstavitev</vt:lpstr>
      <vt:lpstr>PowerPointova predstavitev</vt:lpstr>
      <vt:lpstr>DZ, str. 79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 SAMOSTALNIKA</dc:title>
  <dc:creator>petra.bergoc@gmail.com</dc:creator>
  <cp:lastModifiedBy>petra.bergoc@gmail.com</cp:lastModifiedBy>
  <cp:revision>8</cp:revision>
  <dcterms:created xsi:type="dcterms:W3CDTF">2021-01-27T15:43:20Z</dcterms:created>
  <dcterms:modified xsi:type="dcterms:W3CDTF">2021-01-27T17:03:48Z</dcterms:modified>
</cp:coreProperties>
</file>