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60" r:id="rId4"/>
    <p:sldId id="265" r:id="rId5"/>
    <p:sldId id="257" r:id="rId6"/>
    <p:sldId id="261" r:id="rId7"/>
    <p:sldId id="258" r:id="rId8"/>
    <p:sldId id="259" r:id="rId9"/>
    <p:sldId id="262" r:id="rId10"/>
    <p:sldId id="266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C7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27T16:34:18.741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4DCA9FA-4E4E-45F9-881B-F63F84D24823}" emma:medium="tactile" emma:mode="ink">
          <msink:context xmlns:msink="http://schemas.microsoft.com/ink/2010/main" type="writingRegion" rotatedBoundingBox="6005,9596 25424,9886 25310,17521 5891,17231"/>
        </emma:interpretation>
      </emma:emma>
    </inkml:annotationXML>
    <inkml:traceGroup>
      <inkml:annotationXML>
        <emma:emma xmlns:emma="http://www.w3.org/2003/04/emma" version="1.0">
          <emma:interpretation id="{EE1B55C9-4CF6-4D6C-A3F7-37E28092EB75}" emma:medium="tactile" emma:mode="ink">
            <msink:context xmlns:msink="http://schemas.microsoft.com/ink/2010/main" type="paragraph" rotatedBoundingBox="6668,8882 19876,10713 19629,12495 6421,106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CB4D7D-7E33-4919-9C4C-5F035E4DAF51}" emma:medium="tactile" emma:mode="ink">
              <msink:context xmlns:msink="http://schemas.microsoft.com/ink/2010/main" type="inkBullet" rotatedBoundingBox="6575,9551 8120,9766 8090,9980 6546,9766"/>
            </emma:interpretation>
            <emma:one-of disjunction-type="recognition" id="oneOf0">
              <emma:interpretation id="interp0" emma:lang="" emma:confidence="0">
                <emma:literal>-</emma:literal>
              </emma:interpretation>
            </emma:one-of>
          </emma:emma>
        </inkml:annotationXML>
        <inkml:trace contextRef="#ctx0" brushRef="#br0">0 0 0,'36'0'94,"0"0"-78,-1 0-1,1 0 1,0 0-16,0 0 16,0 0-1,-1 0 16,1 0-15,0 0 0,0 0-1,35 0 1,-35 0 0,36 0-1,-37 0 16,1 0-15,0 0 0,0 0-1,-1 0 1,1 0 0,0 0-1,0 0 1,35 0-1,-35 0 1,0 0 15,0 0-31,-1 0 16,1 0 0,0 0-1,0 0 16,-1 0-31,1 0 16,0 0 15,0 0-15,0 0 0,-1 0-1,1 0 16,0 0-15,0 0 0,-1 0-1,1 0 48</inkml:trace>
      </inkml:traceGroup>
      <inkml:traceGroup>
        <inkml:annotationXML>
          <emma:emma xmlns:emma="http://www.w3.org/2003/04/emma" version="1.0">
            <emma:interpretation id="{CB7E6068-BF44-4175-B673-D2F233545220}" emma:medium="tactile" emma:mode="ink">
              <msink:context xmlns:msink="http://schemas.microsoft.com/ink/2010/main" type="line" rotatedBoundingBox="8358,9117 19876,10713 19629,12495 8111,10898"/>
            </emma:interpretation>
          </emma:emma>
        </inkml:annotationXML>
        <inkml:traceGroup>
          <inkml:annotationXML>
            <emma:emma xmlns:emma="http://www.w3.org/2003/04/emma" version="1.0">
              <emma:interpretation id="{08C6EC2C-DA13-41C4-BA5B-8CBFD431A00A}" emma:medium="tactile" emma:mode="ink">
                <msink:context xmlns:msink="http://schemas.microsoft.com/ink/2010/main" type="inkWord" rotatedBoundingBox="8358,9117 12519,9694 12281,11415 8120,10839"/>
              </emma:interpretation>
            </emma:emma>
          </inkml:annotationXML>
          <inkml:trace contextRef="#ctx0" brushRef="#br0" timeOffset="2215.7599">4186-72 0,'36'0'94,"-1"0"-79,1 0 1,0 0-16,0 0 16,-1 0-16,37 0 15,-36 0 1,35 0-1,-35 0 1,0 0-16,0 0 16,-1 0-16,1 0 15,0 0 1,0 0-16,-1 0 16,1 0-16,0 0 15,0 0 1,0 0-1,-1 0 1,1 0 0,0 0-16,0 0 31,-1 0-31,1 0 16,0 0-1,0 0 1,0 0-16,-1 0 31,1 0-15,0 0-1,0 0 1,-1 0 0,1 0-1,0 0 1,0 0-16,0 0 15,-1 0 1,1 0 0,0 0-1,0 0 1,-1 0 15,1 0-15,0 0 31,0 0 0,-1 0 15</inkml:trace>
          <inkml:trace contextRef="#ctx0" brushRef="#br0" timeOffset="6014.7661">1574 1073 0,'36'0'78,"0"0"-78,0 0 16,-1 0-16,1 0 15,36 0 1,-37 0-16,1 0 16,36 0-1,-36 0-15,-1 0 16,37 0-16,-36 0 15,-1 0 1,1 0-16,36 0 16,-37 0-16,1 0 15,0 0 1,0 0-16,0 0 16,-1 0-1,1 0 1,0 0-16,0 0 31,-1 0-15,1 0-1,0 0 17,0 0-17,0 0-15,-1 0 31,1 0 1,0 0-17,0 0 17,-1 0 46</inkml:trace>
        </inkml:traceGroup>
        <inkml:traceGroup>
          <inkml:annotationXML>
            <emma:emma xmlns:emma="http://www.w3.org/2003/04/emma" version="1.0">
              <emma:interpretation id="{1FA55B71-1ADC-458F-9B6F-6A62C9912056}" emma:medium="tactile" emma:mode="ink">
                <msink:context xmlns:msink="http://schemas.microsoft.com/ink/2010/main" type="inkWord" rotatedBoundingBox="15642,10291 19854,10875 19629,12495 15417,11912"/>
              </emma:interpretation>
              <emma:one-of disjunction-type="recognition" id="oneOf1">
                <emma:interpretation id="interp1" emma:lang="" emma:confidence="1">
                  <emma:literal/>
                </emma:interpretation>
              </emma:one-of>
            </emma:emma>
          </inkml:annotationXML>
          <inkml:trace contextRef="#ctx0" brushRef="#br0" timeOffset="10017.1829">11806 1145 0,'36'0'94,"-1"0"-63,1 0-15,0 0-16,0 0 15,35 0 1,-35 0-16,36 0 31,-37 0-15,37 0-16,-36 0 16,-1 0-1,1 0-15,36 0 16,-37 0-16,1 0 15,36 0 1,-36 0-16,-1 0 16,1 0-1,0 0-15,0 0 16,-1 0-16,1 0 16,0 0-1,0 0 1,0 0-16,-1 0 15,1 0 1,0 0 0,0 0-1,-1 0 1,1 0 15,0 0-15,0 0 15,0 0-31,-36-36 16,35 36 31</inkml:trace>
          <inkml:trace contextRef="#ctx0" brushRef="#br0" timeOffset="13988.0199">8872 2146 0,'72'0'78,"-1"0"-62,1 0 0,-1 0-16,-35 0 15,72 0-15,-73 0 16,1 0-16,0 0 16,0 0-1,35 0 1,-35 0-1,0 0 1,0 0-16,-1 0 16,1 0-1,0 0-15,0 0 16,-1 0 0,1 0-16,0 0 15,0 0 16,35 0-15,-35 0 15,0 0-15,0 0 0,-1 0-16,1 0 15,0 0 1,0 0-1,35 0 1,-35 0 15,36 0-15,-37 0 0,1 0-1,0 0 1,0 0-1,-1 0-15,37 0 16,-36 0 15,0 0 1,-1 0-32,1 0 15,0 0 1,0 0-1,-1 0-15,1 0 16,36 0 0,-37 0-1,1 0 1,0 0 0,0 0-1,0 0 16,-1 0-15,1 0 0,0 0-1,0 0 17,-1-36-17,1 36-15,0 0 31,0 0 1,0 0-17,-1 0 1,1 0 46</inkml:trace>
        </inkml:traceGroup>
      </inkml:traceGroup>
    </inkml:traceGroup>
    <inkml:traceGroup>
      <inkml:annotationXML>
        <emma:emma xmlns:emma="http://www.w3.org/2003/04/emma" version="1.0">
          <emma:interpretation id="{579B9585-63F9-411B-A1FE-60C280E663FF}" emma:medium="tactile" emma:mode="ink">
            <msink:context xmlns:msink="http://schemas.microsoft.com/ink/2010/main" type="paragraph" rotatedBoundingBox="5957,12792 25376,13082 25356,14420 5938,141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158E79D-7FB4-4529-948C-48AEF40EDFDB}" emma:medium="tactile" emma:mode="ink">
              <msink:context xmlns:msink="http://schemas.microsoft.com/ink/2010/main" type="inkBullet" rotatedBoundingBox="5938,14074 7297,14095 7296,14150 5938,14129"/>
            </emma:interpretation>
            <emma:one-of disjunction-type="recognition" id="oneOf2">
              <emma:interpretation id="interp2" emma:lang="" emma:confidence="0">
                <emma:literal>-</emma:literal>
              </emma:interpretation>
            </emma:one-of>
          </emma:emma>
        </inkml:annotationXML>
        <inkml:trace contextRef="#ctx0" brushRef="#br0" timeOffset="30815.1334">-608 4364 0,'36'0'46,"0"0"-30,-1 0 0,1 0-1,0 0 1,0-35-16,-1 35 16,1 0-16,0 0 15,0 0 1,-1 0-16,1 0 15,0 0 1,0 0 0,0 0-16,-1 0 31,1 0-31,0 0 16,0 0-16,35 0 31,-35 0-16,36 0 1,-37 0 0,1 0-16,0 0 15,0 0 1,-1 0-16,1 0 16,0 0-16,0 0 15,0 0 1,-1 0-1,1 0 1,0 0 0,0 0-1,-1 0 48</inkml:trace>
      </inkml:traceGroup>
      <inkml:traceGroup>
        <inkml:annotationXML>
          <emma:emma xmlns:emma="http://www.w3.org/2003/04/emma" version="1.0">
            <emma:interpretation id="{1E35A7E0-4F5D-4986-8177-29A9B6B2748D}" emma:medium="tactile" emma:mode="ink">
              <msink:context xmlns:msink="http://schemas.microsoft.com/ink/2010/main" type="line" rotatedBoundingBox="8050,12823 25376,13082 25359,14225 8033,13966"/>
            </emma:interpretation>
          </emma:emma>
        </inkml:annotationXML>
        <inkml:traceGroup>
          <inkml:annotationXML>
            <emma:emma xmlns:emma="http://www.w3.org/2003/04/emma" version="1.0">
              <emma:interpretation id="{F94B9F9D-C9ED-4D0D-A20A-0C963E5712F0}" emma:medium="tactile" emma:mode="ink">
                <msink:context xmlns:msink="http://schemas.microsoft.com/ink/2010/main" type="inkWord" rotatedBoundingBox="8049,12923 9837,12950 9836,12978 8048,12951"/>
              </emma:interpretation>
              <emma:one-of disjunction-type="recognition" id="oneOf3">
                <emma:interpretation id="interp3" emma:lang="" emma:confidence="1">
                  <emma:literal/>
                </emma:interpretation>
              </emma:one-of>
            </emma:emma>
          </inkml:annotationXML>
          <inkml:trace contextRef="#ctx0" brushRef="#br0" timeOffset="25680.5462">1503 3184 0,'35'0'78,"1"0"-62,36 0 0,-36 0-1,35 0 1,-35 0-1,35 0 1,-35 0 0,0 0-1,0 0-15,0 0 16,-1 0-16,1 0 16,0 0-1,0 0 1,-1 0-1,1 0 1,0 0-16,0 0 31,-1 0-31,1 0 32,0 0-17,0 0 1,0 0-1,-1 0 1,1 0 0,0 0-1,0 0 17,-1 0-17,1 0 1,0 0-1,0 0 1,0 0 15,-1 0-15,1 0 0,0 0-1,0 0 16,-1 0-15,1 0-16,0 0 31,0 0-15,0 0-16,-1 0 31,1 0 0,0 0-15,0 0 15,-1 0-15</inkml:trace>
        </inkml:traceGroup>
        <inkml:traceGroup>
          <inkml:annotationXML>
            <emma:emma xmlns:emma="http://www.w3.org/2003/04/emma" version="1.0">
              <emma:interpretation id="{718ED2B8-48A5-4061-9425-25972714D3CA}" emma:medium="tactile" emma:mode="ink">
                <msink:context xmlns:msink="http://schemas.microsoft.com/ink/2010/main" type="inkWord" rotatedBoundingBox="11858,12880 17028,12957 17011,14100 11841,14023"/>
              </emma:interpretation>
              <emma:one-of disjunction-type="recognition" id="oneOf4">
                <emma:interpretation id="interp4" emma:lang="" emma:confidence="1">
                  <emma:literal/>
                </emma:interpretation>
              </emma:one-of>
            </emma:emma>
          </inkml:annotationXML>
          <inkml:trace contextRef="#ctx0" brushRef="#br0" timeOffset="28329.3027">8550 3184 0,'36'0'47,"0"0"-31,35 0-16,1 0 16,-36 0-16,35 0 15,-35 0 1,0 0-16,0 0 15,-1 0-15,1 0 16,0 0 0,0 0-16,-1 0 15,37 0-15,-36 0 32,0 0-32,-1 0 15,1 0 1,0 0-1,0 0 1,35 0 0,-35 0-1,0 0 1,0 0 0,-1 0-1,1 0 1,0 0-1,0 0 1,-1 0 0,1 0-1,0 0 1,0 0 0,-1 0-1,1 0 1,0 35-1,0-35 1,0 0 0,-1 0-1,1 0 1,0 0 15,0 0-15,-1 0-1,1 0 17,0 0-17,0 0 17,0 0-17,-1 0 16,1 0 48</inkml:trace>
          <inkml:trace contextRef="#ctx0" brushRef="#br0" timeOffset="34149.257">5295 4257 0,'71'0'78,"1"0"-62,-1 0-16,-35 0 15,36 0-15,35 0 16,-71 0-1,35 0-15,-35 0 16,0 0 0,35 0-16,1 0 15,-36 0-15,0 0 16,-1 0 0,1 0-1,36 0-15,-37 0 0,1 0 16,0 0-16,36 0 31,-37 0-31,1 0 16,0 0-1,0 0-15,-1 0 16,1 0-16,0 0 31,0 0-31,0 0 16,-1 0-16,1 0 15,0 0 1,0 0-16,-1 0 16,1 0-1,0 0-15,0 0 16,0 0-16,-1 0 16,1 0-1,0 0-15,35 0 16,-35 0 15,0 0-31,0 0 16,-1 0-16,1 0 15,0 0 1,0 0-16,0 0 16,-1 0-1,1 0-15,0 0 16,0 0-1,-1 0 1,1 0 0,0 0-1,0 0-15,-36-36 16,36 36-16,-1 0 16,1 0-1,0-36-15,0 36 16,-1 0-1,1 0 1,0 0 0,36 0-1,-37 0 1,1 0 15,0 0-31,0 0 31,-1 0 1,1 0-17,0 0 1,0 0 62</inkml:trace>
        </inkml:traceGroup>
        <inkml:traceGroup>
          <inkml:annotationXML>
            <emma:emma xmlns:emma="http://www.w3.org/2003/04/emma" version="1.0">
              <emma:interpretation id="{0458E716-0C5F-4B63-8C57-86E4C042E658}" emma:medium="tactile" emma:mode="ink">
                <msink:context xmlns:msink="http://schemas.microsoft.com/ink/2010/main" type="inkWord" rotatedBoundingBox="23682,13925 25364,13951 25362,14044 23681,14019"/>
              </emma:interpretation>
              <emma:one-of disjunction-type="recognition" id="oneOf5">
                <emma:interpretation id="interp5" emma:lang="" emma:confidence="1">
                  <emma:literal/>
                </emma:interpretation>
              </emma:one-of>
            </emma:emma>
          </inkml:annotationXML>
          <inkml:trace contextRef="#ctx0" brushRef="#br0" timeOffset="37139.801">17136 4221 0,'72'0'78,"-36"0"-62,35 0 0,-35 36-16,0-36 15,-1 0 1,1 0-16,0 0 15,0 0-15,-1 0 16,1 0 0,0 0-16,0 0 15,0 0-15,35 0 16,-35 0 0,0 0-16,-1 0 15,1 0 1,0 0-1,0 0-15,0 0 32,-1 0-17,1 0-15,0 0 16,0 0 0,-1 0-16,37 0 15,-36 0 1,35 0-1,-35 0 1,-36-36 0,36 36-16,0 0 31,-1 0-31,1 0 16,0 0 15,0 0-16,-1 0 1,1-36 0,0 36 15,0 0 16,0 0 0</inkml:trace>
        </inkml:traceGroup>
      </inkml:traceGroup>
    </inkml:traceGroup>
    <inkml:traceGroup>
      <inkml:annotationXML>
        <emma:emma xmlns:emma="http://www.w3.org/2003/04/emma" version="1.0">
          <emma:interpretation id="{142439A4-7F9A-4877-9877-D2B436C712B7}" emma:medium="tactile" emma:mode="ink">
            <msink:context xmlns:msink="http://schemas.microsoft.com/ink/2010/main" type="paragraph" rotatedBoundingBox="5915,15215 20463,14854 20517,17037 5969,1739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3F1FEC-44F5-4F6C-B439-918D9BDAA123}" emma:medium="tactile" emma:mode="ink">
              <msink:context xmlns:msink="http://schemas.microsoft.com/ink/2010/main" type="inkBullet" rotatedBoundingBox="5937,16116 8119,16062 8120,16098 5938,16152"/>
            </emma:interpretation>
            <emma:one-of disjunction-type="recognition" id="oneOf6">
              <emma:interpretation id="interp6" emma:lang="" emma:confidence="0">
                <emma:literal>-</emma:literal>
              </emma:interpretation>
            </emma:one-of>
          </emma:emma>
        </inkml:annotationXML>
        <inkml:trace contextRef="#ctx0" brushRef="#br0" timeOffset="45095.004">-608 6368 0,'36'0'62,"0"0"-62,35 0 16,1 0-16,-1 0 16,1 0-1,-1 0-15,37 0 16,-1 0-16,-36 0 16,-35-36-1,36 36-15,-1 0 16,1 0-1,-36 0-15,-1 0 16,37 0-16,-36 0 16,0 0-1,35 0-15,1 0 16,-37 0-16,1 0 16,0 0-1,35 0-15,1 0 31,-36 0-31,35 0 16,-35 0 0,0 0-1,0 0-15,-1 0 16,1 0 0,0 0-16,36 0 15,-37 0-15,1 0 16,0 0-1,0 0 32,-1 0 0,1 0-16</inkml:trace>
      </inkml:traceGroup>
      <inkml:traceGroup>
        <inkml:annotationXML>
          <emma:emma xmlns:emma="http://www.w3.org/2003/04/emma" version="1.0">
            <emma:interpretation id="{547D70C6-1461-4393-B939-31047458479F}" emma:medium="tactile" emma:mode="ink">
              <msink:context xmlns:msink="http://schemas.microsoft.com/ink/2010/main" type="line" rotatedBoundingBox="9211,15133 20463,14854 20517,17037 9265,17316"/>
            </emma:interpretation>
          </emma:emma>
        </inkml:annotationXML>
        <inkml:traceGroup>
          <inkml:annotationXML>
            <emma:emma xmlns:emma="http://www.w3.org/2003/04/emma" version="1.0">
              <emma:interpretation id="{7DD066B7-5829-4020-A942-2A61A76D06A6}" emma:medium="tactile" emma:mode="ink">
                <msink:context xmlns:msink="http://schemas.microsoft.com/ink/2010/main" type="inkWord" rotatedBoundingBox="9265,17278 10802,17239 10803,17278 9265,17316"/>
              </emma:interpretation>
              <emma:one-of disjunction-type="recognition" id="oneOf7">
                <emma:interpretation id="interp7" emma:lang="" emma:confidence="0">
                  <emma:literal>-</emma:literal>
                </emma:interpretation>
                <emma:interpretation id="interp8" emma:lang="" emma:confidence="0">
                  <emma:literal>#</emma:literal>
                </emma:interpretation>
                <emma:interpretation id="interp9" emma:lang="" emma:confidence="0">
                  <emma:literal>.</emma:literal>
                </emma:interpretation>
                <emma:interpretation id="interp10" emma:lang="" emma:confidence="0">
                  <emma:literal>E</emma:literal>
                </emma:interpretation>
                <emma:interpretation id="interp11" emma:lang="" emma:confidence="0">
                  <emma:literal>=</emma:literal>
                </emma:interpretation>
              </emma:one-of>
            </emma:emma>
          </inkml:annotationXML>
          <inkml:trace contextRef="#ctx0" brushRef="#br0" timeOffset="50474.6954">2719 7512 0,'36'0'125,"0"0"-109,-1 0-16,37 0 16,35 0-16,-35 0 15,-36 0 1,35 0-16,1 0 15,-37 0-15,73 0 16,-37 0 0,-35 0-1,36 0 1,-37 0-16,37 0 16,-36 0-16,-1 0 15,1 0 1,0 0-16,0 0 15,0 0-15,-1 0 32,1 0-17,0 0 1,0 0 0,-1 0-1,1 0 1,0 0-1,0 0 1,0 0 15,-1 0 47</inkml:trace>
        </inkml:traceGroup>
        <inkml:traceGroup>
          <inkml:annotationXML>
            <emma:emma xmlns:emma="http://www.w3.org/2003/04/emma" version="1.0">
              <emma:interpretation id="{6EF128AF-B293-4DBF-A155-2CA415EC2EEC}" emma:medium="tactile" emma:mode="ink">
                <msink:context xmlns:msink="http://schemas.microsoft.com/ink/2010/main" type="inkWord" rotatedBoundingBox="12126,15061 14201,15009 14203,15100 12128,15152"/>
              </emma:interpretation>
              <emma:one-of disjunction-type="recognition" id="oneOf8">
                <emma:interpretation id="interp12" emma:lang="" emma:confidence="1">
                  <emma:literal/>
                </emma:interpretation>
              </emma:one-of>
            </emma:emma>
          </inkml:annotationXML>
          <inkml:trace contextRef="#ctx0" brushRef="#br0" timeOffset="40857.456">5581 5330 0,'72'0'141,"-37"0"-141,1 0 15,36 0-15,-37 36 16,1-36 0,0 0-16,35 0 15,-35 0-15,0 0 16,36 0 0,-37 0-16,1 0 15,36 0 1,-1 0-16,-35 0 15,0 0-15,35-36 0,-35 36 16,0 0-16,0 0 16,-1 0-1,1 0-15,0 0 32,0 0-32,0 0 15,-1 0 1,1 0-16,0 0 15,0-36-15,35 36 32,-35 0-32,0-35 15,0 35-15,35 0 32,-35 0-17,0 0 1,-1 0-1,1 0-15,0 0 16,0 0 0,-1 0-1,1 0 17,0 0-17,0 0 1,0 0-1,-1 0 1,1 0 15,0 0 47</inkml:trace>
        </inkml:traceGroup>
        <inkml:traceGroup>
          <inkml:annotationXML>
            <emma:emma xmlns:emma="http://www.w3.org/2003/04/emma" version="1.0">
              <emma:interpretation id="{75641CDD-7B35-436F-9D89-A881F4697912}" emma:medium="tactile" emma:mode="ink">
                <msink:context xmlns:msink="http://schemas.microsoft.com/ink/2010/main" type="inkWord" rotatedBoundingBox="18924,16241 20497,16201 20498,16241 18924,16280"/>
              </emma:interpretation>
              <emma:one-of disjunction-type="recognition" id="oneOf9">
                <emma:interpretation id="interp13" emma:lang="" emma:confidence="1">
                  <emma:literal/>
                </emma:interpretation>
              </emma:one-of>
            </emma:emma>
          </inkml:annotationXML>
          <inkml:trace contextRef="#ctx0" brushRef="#br0" timeOffset="47873.6631">12378 6475 0,'36'0'63,"0"0"-47,35 0-1,-35 0 1,0 0-16,0 0 15,35 0 1,-35 0-16,0 0 16,-1 0-1,1 0-15,0 0 16,36 0-16,-37 0 16,1 0-1,0 0-15,0 0 16,-1 0-1,1 0-15,0 0 16,0 0-16,0 0 16,-1 0-1,1 0 1,0 0-16,0 0 31,-1 0-15,1 0-1,0 0-15,0 0 16,-1 0 0,1 0-1,0 0 1,0 0 0,0 0-1,-1 0 1,1 0 15,0 0-31,0 0 31,-1 0-15,1 0 46</inkml:trace>
        </inkml:traceGroup>
      </inkml:traceGroup>
    </inkml:traceGroup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21-01-27T16:56:26.164"/>
    </inkml:context>
    <inkml:brush xml:id="br0">
      <inkml:brushProperty name="width" value="0.06667" units="cm"/>
      <inkml:brushProperty name="height" value="0.06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E052B7A4-9EB5-4306-A2E8-B56E8C176C9B}" emma:medium="tactile" emma:mode="ink">
          <msink:context xmlns:msink="http://schemas.microsoft.com/ink/2010/main" type="inkDrawing" rotatedBoundingBox="15561,9873 19889,9845 19890,9898 15561,9926" shapeName="Other"/>
        </emma:interpretation>
      </emma:emma>
    </inkml:annotationXML>
    <inkml:trace contextRef="#ctx0" brushRef="#br0">0 37 0,'36'0'47,"0"0"-31,35 0-1,37 0-15,-37 0 16,-35 0-16,36 0 16,-37 0-1,37 0-15,0 36 16,-37-36-1,1 0 1,0 0-16,35 0 16,-35 0-1,0 0-15,35 0 16,-35 0-16,0 0 16,0 0-1,0 0-15,-1 0 16,1 0-16,0 0 31,0 0-31,-1 0 16,37 0-1,-36 0 1,35 0-16,-35 0 16,0 0-1,35 0-15,-35 0 16,0 0-16,0 0 15,35 0 1,-35 0 0,36 0-16,-37 0 15,1 0 1,0 0 0,0 0-16,-1 0 31,1 0-31,0 0 15,0 0-15,0 0 16,-1 0 0,37 0-16,-1 0 15,-35 0 17,0 0-32,0 0 31,0 0-31,-1 0 15,37 0 1,-36 0 0,-1 0-1,37 0 1,-72-36 0,36 36 296,0 0-296,-1 0-1,37 0 1,35 0-16,-35 0 16,-1 0-16,1 0 15,-1 0 1,1 0-1,-1 0-15,1 0 0,0 0 16,-37 0 0,37 0-16,-1 0 15,-35 0 1,0 0 0,36 0-1,-37 0 1,37 0-1,-36 0 1,-1 0 0,1 0-16,0 0 15,0 0 17,0 0-17,-1 0 32,1 0 31</inkml:trace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45147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92738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1989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2827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48978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9585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9228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87917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970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23597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852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61795-08AC-4BD2-BCCB-994A955A7B7E}" type="datetimeFigureOut">
              <a:rPr lang="sl-SI" smtClean="0"/>
              <a:t>27. 01. 2021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19408-1D9E-4063-A9B6-36D65029EEB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28678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7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audio" Target="../media/media5.m4a"/><Relationship Id="rId7" Type="http://schemas.openxmlformats.org/officeDocument/2006/relationships/image" Target="../media/image8.emf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customXml" Target="../ink/ink1.xml"/><Relationship Id="rId5" Type="http://schemas.openxmlformats.org/officeDocument/2006/relationships/image" Target="../media/image9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dirty="0" smtClean="0"/>
              <a:t>SAMOSTALNIK IN SPOL </a:t>
            </a:r>
            <a:r>
              <a:rPr lang="sl-SI" dirty="0" smtClean="0"/>
              <a:t>SAMOSTALNIKA</a:t>
            </a: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716" y="1627687"/>
            <a:ext cx="4683241" cy="2334713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205" y="2211977"/>
            <a:ext cx="6259286" cy="36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3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1"/>
    </mc:Choice>
    <mc:Fallback xmlns="">
      <p:transition spd="slow" advTm="10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503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122" name="Picture 2" descr="Predmet nežive narave v Ljubljani. V čem se žive vrste narave razlikujejo  od neživih?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41" y="1352281"/>
            <a:ext cx="7001259" cy="408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jeZBesedilom 4"/>
          <p:cNvSpPr txBox="1"/>
          <p:nvPr/>
        </p:nvSpPr>
        <p:spPr>
          <a:xfrm>
            <a:off x="656823" y="2047741"/>
            <a:ext cx="346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BITJA: OSEBE, ŽIVALI, RASTLINE</a:t>
            </a:r>
            <a:endParaRPr lang="sl-SI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656823" y="3394315"/>
            <a:ext cx="2034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STVARI</a:t>
            </a:r>
            <a:endParaRPr lang="sl-SI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605306" y="4740889"/>
            <a:ext cx="208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POJMI</a:t>
            </a:r>
            <a:endParaRPr lang="sl-SI" dirty="0"/>
          </a:p>
        </p:txBody>
      </p:sp>
      <p:pic>
        <p:nvPicPr>
          <p:cNvPr id="5130" name="Picture 10" descr="Happy person happy people cliparts free download clip art - WikiClip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84" y="4349892"/>
            <a:ext cx="1176137" cy="217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Zvok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201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28"/>
    </mc:Choice>
    <mc:Fallback xmlns="">
      <p:transition spd="slow" advTm="19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REDA, 22. 4. 2020 – 5. RAZRED POŠ DOLIČ – Osnovna šola Mislinja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473" y="721218"/>
            <a:ext cx="9237527" cy="2887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ni oblaček 4"/>
          <p:cNvSpPr/>
          <p:nvPr/>
        </p:nvSpPr>
        <p:spPr>
          <a:xfrm>
            <a:off x="3773510" y="5022761"/>
            <a:ext cx="3515932" cy="1596144"/>
          </a:xfrm>
          <a:prstGeom prst="wedgeEllipseCallout">
            <a:avLst>
              <a:gd name="adj1" fmla="val -113873"/>
              <a:gd name="adj2" fmla="val -12227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Ko določamo spol samostalnika, si pomagamo z besedicami TISTI, TISTA in TISTO.</a:t>
            </a:r>
            <a:endParaRPr lang="sl-SI" b="1" dirty="0"/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097" y="2384556"/>
            <a:ext cx="1608908" cy="1608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13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493"/>
    </mc:Choice>
    <mc:Fallback xmlns="">
      <p:transition spd="slow" advTm="67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DZ, str. 79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4333" t="13984" r="14612" b="6990"/>
          <a:stretch/>
        </p:blipFill>
        <p:spPr>
          <a:xfrm>
            <a:off x="1944709" y="1241937"/>
            <a:ext cx="8981495" cy="5616063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4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620"/>
    </mc:Choice>
    <mc:Fallback xmlns="">
      <p:transition spd="slow" advTm="264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14666" t="12208" r="22737" b="21789"/>
          <a:stretch/>
        </p:blipFill>
        <p:spPr>
          <a:xfrm>
            <a:off x="838200" y="1523261"/>
            <a:ext cx="8640651" cy="51222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" name="Rokopis 14"/>
              <p14:cNvContentPartPr/>
              <p14:nvPr/>
            </p14:nvContentPartPr>
            <p14:xfrm>
              <a:off x="2137908" y="3490094"/>
              <a:ext cx="6993720" cy="2730600"/>
            </p14:xfrm>
          </p:contentPart>
        </mc:Choice>
        <mc:Fallback xmlns="">
          <p:pic>
            <p:nvPicPr>
              <p:cNvPr id="15" name="Rokopis 1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26028" y="3478214"/>
                <a:ext cx="7017480" cy="275436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36" name="Tabela 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381718"/>
              </p:ext>
            </p:extLst>
          </p:nvPr>
        </p:nvGraphicFramePr>
        <p:xfrm>
          <a:off x="4064001" y="758302"/>
          <a:ext cx="8127999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57015408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15591814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897030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Moški spol</a:t>
                      </a:r>
                      <a:endParaRPr lang="sl-SI" dirty="0"/>
                    </a:p>
                  </a:txBody>
                  <a:tcPr>
                    <a:solidFill>
                      <a:srgbClr val="16C7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Ženski spol</a:t>
                      </a:r>
                      <a:endParaRPr lang="sl-SI" dirty="0"/>
                    </a:p>
                  </a:txBody>
                  <a:tcPr>
                    <a:solidFill>
                      <a:srgbClr val="16C7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Srednji spol</a:t>
                      </a:r>
                      <a:endParaRPr lang="sl-SI" dirty="0"/>
                    </a:p>
                  </a:txBody>
                  <a:tcPr>
                    <a:solidFill>
                      <a:srgbClr val="16C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591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l-SI" dirty="0" smtClean="0"/>
                        <a:t>kralj, Keops, faraon, podložnik, grob, blok, stroj</a:t>
                      </a:r>
                      <a:endParaRPr lang="sl-SI" dirty="0"/>
                    </a:p>
                  </a:txBody>
                  <a:tcPr>
                    <a:solidFill>
                      <a:srgbClr val="16C7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zgradba, gora, piramida, cerkev, roka</a:t>
                      </a:r>
                      <a:endParaRPr lang="sl-SI" dirty="0"/>
                    </a:p>
                  </a:txBody>
                  <a:tcPr>
                    <a:solidFill>
                      <a:srgbClr val="16C7D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breme</a:t>
                      </a:r>
                      <a:endParaRPr lang="sl-SI" dirty="0"/>
                    </a:p>
                  </a:txBody>
                  <a:tcPr>
                    <a:solidFill>
                      <a:srgbClr val="16C7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384309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8" name="Rokopis 37"/>
              <p14:cNvContentPartPr/>
              <p14:nvPr/>
            </p14:nvContentPartPr>
            <p14:xfrm>
              <a:off x="5602188" y="3541214"/>
              <a:ext cx="1558800" cy="48240"/>
            </p14:xfrm>
          </p:contentPart>
        </mc:Choice>
        <mc:Fallback xmlns="">
          <p:pic>
            <p:nvPicPr>
              <p:cNvPr id="38" name="Rokopis 3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90308" y="3529334"/>
                <a:ext cx="1582560" cy="72000"/>
              </a:xfrm>
              <a:prstGeom prst="rect">
                <a:avLst/>
              </a:prstGeom>
            </p:spPr>
          </p:pic>
        </mc:Fallback>
      </mc:AlternateContent>
      <p:sp>
        <p:nvSpPr>
          <p:cNvPr id="39" name="Ovalni oblaček 38"/>
          <p:cNvSpPr/>
          <p:nvPr/>
        </p:nvSpPr>
        <p:spPr>
          <a:xfrm>
            <a:off x="167425" y="399245"/>
            <a:ext cx="1442434" cy="1124016"/>
          </a:xfrm>
          <a:prstGeom prst="wedgeEllipseCallout">
            <a:avLst>
              <a:gd name="adj1" fmla="val 64674"/>
              <a:gd name="adj2" fmla="val 6364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REŠITEV</a:t>
            </a:r>
            <a:endParaRPr lang="sl-SI" dirty="0"/>
          </a:p>
        </p:txBody>
      </p:sp>
      <p:pic>
        <p:nvPicPr>
          <p:cNvPr id="40" name="Zvok 3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38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73"/>
    </mc:Choice>
    <mc:Fallback xmlns="">
      <p:transition spd="slow" advTm="95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257577" y="971951"/>
            <a:ext cx="5640947" cy="4351338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/>
              <a:t>1. </a:t>
            </a:r>
          </a:p>
          <a:p>
            <a:pPr marL="0" indent="0">
              <a:buNone/>
            </a:pPr>
            <a:r>
              <a:rPr lang="sl-SI" dirty="0" smtClean="0"/>
              <a:t>Oglej si sliko in na njej poišči vsaj 10 samostalnikov. Zapiši jih v zvezek in jim določi spol. </a:t>
            </a:r>
          </a:p>
          <a:p>
            <a:pPr marL="0" indent="0">
              <a:buNone/>
            </a:pPr>
            <a:r>
              <a:rPr lang="sl-SI" dirty="0" smtClean="0"/>
              <a:t>Potrudi se in poišči samostalnike, ki spadajo med bitja, stvari in pojme.</a:t>
            </a:r>
            <a:endParaRPr lang="sl-SI" dirty="0"/>
          </a:p>
        </p:txBody>
      </p:sp>
      <p:pic>
        <p:nvPicPr>
          <p:cNvPr id="4098" name="Picture 2" descr="Nature clipart, Nature Transparent FREE for download on WebStockReview 20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437" y="631065"/>
            <a:ext cx="5684932" cy="554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7"/>
    </mc:Choice>
    <mc:Fallback xmlns="">
      <p:transition spd="slow" advTm="2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sl-SI" dirty="0" smtClean="0"/>
              <a:t>2.  Samostalnike </a:t>
            </a:r>
            <a:r>
              <a:rPr lang="sl-SI" dirty="0"/>
              <a:t>razvrsti po pomenu:</a:t>
            </a:r>
          </a:p>
          <a:p>
            <a:pPr marL="0" indent="0">
              <a:buNone/>
            </a:pPr>
            <a:r>
              <a:rPr lang="sl-SI" dirty="0"/>
              <a:t>vreme, dimnik, človek, hrup, glavnik, kača, bukev, knjiga, skrb, jablana, čas, zdravnica, košara, svetloba, mizar, stol.</a:t>
            </a:r>
          </a:p>
          <a:p>
            <a:endParaRPr lang="sl-SI" dirty="0"/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359663"/>
              </p:ext>
            </p:extLst>
          </p:nvPr>
        </p:nvGraphicFramePr>
        <p:xfrm>
          <a:off x="2205274" y="3317717"/>
          <a:ext cx="7337971" cy="285924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45459">
                  <a:extLst>
                    <a:ext uri="{9D8B030D-6E8A-4147-A177-3AD203B41FA5}">
                      <a16:colId xmlns:a16="http://schemas.microsoft.com/office/drawing/2014/main" val="3680061744"/>
                    </a:ext>
                  </a:extLst>
                </a:gridCol>
                <a:gridCol w="2446256">
                  <a:extLst>
                    <a:ext uri="{9D8B030D-6E8A-4147-A177-3AD203B41FA5}">
                      <a16:colId xmlns:a16="http://schemas.microsoft.com/office/drawing/2014/main" val="3047788523"/>
                    </a:ext>
                  </a:extLst>
                </a:gridCol>
                <a:gridCol w="2446256">
                  <a:extLst>
                    <a:ext uri="{9D8B030D-6E8A-4147-A177-3AD203B41FA5}">
                      <a16:colId xmlns:a16="http://schemas.microsoft.com/office/drawing/2014/main" val="133247806"/>
                    </a:ext>
                  </a:extLst>
                </a:gridCol>
              </a:tblGrid>
              <a:tr h="95308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BITJE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STVAR	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POJEM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9791638"/>
                  </a:ext>
                </a:extLst>
              </a:tr>
              <a:tr h="190616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704292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766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3. Samostalnike </a:t>
            </a:r>
            <a:r>
              <a:rPr lang="sl-SI" dirty="0"/>
              <a:t>razvrsti po spolu:</a:t>
            </a:r>
          </a:p>
          <a:p>
            <a:pPr marL="0" indent="0">
              <a:buNone/>
            </a:pPr>
            <a:r>
              <a:rPr lang="sl-SI" dirty="0" smtClean="0"/>
              <a:t> </a:t>
            </a:r>
          </a:p>
          <a:p>
            <a:pPr marL="0" indent="0">
              <a:buNone/>
            </a:pPr>
            <a:r>
              <a:rPr lang="sl-SI" dirty="0" smtClean="0"/>
              <a:t>deblo</a:t>
            </a:r>
            <a:r>
              <a:rPr lang="sl-SI" dirty="0"/>
              <a:t>, vlak, strmina, brezno, gozd, cesta, jagoda, muha, kruh, kost, mleko</a:t>
            </a:r>
            <a:r>
              <a:rPr lang="sl-SI" dirty="0" smtClean="0"/>
              <a:t>, </a:t>
            </a:r>
            <a:r>
              <a:rPr lang="sl-SI" dirty="0"/>
              <a:t>mesto, čoln, pisalo, vas, </a:t>
            </a:r>
            <a:r>
              <a:rPr lang="sl-SI" dirty="0" smtClean="0"/>
              <a:t>kolo</a:t>
            </a:r>
          </a:p>
          <a:p>
            <a:pPr marL="0" indent="0">
              <a:buNone/>
            </a:pPr>
            <a:endParaRPr lang="sl-SI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6854124"/>
              </p:ext>
            </p:extLst>
          </p:nvPr>
        </p:nvGraphicFramePr>
        <p:xfrm>
          <a:off x="1867438" y="4018207"/>
          <a:ext cx="7688687" cy="251138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562339">
                  <a:extLst>
                    <a:ext uri="{9D8B030D-6E8A-4147-A177-3AD203B41FA5}">
                      <a16:colId xmlns:a16="http://schemas.microsoft.com/office/drawing/2014/main" val="1340919014"/>
                    </a:ext>
                  </a:extLst>
                </a:gridCol>
                <a:gridCol w="2563174">
                  <a:extLst>
                    <a:ext uri="{9D8B030D-6E8A-4147-A177-3AD203B41FA5}">
                      <a16:colId xmlns:a16="http://schemas.microsoft.com/office/drawing/2014/main" val="2350792928"/>
                    </a:ext>
                  </a:extLst>
                </a:gridCol>
                <a:gridCol w="2563174">
                  <a:extLst>
                    <a:ext uri="{9D8B030D-6E8A-4147-A177-3AD203B41FA5}">
                      <a16:colId xmlns:a16="http://schemas.microsoft.com/office/drawing/2014/main" val="1271933581"/>
                    </a:ext>
                  </a:extLst>
                </a:gridCol>
              </a:tblGrid>
              <a:tr h="99332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MOŠKI SPOL	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ŽENSKI SPOL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indent="1143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SREDNJI    SPOL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9227684"/>
                  </a:ext>
                </a:extLst>
              </a:tr>
              <a:tr h="151805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 </a:t>
                      </a:r>
                      <a:endParaRPr lang="sl-SI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 </a:t>
                      </a:r>
                      <a:endParaRPr lang="sl-SI" sz="1200">
                        <a:effectLst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>
                          <a:effectLst/>
                        </a:rPr>
                        <a:t> </a:t>
                      </a:r>
                      <a:endParaRPr lang="sl-SI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l-SI" sz="1600" dirty="0">
                          <a:effectLst/>
                        </a:rPr>
                        <a:t> </a:t>
                      </a:r>
                      <a:endParaRPr lang="sl-SI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76972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57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4. V povedih podčrtaj samostalnike. Izpiši jih ter jim določi spol.</a:t>
            </a:r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r>
              <a:rPr lang="sl-SI" dirty="0"/>
              <a:t>Sosedova otroka sta iz kleti prinesla </a:t>
            </a:r>
            <a:r>
              <a:rPr lang="sl-SI" dirty="0" smtClean="0"/>
              <a:t>sanke. Očistila </a:t>
            </a:r>
            <a:r>
              <a:rPr lang="sl-SI" dirty="0"/>
              <a:t>sta jih in jih odvlekla na bližnji </a:t>
            </a:r>
            <a:r>
              <a:rPr lang="sl-SI" dirty="0" smtClean="0"/>
              <a:t>hrib. Sedla </a:t>
            </a:r>
            <a:r>
              <a:rPr lang="sl-SI" dirty="0"/>
              <a:t>sta nanje in se spustila po </a:t>
            </a:r>
            <a:r>
              <a:rPr lang="sl-SI" dirty="0" smtClean="0"/>
              <a:t>pobočju. Sani </a:t>
            </a:r>
            <a:r>
              <a:rPr lang="sl-SI" dirty="0"/>
              <a:t>so z vso hitrostjo drvele po </a:t>
            </a:r>
            <a:r>
              <a:rPr lang="sl-SI" dirty="0" smtClean="0"/>
              <a:t>snegu. Deček </a:t>
            </a:r>
            <a:r>
              <a:rPr lang="sl-SI" dirty="0"/>
              <a:t>in deklica sta nenadoma </a:t>
            </a:r>
            <a:r>
              <a:rPr lang="sl-SI" dirty="0" smtClean="0"/>
              <a:t>padla. Pleteni </a:t>
            </a:r>
            <a:r>
              <a:rPr lang="sl-SI" dirty="0"/>
              <a:t>kapi in rokavice so se jima snele z </a:t>
            </a:r>
            <a:r>
              <a:rPr lang="sl-SI" dirty="0" smtClean="0"/>
              <a:t>rok. Njun </a:t>
            </a:r>
            <a:r>
              <a:rPr lang="sl-SI" dirty="0"/>
              <a:t>smeh je veselo zadonel po okolici in nadaljevala sta vožnjo.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1309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6.6|9.5|9.1|15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267</Words>
  <Application>Microsoft Office PowerPoint</Application>
  <PresentationFormat>Širokozaslonsko</PresentationFormat>
  <Paragraphs>39</Paragraphs>
  <Slides>10</Slides>
  <Notes>0</Notes>
  <HiddenSlides>0</HiddenSlides>
  <MMClips>6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Officeova tema</vt:lpstr>
      <vt:lpstr>SAMOSTALNIK IN SPOL SAMOSTALNIKA</vt:lpstr>
      <vt:lpstr>PowerPointova predstavitev</vt:lpstr>
      <vt:lpstr>PowerPointova predstavitev</vt:lpstr>
      <vt:lpstr>DZ, str. 79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SPOL SAMOSTALNIKA</dc:title>
  <dc:creator>petra.bergoc@gmail.com</dc:creator>
  <cp:lastModifiedBy>Nadja Černetič</cp:lastModifiedBy>
  <cp:revision>9</cp:revision>
  <dcterms:created xsi:type="dcterms:W3CDTF">2021-01-27T15:43:20Z</dcterms:created>
  <dcterms:modified xsi:type="dcterms:W3CDTF">2021-01-27T17:19:41Z</dcterms:modified>
</cp:coreProperties>
</file>