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6FB5-476D-4E05-966E-1ABF1E87757C}" type="datetimeFigureOut">
              <a:rPr lang="sl-SI" smtClean="0"/>
              <a:t>18. 01. 2021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030B-137A-4BC5-A802-055E1CFA46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1868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6FB5-476D-4E05-966E-1ABF1E87757C}" type="datetimeFigureOut">
              <a:rPr lang="sl-SI" smtClean="0"/>
              <a:t>18. 01. 2021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030B-137A-4BC5-A802-055E1CFA46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634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6FB5-476D-4E05-966E-1ABF1E87757C}" type="datetimeFigureOut">
              <a:rPr lang="sl-SI" smtClean="0"/>
              <a:t>18. 01. 2021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030B-137A-4BC5-A802-055E1CFA46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145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6FB5-476D-4E05-966E-1ABF1E87757C}" type="datetimeFigureOut">
              <a:rPr lang="sl-SI" smtClean="0"/>
              <a:t>18. 01. 2021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030B-137A-4BC5-A802-055E1CFA46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971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6FB5-476D-4E05-966E-1ABF1E87757C}" type="datetimeFigureOut">
              <a:rPr lang="sl-SI" smtClean="0"/>
              <a:t>18. 01. 2021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030B-137A-4BC5-A802-055E1CFA46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313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6FB5-476D-4E05-966E-1ABF1E87757C}" type="datetimeFigureOut">
              <a:rPr lang="sl-SI" smtClean="0"/>
              <a:t>18. 01. 2021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030B-137A-4BC5-A802-055E1CFA46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872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6FB5-476D-4E05-966E-1ABF1E87757C}" type="datetimeFigureOut">
              <a:rPr lang="sl-SI" smtClean="0"/>
              <a:t>18. 01. 2021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030B-137A-4BC5-A802-055E1CFA46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37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6FB5-476D-4E05-966E-1ABF1E87757C}" type="datetimeFigureOut">
              <a:rPr lang="sl-SI" smtClean="0"/>
              <a:t>18. 01. 2021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030B-137A-4BC5-A802-055E1CFA46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294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6FB5-476D-4E05-966E-1ABF1E87757C}" type="datetimeFigureOut">
              <a:rPr lang="sl-SI" smtClean="0"/>
              <a:t>18. 01. 2021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030B-137A-4BC5-A802-055E1CFA46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9130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6FB5-476D-4E05-966E-1ABF1E87757C}" type="datetimeFigureOut">
              <a:rPr lang="sl-SI" smtClean="0"/>
              <a:t>18. 01. 2021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030B-137A-4BC5-A802-055E1CFA46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716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6FB5-476D-4E05-966E-1ABF1E87757C}" type="datetimeFigureOut">
              <a:rPr lang="sl-SI" smtClean="0"/>
              <a:t>18. 01. 2021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030B-137A-4BC5-A802-055E1CFA46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667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86FB5-476D-4E05-966E-1ABF1E87757C}" type="datetimeFigureOut">
              <a:rPr lang="sl-SI" smtClean="0"/>
              <a:t>18. 01. 2021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7030B-137A-4BC5-A802-055E1CFA46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422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1136"/>
          </a:xfrm>
        </p:spPr>
        <p:txBody>
          <a:bodyPr/>
          <a:lstStyle/>
          <a:p>
            <a:r>
              <a:rPr lang="sl-SI" dirty="0" smtClean="0"/>
              <a:t>SLADKOR</a:t>
            </a:r>
            <a:endParaRPr lang="sl-SI" dirty="0"/>
          </a:p>
        </p:txBody>
      </p:sp>
      <p:pic>
        <p:nvPicPr>
          <p:cNvPr id="1026" name="Picture 2" descr="File:Sugar Cubes (7164573186).jp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233" y="12157656"/>
            <a:ext cx="9147318" cy="1113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tegory:Sugar cubes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388" y="2370652"/>
            <a:ext cx="5532504" cy="368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18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Manj znane ali težje besede: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ogljikovi hidrati</a:t>
            </a:r>
          </a:p>
          <a:p>
            <a:r>
              <a:rPr lang="sl-SI" dirty="0" smtClean="0"/>
              <a:t>škrob</a:t>
            </a:r>
          </a:p>
          <a:p>
            <a:r>
              <a:rPr lang="sl-SI" dirty="0" smtClean="0"/>
              <a:t>glukoza</a:t>
            </a:r>
          </a:p>
          <a:p>
            <a:r>
              <a:rPr lang="sl-SI" dirty="0" smtClean="0"/>
              <a:t>brezvoljni</a:t>
            </a:r>
          </a:p>
          <a:p>
            <a:r>
              <a:rPr lang="sl-SI" dirty="0" smtClean="0"/>
              <a:t>zavedni del</a:t>
            </a:r>
          </a:p>
          <a:p>
            <a:r>
              <a:rPr lang="sl-SI" dirty="0" smtClean="0"/>
              <a:t>nezavedni del</a:t>
            </a:r>
          </a:p>
          <a:p>
            <a:r>
              <a:rPr lang="sl-SI" dirty="0" smtClean="0"/>
              <a:t>komunikacija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62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01"/>
    </mc:Choice>
    <mc:Fallback>
      <p:transition spd="slow" advTm="18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592428"/>
            <a:ext cx="9065654" cy="6040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Sladkor je osnovno živilo. </a:t>
            </a:r>
          </a:p>
          <a:p>
            <a:pPr marL="0" indent="0">
              <a:buNone/>
            </a:pPr>
            <a:r>
              <a:rPr lang="sl-SI" dirty="0"/>
              <a:t>Večina jedi vsebuje ogljikove hidrate (npr. krompir, riž…). Poznamo enostavne ogljikove hidrate (sladkorji) in sestavljene ogljikove hidrate (škrob). Ko živila s škrobom kuhamo, škrob razpade na enostavne sladkorje (zato krompir postane sladek).</a:t>
            </a:r>
          </a:p>
          <a:p>
            <a:pPr marL="0" indent="0">
              <a:buNone/>
            </a:pPr>
            <a:r>
              <a:rPr lang="sl-SI" dirty="0"/>
              <a:t>Glukoza je osnovni sladkor, ki nam daje energijo. Kadar nam primanjkuje GLUKOZE v krvi, se počutimo utrujeni, brezvoljni, zaspani. Takrat nezavedni del možganov sporoči zavednemu, da nam je zmanjkalo glukoze – to pa nam zavedni del prevede v sporočilo, da moramo pojesti nekaj sladkega.</a:t>
            </a:r>
          </a:p>
          <a:p>
            <a:pPr marL="0" indent="0">
              <a:buNone/>
            </a:pPr>
            <a:r>
              <a:rPr lang="sl-SI" dirty="0"/>
              <a:t>Nepravilna komunikacija med deli možganov in preostalimi organi je verjetno kriva, da se nekateri ljudje redijo brez razloga, drugi pa veliko jedo in ostanejo suhi.</a:t>
            </a:r>
          </a:p>
          <a:p>
            <a:pPr marL="0" indent="0">
              <a:buNone/>
            </a:pPr>
            <a:endParaRPr lang="sl-SI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415184"/>
              </p:ext>
            </p:extLst>
          </p:nvPr>
        </p:nvGraphicFramePr>
        <p:xfrm>
          <a:off x="10200067" y="592432"/>
          <a:ext cx="526603" cy="58727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6603">
                  <a:extLst>
                    <a:ext uri="{9D8B030D-6E8A-4147-A177-3AD203B41FA5}">
                      <a16:colId xmlns:a16="http://schemas.microsoft.com/office/drawing/2014/main" val="918356552"/>
                    </a:ext>
                  </a:extLst>
                </a:gridCol>
              </a:tblGrid>
              <a:tr h="419483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4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24652"/>
                  </a:ext>
                </a:extLst>
              </a:tr>
              <a:tr h="419483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8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258970"/>
                  </a:ext>
                </a:extLst>
              </a:tr>
              <a:tr h="419483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6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284202"/>
                  </a:ext>
                </a:extLst>
              </a:tr>
              <a:tr h="419483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8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175794"/>
                  </a:ext>
                </a:extLst>
              </a:tr>
              <a:tr h="419483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8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497510"/>
                  </a:ext>
                </a:extLst>
              </a:tr>
              <a:tr h="419483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2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291300"/>
                  </a:ext>
                </a:extLst>
              </a:tr>
              <a:tr h="419483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10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50611"/>
                  </a:ext>
                </a:extLst>
              </a:tr>
              <a:tr h="419483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8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543839"/>
                  </a:ext>
                </a:extLst>
              </a:tr>
              <a:tr h="419483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7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357492"/>
                  </a:ext>
                </a:extLst>
              </a:tr>
              <a:tr h="419483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11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95949"/>
                  </a:ext>
                </a:extLst>
              </a:tr>
              <a:tr h="419483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7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276265"/>
                  </a:ext>
                </a:extLst>
              </a:tr>
              <a:tr h="419483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7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184581"/>
                  </a:ext>
                </a:extLst>
              </a:tr>
              <a:tr h="419483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10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621314"/>
                  </a:ext>
                </a:extLst>
              </a:tr>
              <a:tr h="419483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8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946601"/>
                  </a:ext>
                </a:extLst>
              </a:tr>
            </a:tbl>
          </a:graphicData>
        </a:graphic>
      </p:graphicFrame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11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279"/>
    </mc:Choice>
    <mc:Fallback>
      <p:transition spd="slow" advTm="68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160</Words>
  <Application>Microsoft Office PowerPoint</Application>
  <PresentationFormat>Širokozaslonsko</PresentationFormat>
  <Paragraphs>29</Paragraphs>
  <Slides>3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Officeova tema</vt:lpstr>
      <vt:lpstr>SLADKOR</vt:lpstr>
      <vt:lpstr>Manj znane ali težje besede:</vt:lpstr>
      <vt:lpstr>PowerPointova predstavitev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SLADKOR</dc:title>
  <dc:creator>petra.bergoc@gmail.com</dc:creator>
  <cp:lastModifiedBy>petra.bergoc@gmail.com</cp:lastModifiedBy>
  <cp:revision>4</cp:revision>
  <dcterms:created xsi:type="dcterms:W3CDTF">2021-01-18T08:29:15Z</dcterms:created>
  <dcterms:modified xsi:type="dcterms:W3CDTF">2021-01-18T15:37:49Z</dcterms:modified>
</cp:coreProperties>
</file>