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52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28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641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0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70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058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48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60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11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32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87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680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711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8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45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1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27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7ABD59-893A-4735-BC9E-F619F20E737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6694-C9F4-4B65-951D-0E4235FC16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5182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1A32-340E-4A35-B08A-86A6B1C6D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ŠTEVILSKI IZRAZI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SEŠTEVANJE IN ODŠTEVANJE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23FD75-CB05-4B5E-A452-ABADCC5E7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MATEMATIKA 3. DEL  STRAN 6. IN 7.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876B28-A3F8-4D74-BB23-C6253160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887" y="248100"/>
            <a:ext cx="3324432" cy="275583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C7108A2-F836-43DD-B1D9-8E3847C1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50" y="3600143"/>
            <a:ext cx="3973222" cy="32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14CD64-627B-434E-8352-2F05C79A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293" y="1498282"/>
            <a:ext cx="8946541" cy="4195481"/>
          </a:xfrm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PRIPRAVITE SI 3. DEL MATEMATIKE</a:t>
            </a:r>
          </a:p>
          <a:p>
            <a:r>
              <a:rPr lang="sl-SI" b="1" dirty="0">
                <a:solidFill>
                  <a:schemeClr val="bg1"/>
                </a:solidFill>
              </a:rPr>
              <a:t>GEOMETRIJO V 2. DELU BOMO IZPUSTILI.</a:t>
            </a:r>
          </a:p>
          <a:p>
            <a:r>
              <a:rPr lang="sl-SI" b="1" dirty="0">
                <a:solidFill>
                  <a:schemeClr val="bg1"/>
                </a:solidFill>
              </a:rPr>
              <a:t>REŠEVALI JO BOMO, KO SE VRNEMO V ŠOLO.</a:t>
            </a:r>
          </a:p>
          <a:p>
            <a:r>
              <a:rPr lang="sl-SI" b="1" dirty="0">
                <a:solidFill>
                  <a:schemeClr val="bg1"/>
                </a:solidFill>
              </a:rPr>
              <a:t>NATANČNO SI PREBERITE SNOV V SDZ-ju NA STRANI 6.</a:t>
            </a:r>
          </a:p>
          <a:p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5F19B51-6282-4B24-B543-220A663D3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030" y="395366"/>
            <a:ext cx="2787900" cy="415924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B10AA85-5FF3-49B7-9DE9-2F11E2A4B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14" y="3570329"/>
            <a:ext cx="5634428" cy="27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0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604081-BEFC-45A6-8311-F1B7A916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ZAPIS V ZVEZEK: </a:t>
            </a:r>
            <a:br>
              <a:rPr lang="sl-SI" dirty="0"/>
            </a:br>
            <a:r>
              <a:rPr lang="sl-SI" b="1" dirty="0">
                <a:solidFill>
                  <a:srgbClr val="FF0000"/>
                </a:solidFill>
              </a:rPr>
              <a:t>IZRAZI Z OKLEPAJI – SEŠTEVANJE IN ODŠTEVANJE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FB2CA8-4012-419E-AE1A-32B8CBE3E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209801"/>
            <a:ext cx="8946541" cy="419548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r>
              <a:rPr lang="sl-SI" sz="4000" b="1" dirty="0">
                <a:solidFill>
                  <a:schemeClr val="bg1"/>
                </a:solidFill>
              </a:rPr>
              <a:t>1..           22 + 33 + 11 = 55 + 11  = 66</a:t>
            </a:r>
          </a:p>
          <a:p>
            <a:pPr marL="0" indent="0">
              <a:buNone/>
            </a:pPr>
            <a:r>
              <a:rPr lang="sl-SI" sz="4000" b="1" dirty="0">
                <a:solidFill>
                  <a:schemeClr val="bg1"/>
                </a:solidFill>
              </a:rPr>
              <a:t>               33 + 11 + 22 = 44 + 22 = 66</a:t>
            </a:r>
          </a:p>
          <a:p>
            <a:pPr marL="0" indent="0">
              <a:buNone/>
            </a:pPr>
            <a:r>
              <a:rPr lang="sl-SI" sz="4000" b="1" dirty="0">
                <a:solidFill>
                  <a:schemeClr val="bg1"/>
                </a:solidFill>
              </a:rPr>
              <a:t>               35 – 10 – 5 = 25 – 5 = 20</a:t>
            </a:r>
          </a:p>
          <a:p>
            <a:pPr marL="0" indent="0">
              <a:buNone/>
            </a:pPr>
            <a:r>
              <a:rPr lang="sl-SI" sz="4000" b="1" dirty="0">
                <a:solidFill>
                  <a:srgbClr val="FF0000"/>
                </a:solidFill>
              </a:rPr>
              <a:t>Kadar ni oklepajev, račune seštevanja in odštevanja rešujemo po vrsti.</a:t>
            </a:r>
          </a:p>
          <a:p>
            <a:pPr marL="0" indent="0">
              <a:buNone/>
            </a:pPr>
            <a:r>
              <a:rPr lang="sl-SI" sz="4000" b="1" dirty="0">
                <a:solidFill>
                  <a:srgbClr val="FF0000"/>
                </a:solidFill>
              </a:rPr>
              <a:t>Pri seštevanju vrstni red seštevancev poljubno zamenjamo.</a:t>
            </a:r>
          </a:p>
          <a:p>
            <a:pPr marL="0" indent="0">
              <a:buNone/>
            </a:pPr>
            <a:r>
              <a:rPr lang="sl-SI" sz="4000" b="1" dirty="0">
                <a:solidFill>
                  <a:srgbClr val="FF0000"/>
                </a:solidFill>
              </a:rPr>
              <a:t>Pri odštevanju moramo računati po vrsti od leve proti desni.</a:t>
            </a:r>
          </a:p>
          <a:p>
            <a:pPr marL="0" indent="0">
              <a:buNone/>
            </a:pPr>
            <a:endParaRPr lang="sl-SI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0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846150-0B96-48E7-B522-134751143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214" y="203792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>
                <a:solidFill>
                  <a:schemeClr val="bg1"/>
                </a:solidFill>
              </a:rPr>
              <a:t>2.            ( 22 + 33 ) + 11 = 55 + 11 =66</a:t>
            </a:r>
          </a:p>
          <a:p>
            <a:pPr marL="0" indent="0">
              <a:buNone/>
            </a:pPr>
            <a:r>
              <a:rPr lang="sl-SI" sz="2800" b="1" dirty="0">
                <a:solidFill>
                  <a:schemeClr val="bg1"/>
                </a:solidFill>
              </a:rPr>
              <a:t>               22 + ( 33 + 11 ) = 22 + 44 = 66</a:t>
            </a:r>
          </a:p>
          <a:p>
            <a:pPr marL="0" indent="0">
              <a:buNone/>
            </a:pPr>
            <a:r>
              <a:rPr lang="sl-SI" sz="2800" b="1" dirty="0">
                <a:solidFill>
                  <a:schemeClr val="bg1"/>
                </a:solidFill>
              </a:rPr>
              <a:t>               ( 50 – 20 ) – 10 = 30 – 10 = 20</a:t>
            </a:r>
          </a:p>
          <a:p>
            <a:pPr marL="0" indent="0">
              <a:buNone/>
            </a:pPr>
            <a:r>
              <a:rPr lang="sl-SI" sz="2800" b="1" dirty="0">
                <a:solidFill>
                  <a:schemeClr val="bg1"/>
                </a:solidFill>
              </a:rPr>
              <a:t>               50 – ( 20 – 10 ) = 50 – 10 = 40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b="1" dirty="0">
                <a:solidFill>
                  <a:srgbClr val="FF0000"/>
                </a:solidFill>
              </a:rPr>
              <a:t>Kadar so oklepaji, najprej izračunamo račun v oklepaju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94676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7CFBAB-AF8D-4E02-A4F1-05912098E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REŠITE NALOGE NA STRANI 7.</a:t>
            </a:r>
          </a:p>
          <a:p>
            <a:r>
              <a:rPr lang="sl-SI" dirty="0">
                <a:solidFill>
                  <a:schemeClr val="bg1"/>
                </a:solidFill>
              </a:rPr>
              <a:t>PISATI MORATE CELE RAČUNE NE SAMO REŠITEV.</a:t>
            </a:r>
          </a:p>
        </p:txBody>
      </p:sp>
    </p:spTree>
    <p:extLst>
      <p:ext uri="{BB962C8B-B14F-4D97-AF65-F5344CB8AC3E}">
        <p14:creationId xmlns:p14="http://schemas.microsoft.com/office/powerpoint/2010/main" val="1337958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513</TotalTime>
  <Words>210</Words>
  <Application>Microsoft Office PowerPoint</Application>
  <PresentationFormat>Širokozaslonsko</PresentationFormat>
  <Paragraphs>22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Naelektreno</vt:lpstr>
      <vt:lpstr>ŠTEVILSKI IZRAZI SEŠTEVANJE IN ODŠTEVANJE</vt:lpstr>
      <vt:lpstr>PowerPointova predstavitev</vt:lpstr>
      <vt:lpstr>ZAPIS V ZVEZEK:  IZRAZI Z OKLEPAJI – SEŠTEVANJE IN ODŠTEVANJE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SESTAVLJENI RAČUNI SEŠTEVANJE IN ODŠTEVANJE</dc:title>
  <dc:creator>MCesnik</dc:creator>
  <cp:lastModifiedBy>MCesnik</cp:lastModifiedBy>
  <cp:revision>14</cp:revision>
  <dcterms:created xsi:type="dcterms:W3CDTF">2021-01-12T13:11:03Z</dcterms:created>
  <dcterms:modified xsi:type="dcterms:W3CDTF">2021-01-13T08:16:51Z</dcterms:modified>
</cp:coreProperties>
</file>