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CF782F-9E6C-4C86-8440-BB7332392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dirty="0"/>
              <a:t>PROMETNA SIGNALIZACIJA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A09CFB6-4A59-4236-B018-DA85559AD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46" t="20065" r="53253" b="59870"/>
          <a:stretch/>
        </p:blipFill>
        <p:spPr>
          <a:xfrm>
            <a:off x="7197620" y="640572"/>
            <a:ext cx="3724380" cy="266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1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BB062C-23D8-4D62-85F1-7B291CD4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Zapis v zvezek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437008C-D65E-4E55-BE6C-EF39452BC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616" y="2823099"/>
            <a:ext cx="4187094" cy="185080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6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2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PROMETNI ZNAKI</a:t>
            </a:r>
            <a:endParaRPr lang="sl-S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3C7B32B5-EDC6-4127-B29E-7EEF7E892234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084990" y="2586433"/>
            <a:ext cx="821812" cy="50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E522A56E-D0B4-4532-AE2A-12816C26B5DC}"/>
              </a:ext>
            </a:extLst>
          </p:cNvPr>
          <p:cNvCxnSpPr>
            <a:stCxn id="4" idx="7"/>
          </p:cNvCxnSpPr>
          <p:nvPr/>
        </p:nvCxnSpPr>
        <p:spPr>
          <a:xfrm flipV="1">
            <a:off x="6867524" y="2228295"/>
            <a:ext cx="989214" cy="865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B4B92FAA-F16B-4063-977B-A25182CE0F1C}"/>
              </a:ext>
            </a:extLst>
          </p:cNvPr>
          <p:cNvCxnSpPr>
            <a:stCxn id="4" idx="4"/>
          </p:cNvCxnSpPr>
          <p:nvPr/>
        </p:nvCxnSpPr>
        <p:spPr>
          <a:xfrm>
            <a:off x="5387163" y="4673905"/>
            <a:ext cx="0" cy="87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obljeni pravokotnik 57">
            <a:extLst>
              <a:ext uri="{FF2B5EF4-FFF2-40B4-BE49-F238E27FC236}">
                <a16:creationId xmlns:a16="http://schemas.microsoft.com/office/drawing/2014/main" id="{AD45BFDE-E4E3-4302-AC25-042374446487}"/>
              </a:ext>
            </a:extLst>
          </p:cNvPr>
          <p:cNvSpPr/>
          <p:nvPr/>
        </p:nvSpPr>
        <p:spPr>
          <a:xfrm>
            <a:off x="1050688" y="1436101"/>
            <a:ext cx="2771775" cy="12251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14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ZNAKI ZA NEVARNOST:</a:t>
            </a:r>
            <a:endParaRPr lang="sl-SI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opozarjajo na nevarnost,</a:t>
            </a:r>
            <a:endParaRPr lang="sl-SI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običajno trikotne oblike.</a:t>
            </a:r>
            <a:endParaRPr lang="sl-SI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4" name="Zaobljeni pravokotnik 57">
            <a:extLst>
              <a:ext uri="{FF2B5EF4-FFF2-40B4-BE49-F238E27FC236}">
                <a16:creationId xmlns:a16="http://schemas.microsoft.com/office/drawing/2014/main" id="{9DD48FE4-9A95-4D69-ABA1-FB3301D41AA0}"/>
              </a:ext>
            </a:extLst>
          </p:cNvPr>
          <p:cNvSpPr txBox="1">
            <a:spLocks/>
          </p:cNvSpPr>
          <p:nvPr/>
        </p:nvSpPr>
        <p:spPr>
          <a:xfrm>
            <a:off x="7508636" y="1509202"/>
            <a:ext cx="3597329" cy="12251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14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ZNAKI ZA PREPOVED IN OMEJITVE: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prepovedujejo, označujejo omejitve,</a:t>
            </a:r>
            <a:endParaRPr lang="sl-SI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običajno okrogli, dve izjemi.</a:t>
            </a:r>
            <a:endParaRPr lang="sl-SI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6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sl-SI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sl-SI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5" name="Zaobljeni pravokotnik 57">
            <a:extLst>
              <a:ext uri="{FF2B5EF4-FFF2-40B4-BE49-F238E27FC236}">
                <a16:creationId xmlns:a16="http://schemas.microsoft.com/office/drawing/2014/main" id="{3FB9C1D3-F791-4BA6-88B1-9B5A52D15CCF}"/>
              </a:ext>
            </a:extLst>
          </p:cNvPr>
          <p:cNvSpPr txBox="1">
            <a:spLocks/>
          </p:cNvSpPr>
          <p:nvPr/>
        </p:nvSpPr>
        <p:spPr>
          <a:xfrm>
            <a:off x="3822463" y="5268709"/>
            <a:ext cx="3808540" cy="137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sz="14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ZNAKI ZA OBVESTILA: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sporočajo pomembna obvestila o cesti,</a:t>
            </a:r>
            <a:endParaRPr lang="sl-SI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običajno štirikotne oblike (kvadrati, pravokotniki), tudi okrogli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l-SI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6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sl-SI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sl-SI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1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5F6C62-451D-4290-81F8-E82C6B2F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Naloga zate: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EB6B69-5194-4B67-90A1-482A0A94B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672" y="1537211"/>
            <a:ext cx="9167467" cy="3997828"/>
          </a:xfrm>
        </p:spPr>
        <p:txBody>
          <a:bodyPr>
            <a:normAutofit/>
          </a:bodyPr>
          <a:lstStyle/>
          <a:p>
            <a:pPr marL="6160" indent="0">
              <a:buNone/>
            </a:pPr>
            <a:r>
              <a:rPr lang="sl-SI" sz="3600" dirty="0"/>
              <a:t>K vsaki skupini prometnih znakov nariši po </a:t>
            </a:r>
            <a:r>
              <a:rPr lang="sl-SI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tri prometne znake</a:t>
            </a:r>
            <a:r>
              <a:rPr lang="sl-SI" sz="3600" dirty="0"/>
              <a:t>. Pomagaj si z učbenikom na strani 56-58.</a:t>
            </a:r>
          </a:p>
          <a:p>
            <a:pPr marL="6160" indent="0">
              <a:buNone/>
            </a:pPr>
            <a:r>
              <a:rPr lang="sl-SI" sz="3600" dirty="0"/>
              <a:t>Naloge v SDZ-ju na strani 52 si le </a:t>
            </a:r>
          </a:p>
          <a:p>
            <a:pPr marL="6160" indent="0">
              <a:buNone/>
            </a:pPr>
            <a:r>
              <a:rPr lang="sl-SI" sz="3600" dirty="0"/>
              <a:t>preberite.</a:t>
            </a:r>
          </a:p>
        </p:txBody>
      </p:sp>
      <p:pic>
        <p:nvPicPr>
          <p:cNvPr id="3074" name="Picture 2" descr="green light">
            <a:extLst>
              <a:ext uri="{FF2B5EF4-FFF2-40B4-BE49-F238E27FC236}">
                <a16:creationId xmlns:a16="http://schemas.microsoft.com/office/drawing/2014/main" id="{C4AAAEE6-0C38-43F1-928C-5DFB265A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65" y="307724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21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vezda: 12 krakov 3">
            <a:extLst>
              <a:ext uri="{FF2B5EF4-FFF2-40B4-BE49-F238E27FC236}">
                <a16:creationId xmlns:a16="http://schemas.microsoft.com/office/drawing/2014/main" id="{AAE971DF-9D50-4D38-90AB-962C8E693382}"/>
              </a:ext>
            </a:extLst>
          </p:cNvPr>
          <p:cNvSpPr/>
          <p:nvPr/>
        </p:nvSpPr>
        <p:spPr>
          <a:xfrm>
            <a:off x="1774842" y="297402"/>
            <a:ext cx="8318377" cy="615222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KAJ  BI SE DOGAJALO V PROMETU, ČE NE BI BILO PROMETNIH ZNAKOV, SEMAFORJEV, DRUGIH OZNAČB</a:t>
            </a:r>
            <a:r>
              <a:rPr lang="sl-SI" sz="3200" dirty="0">
                <a:latin typeface="Comic Sans MS" panose="030F0702030302020204" pitchFamily="66" charset="0"/>
              </a:rPr>
              <a:t>?</a:t>
            </a:r>
          </a:p>
          <a:p>
            <a:pPr algn="ctr"/>
            <a:endParaRPr lang="sl-SI" dirty="0"/>
          </a:p>
        </p:txBody>
      </p:sp>
      <p:pic>
        <p:nvPicPr>
          <p:cNvPr id="1030" name="Picture 6" descr="Bitmoji Image">
            <a:extLst>
              <a:ext uri="{FF2B5EF4-FFF2-40B4-BE49-F238E27FC236}">
                <a16:creationId xmlns:a16="http://schemas.microsoft.com/office/drawing/2014/main" id="{2CDDBDE9-99F9-4AB7-AA0C-18FA7DD1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480" y="4487324"/>
            <a:ext cx="2073274" cy="20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36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7FE0F2-C365-434A-9C29-4A333286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636" y="808056"/>
            <a:ext cx="8874504" cy="1077229"/>
          </a:xfrm>
        </p:spPr>
        <p:txBody>
          <a:bodyPr>
            <a:noAutofit/>
          </a:bodyPr>
          <a:lstStyle/>
          <a:p>
            <a:pPr algn="ctr"/>
            <a:r>
              <a:rPr lang="sl-SI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PROMETNA SIGNALIZACIJA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7F0F01-97C4-4D7B-89AE-ACD4D22E7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600" dirty="0">
                <a:latin typeface="Comic Sans MS" panose="030F0702030302020204" pitchFamily="66" charset="0"/>
              </a:rPr>
              <a:t>prometni znaki</a:t>
            </a:r>
          </a:p>
          <a:p>
            <a:r>
              <a:rPr lang="sl-SI" sz="3600" dirty="0">
                <a:latin typeface="Comic Sans MS" panose="030F0702030302020204" pitchFamily="66" charset="0"/>
              </a:rPr>
              <a:t>označbe na cestišču in drugih prometnih površinah</a:t>
            </a:r>
          </a:p>
          <a:p>
            <a:endParaRPr lang="sl-SI" dirty="0"/>
          </a:p>
        </p:txBody>
      </p:sp>
      <p:pic>
        <p:nvPicPr>
          <p:cNvPr id="2050" name="Picture 2" descr="brezplačna dostava trgovina na debelo na spletu novi slogi stojalo za prometni  znak - ltfsolutions.net">
            <a:extLst>
              <a:ext uri="{FF2B5EF4-FFF2-40B4-BE49-F238E27FC236}">
                <a16:creationId xmlns:a16="http://schemas.microsoft.com/office/drawing/2014/main" id="{19002B49-0BF0-4243-853C-1B1E5B7C6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42" y="4295265"/>
            <a:ext cx="3048318" cy="2156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7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8BEC65-CEC3-4B8A-A124-E4CA6AFE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KJE STOJIJO PROMETNI ZNAKI IN OZNAČBE?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B2E8189-199D-4EF8-A579-B18E89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6377" y="2546503"/>
            <a:ext cx="4484903" cy="298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AA15186-EF58-422A-ABF8-8B6C22FEC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161" y="2745071"/>
            <a:ext cx="3646819" cy="243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10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4B9CE6-E8EF-4484-9BBF-2C291CA0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chemeClr val="accent2">
                    <a:lumMod val="75000"/>
                  </a:schemeClr>
                </a:solidFill>
              </a:rPr>
              <a:t>ČEMU SO NAMENJENI?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4977AC-C06E-4775-BF94-44830700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45920"/>
            <a:ext cx="8284139" cy="4404024"/>
          </a:xfrm>
        </p:spPr>
        <p:txBody>
          <a:bodyPr/>
          <a:lstStyle/>
          <a:p>
            <a:r>
              <a:rPr lang="sl-SI" sz="3200" dirty="0"/>
              <a:t>informiranju</a:t>
            </a:r>
          </a:p>
          <a:p>
            <a:r>
              <a:rPr lang="sl-SI" sz="3200" dirty="0"/>
              <a:t>opozarjanju</a:t>
            </a:r>
          </a:p>
          <a:p>
            <a:r>
              <a:rPr lang="sl-SI" sz="3200" dirty="0"/>
              <a:t>prepovedim</a:t>
            </a:r>
          </a:p>
          <a:p>
            <a:r>
              <a:rPr lang="sl-SI" sz="3200" dirty="0"/>
              <a:t>omejitvam </a:t>
            </a:r>
            <a:r>
              <a:rPr lang="sl-SI" sz="3600" dirty="0"/>
              <a:t>vseh udeležencev v prometu za </a:t>
            </a:r>
            <a:r>
              <a:rPr lang="sl-SI" sz="3600" dirty="0">
                <a:solidFill>
                  <a:schemeClr val="accent2">
                    <a:lumMod val="75000"/>
                  </a:schemeClr>
                </a:solidFill>
              </a:rPr>
              <a:t>VARNO VOŽNJO</a:t>
            </a:r>
          </a:p>
        </p:txBody>
      </p:sp>
      <p:pic>
        <p:nvPicPr>
          <p:cNvPr id="4098" name="Picture 2" descr="traffic jam">
            <a:extLst>
              <a:ext uri="{FF2B5EF4-FFF2-40B4-BE49-F238E27FC236}">
                <a16:creationId xmlns:a16="http://schemas.microsoft.com/office/drawing/2014/main" id="{12F94A6B-90B5-4087-BC92-6F2894D6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79" y="1813559"/>
            <a:ext cx="2698115" cy="269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5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95A1AC-C7DE-40EB-B3AB-28B77B20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1. ZNAKI ZA NEVARNOST</a:t>
            </a:r>
            <a:br>
              <a:rPr lang="sl-SI" dirty="0"/>
            </a:br>
            <a:endParaRPr lang="sl-SI" dirty="0"/>
          </a:p>
        </p:txBody>
      </p:sp>
      <p:sp>
        <p:nvSpPr>
          <p:cNvPr id="4" name="Zaobljeni pravokotnik 57">
            <a:extLst>
              <a:ext uri="{FF2B5EF4-FFF2-40B4-BE49-F238E27FC236}">
                <a16:creationId xmlns:a16="http://schemas.microsoft.com/office/drawing/2014/main" id="{8F4EE192-4286-47FB-90E9-10E9DB248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406" y="1537210"/>
            <a:ext cx="9220733" cy="48991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opozarjajo na nevarnost</a:t>
            </a:r>
            <a:endParaRPr lang="sl-SI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običajno trikotne oblike</a:t>
            </a:r>
            <a:endParaRPr lang="sl-SI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6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B47D41E-7DF3-4CFE-BECC-99F3B7679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43" y="3268269"/>
            <a:ext cx="2574451" cy="225829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EC9B08C-CAE2-493D-8C97-B0E159D42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472" y="3297710"/>
            <a:ext cx="2514600" cy="22288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DA777A2-2F2C-427E-AC09-D26FAF57C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607" y="3297710"/>
            <a:ext cx="2424159" cy="2159335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57C3ED6-8A62-4544-9F74-9BD5CAD66BD0}"/>
              </a:ext>
            </a:extLst>
          </p:cNvPr>
          <p:cNvSpPr txBox="1"/>
          <p:nvPr/>
        </p:nvSpPr>
        <p:spPr>
          <a:xfrm>
            <a:off x="2041233" y="5734975"/>
            <a:ext cx="257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nevarnost na cesti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B71245D-28C4-4E9D-A69F-A0AAB68177E2}"/>
              </a:ext>
            </a:extLst>
          </p:cNvPr>
          <p:cNvSpPr txBox="1"/>
          <p:nvPr/>
        </p:nvSpPr>
        <p:spPr>
          <a:xfrm>
            <a:off x="4828822" y="5698368"/>
            <a:ext cx="238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kolesarji na cesti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1E1E911A-CB68-4A62-AB98-8E5DA14AEB27}"/>
              </a:ext>
            </a:extLst>
          </p:cNvPr>
          <p:cNvSpPr txBox="1"/>
          <p:nvPr/>
        </p:nvSpPr>
        <p:spPr>
          <a:xfrm flipH="1">
            <a:off x="7975737" y="5577346"/>
            <a:ext cx="217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pešci na cesti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9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ACC9C2-04FF-49E3-B49E-071D634A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922" y="808056"/>
            <a:ext cx="8620217" cy="1077229"/>
          </a:xfrm>
        </p:spPr>
        <p:txBody>
          <a:bodyPr/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2. ZNAKI ZA PREPOVED IN OMEJITEV</a:t>
            </a:r>
          </a:p>
        </p:txBody>
      </p:sp>
      <p:sp>
        <p:nvSpPr>
          <p:cNvPr id="7" name="Zaobljeni pravokotnik 57">
            <a:extLst>
              <a:ext uri="{FF2B5EF4-FFF2-40B4-BE49-F238E27FC236}">
                <a16:creationId xmlns:a16="http://schemas.microsoft.com/office/drawing/2014/main" id="{6C1522B3-C9EB-4DC3-A040-493F75AF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891" y="1626510"/>
            <a:ext cx="8620217" cy="4854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prepovedujejo, označujejo omejitve</a:t>
            </a:r>
            <a:endParaRPr lang="sl-SI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običajno okrogli, dve izjemi</a:t>
            </a:r>
            <a:endParaRPr lang="sl-SI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6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8" name="Slika 7" descr="C:\Users\Gorenje\AppData\Local\Microsoft\Windows\INetCache\Content.MSO\2EE01F28.tmp">
            <a:extLst>
              <a:ext uri="{FF2B5EF4-FFF2-40B4-BE49-F238E27FC236}">
                <a16:creationId xmlns:a16="http://schemas.microsoft.com/office/drawing/2014/main" id="{C8026B30-2CF9-4AF0-9255-E039E08203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53" y="3473392"/>
            <a:ext cx="2024108" cy="205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C:\Users\Gorenje\AppData\Local\Microsoft\Windows\INetCache\Content.MSO\8FDE9EBA.tmp">
            <a:extLst>
              <a:ext uri="{FF2B5EF4-FFF2-40B4-BE49-F238E27FC236}">
                <a16:creationId xmlns:a16="http://schemas.microsoft.com/office/drawing/2014/main" id="{C2F5AB96-491F-4766-AFD5-0A7C1A192C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32" y="3465619"/>
            <a:ext cx="2024108" cy="197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01E5B3B-E67A-4C4B-9562-614B638A6F26}"/>
              </a:ext>
            </a:extLst>
          </p:cNvPr>
          <p:cNvSpPr txBox="1"/>
          <p:nvPr/>
        </p:nvSpPr>
        <p:spPr>
          <a:xfrm>
            <a:off x="2443132" y="5610688"/>
            <a:ext cx="28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prepovedan promet za kolesarje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29ADAC5-17B9-4EE6-92FE-E67083F1F259}"/>
              </a:ext>
            </a:extLst>
          </p:cNvPr>
          <p:cNvSpPr txBox="1"/>
          <p:nvPr/>
        </p:nvSpPr>
        <p:spPr>
          <a:xfrm>
            <a:off x="5149048" y="5537448"/>
            <a:ext cx="217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prepovedan promet za pešce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27B9148B-8094-4BA0-878E-7ABF24EE7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521" y="3502240"/>
            <a:ext cx="1977501" cy="1977501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3A72E64-9FF2-4113-9087-7A7569C6EF82}"/>
              </a:ext>
            </a:extLst>
          </p:cNvPr>
          <p:cNvSpPr txBox="1"/>
          <p:nvPr/>
        </p:nvSpPr>
        <p:spPr>
          <a:xfrm>
            <a:off x="7751222" y="5610688"/>
            <a:ext cx="208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omejitev hitrosti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5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89C42B-A90D-4950-98F8-19DE31FB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600" dirty="0">
                <a:solidFill>
                  <a:schemeClr val="accent2">
                    <a:lumMod val="75000"/>
                  </a:schemeClr>
                </a:solidFill>
              </a:rPr>
              <a:t>IZJEMI</a:t>
            </a:r>
          </a:p>
        </p:txBody>
      </p:sp>
      <p:pic>
        <p:nvPicPr>
          <p:cNvPr id="4" name="Označba mesta vsebine 3" descr="PROMETNA SIGNALIZACIJA IN OPREMA NA AVTOCESTI">
            <a:extLst>
              <a:ext uri="{FF2B5EF4-FFF2-40B4-BE49-F238E27FC236}">
                <a16:creationId xmlns:a16="http://schemas.microsoft.com/office/drawing/2014/main" id="{497F8A62-4453-4316-AD18-30808F5F99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54" y="1885285"/>
            <a:ext cx="3977196" cy="382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C:\Users\Gorenje\AppData\Local\Microsoft\Windows\INetCache\Content.MSO\E6F288BE.tmp">
            <a:extLst>
              <a:ext uri="{FF2B5EF4-FFF2-40B4-BE49-F238E27FC236}">
                <a16:creationId xmlns:a16="http://schemas.microsoft.com/office/drawing/2014/main" id="{6A4051CA-F221-40B5-A85B-6167C8DF00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19" y="1885285"/>
            <a:ext cx="3888420" cy="3672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3145152-9A56-42BE-969F-FD7328424C30}"/>
              </a:ext>
            </a:extLst>
          </p:cNvPr>
          <p:cNvSpPr txBox="1"/>
          <p:nvPr/>
        </p:nvSpPr>
        <p:spPr>
          <a:xfrm>
            <a:off x="3666478" y="5956917"/>
            <a:ext cx="170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ustavi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B10B269-D0E5-4781-BD84-DF2C6369912B}"/>
              </a:ext>
            </a:extLst>
          </p:cNvPr>
          <p:cNvSpPr txBox="1"/>
          <p:nvPr/>
        </p:nvSpPr>
        <p:spPr>
          <a:xfrm>
            <a:off x="6960093" y="5877017"/>
            <a:ext cx="368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križišče s prednostno cesto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7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09F6B3-960E-4A4E-8308-19133ACB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656" y="808056"/>
            <a:ext cx="8803483" cy="1077229"/>
          </a:xfrm>
        </p:spPr>
        <p:txBody>
          <a:bodyPr/>
          <a:lstStyle/>
          <a:p>
            <a:pPr algn="l"/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3. ZNAKI ZA OBVESTILA IN OBVEZNOST</a:t>
            </a:r>
          </a:p>
        </p:txBody>
      </p:sp>
      <p:sp>
        <p:nvSpPr>
          <p:cNvPr id="4" name="Zaobljeni pravokotnik 57">
            <a:extLst>
              <a:ext uri="{FF2B5EF4-FFF2-40B4-BE49-F238E27FC236}">
                <a16:creationId xmlns:a16="http://schemas.microsoft.com/office/drawing/2014/main" id="{50C7DDD6-A1D1-4F52-AC8F-D5BCCB6ED2E5}"/>
              </a:ext>
            </a:extLst>
          </p:cNvPr>
          <p:cNvSpPr txBox="1">
            <a:spLocks/>
          </p:cNvSpPr>
          <p:nvPr/>
        </p:nvSpPr>
        <p:spPr>
          <a:xfrm>
            <a:off x="1420427" y="1528332"/>
            <a:ext cx="8939813" cy="50411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sporočajo pomembna obvestila o cesti</a:t>
            </a:r>
            <a:endParaRPr lang="sl-SI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običajno štirikotne oblike (kvadrati, pravokotniki), tudi okrogli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l-SI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6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sl-SI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sl-SI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5" name="Slika 4" descr="Znaki za obvestila – Traffic Signs Assitant">
            <a:extLst>
              <a:ext uri="{FF2B5EF4-FFF2-40B4-BE49-F238E27FC236}">
                <a16:creationId xmlns:a16="http://schemas.microsoft.com/office/drawing/2014/main" id="{C545D909-0EF2-4544-9B53-160807D957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6" y="3701989"/>
            <a:ext cx="2041863" cy="197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C:\Users\Gorenje\AppData\Local\Microsoft\Windows\INetCache\Content.MSO\62D664D9.tmp">
            <a:extLst>
              <a:ext uri="{FF2B5EF4-FFF2-40B4-BE49-F238E27FC236}">
                <a16:creationId xmlns:a16="http://schemas.microsoft.com/office/drawing/2014/main" id="{81252E28-436E-4C45-A7FD-4E028B37E3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58" y="3790766"/>
            <a:ext cx="2645546" cy="189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C:\Users\Gorenje\AppData\Local\Microsoft\Windows\INetCache\Content.MSO\476649D6.tmp">
            <a:extLst>
              <a:ext uri="{FF2B5EF4-FFF2-40B4-BE49-F238E27FC236}">
                <a16:creationId xmlns:a16="http://schemas.microsoft.com/office/drawing/2014/main" id="{22904920-41CA-4CB9-90AD-D54302B23D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88" y="3861787"/>
            <a:ext cx="1802166" cy="16867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3DEC37A-0434-46DD-AACF-051C78353C5E}"/>
              </a:ext>
            </a:extLst>
          </p:cNvPr>
          <p:cNvSpPr txBox="1"/>
          <p:nvPr/>
        </p:nvSpPr>
        <p:spPr>
          <a:xfrm>
            <a:off x="2308195" y="5843913"/>
            <a:ext cx="2041863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bolnišnica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BEE7186-9A6A-446E-8F5E-11270F1F9687}"/>
              </a:ext>
            </a:extLst>
          </p:cNvPr>
          <p:cNvSpPr txBox="1"/>
          <p:nvPr/>
        </p:nvSpPr>
        <p:spPr>
          <a:xfrm>
            <a:off x="4350059" y="5843913"/>
            <a:ext cx="288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območje umirjenega prometa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2DE0ED5-3889-47C8-9939-D6810E517F42}"/>
              </a:ext>
            </a:extLst>
          </p:cNvPr>
          <p:cNvSpPr txBox="1"/>
          <p:nvPr/>
        </p:nvSpPr>
        <p:spPr>
          <a:xfrm>
            <a:off x="7496519" y="5692272"/>
            <a:ext cx="197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obvezna smer desno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3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2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.1|5|1.2|1.5|1.5|2.4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7.8|3.5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7.5|5.5|4.9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8|1.7|8.5|14.1|1.2|1.4|10.4|4.9|7|10.3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|0.9|4.5|11|1.1|0.9|6.9|9|4.1|1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6.4|7.5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.7|0.9|3.8|17.4|1.3|11|1.8|19.3|2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240</Words>
  <Application>Microsoft Office PowerPoint</Application>
  <PresentationFormat>Širokozaslonsko</PresentationFormat>
  <Paragraphs>61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20" baseType="lpstr">
      <vt:lpstr>Arial</vt:lpstr>
      <vt:lpstr>Calibri</vt:lpstr>
      <vt:lpstr>Comic Sans MS</vt:lpstr>
      <vt:lpstr>MS Shell Dlg 2</vt:lpstr>
      <vt:lpstr>Symbol</vt:lpstr>
      <vt:lpstr>Times New Roman</vt:lpstr>
      <vt:lpstr>Wingdings</vt:lpstr>
      <vt:lpstr>Wingdings 3</vt:lpstr>
      <vt:lpstr>Madison</vt:lpstr>
      <vt:lpstr>PROMETNA SIGNALIZACIJA</vt:lpstr>
      <vt:lpstr>PowerPointova predstavitev</vt:lpstr>
      <vt:lpstr>PROMETNA SIGNALIZACIJA</vt:lpstr>
      <vt:lpstr>KJE STOJIJO PROMETNI ZNAKI IN OZNAČBE?</vt:lpstr>
      <vt:lpstr>ČEMU SO NAMENJENI?</vt:lpstr>
      <vt:lpstr>1. ZNAKI ZA NEVARNOST </vt:lpstr>
      <vt:lpstr>2. ZNAKI ZA PREPOVED IN OMEJITEV</vt:lpstr>
      <vt:lpstr>IZJEMI</vt:lpstr>
      <vt:lpstr>3. ZNAKI ZA OBVESTILA IN OBVEZNOST</vt:lpstr>
      <vt:lpstr>Zapis v zvezek</vt:lpstr>
      <vt:lpstr>Naloga zate: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PROMETNA SIGNALIZACIJA</dc:title>
  <dc:creator>POŠ Loka</dc:creator>
  <cp:lastModifiedBy>Učenec</cp:lastModifiedBy>
  <cp:revision>14</cp:revision>
  <dcterms:created xsi:type="dcterms:W3CDTF">2020-12-19T14:17:48Z</dcterms:created>
  <dcterms:modified xsi:type="dcterms:W3CDTF">2021-01-26T08:08:20Z</dcterms:modified>
</cp:coreProperties>
</file>