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37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55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040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364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523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247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74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81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700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63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796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B885-27FC-446C-9B16-5EB36C0A6392}" type="datetimeFigureOut">
              <a:rPr lang="sl-SI" smtClean="0"/>
              <a:t>31. 01. 2021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8081-5100-4EE1-AB9B-42A1563196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982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83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Str. 81/2.b</a:t>
            </a:r>
            <a:endParaRPr lang="sl-SI" dirty="0"/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43802"/>
              </p:ext>
            </p:extLst>
          </p:nvPr>
        </p:nvGraphicFramePr>
        <p:xfrm>
          <a:off x="838200" y="1825625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9208664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285348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35159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EDNINA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DVOJINA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MNOŽINA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92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obala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obali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obale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6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jajce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jajci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jajca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234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mreža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mreži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mreže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6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repek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repka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repki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81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mož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moža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možje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55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okno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okni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okna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68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mesto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mesti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mesta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2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uho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ušesi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ušesa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0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oko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očesi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očesa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5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dedek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dedka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dedki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0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vrh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vrhova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vrhovi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8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gost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gosta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gostje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89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1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Str. 82/3. 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5168" y="1494048"/>
            <a:ext cx="10515600" cy="4351338"/>
          </a:xfrm>
        </p:spPr>
        <p:txBody>
          <a:bodyPr/>
          <a:lstStyle/>
          <a:p>
            <a:r>
              <a:rPr lang="sl-SI" dirty="0" smtClean="0"/>
              <a:t>Samostalniki so:</a:t>
            </a:r>
          </a:p>
          <a:p>
            <a:pPr marL="0" indent="0">
              <a:buNone/>
            </a:pPr>
            <a:r>
              <a:rPr lang="sl-SI" dirty="0" smtClean="0"/>
              <a:t>OBALA, KILOMETROV, MORJE, REKE, POLOTOKE, ZALIVA, PETEKLOSTI, OTROKA, MESTO, KOPER, IZOLA, LJUDJE, OBALO</a:t>
            </a:r>
          </a:p>
          <a:p>
            <a:pPr marL="0" indent="0">
              <a:buNone/>
            </a:pPr>
            <a:r>
              <a:rPr lang="sl-SI" dirty="0" smtClean="0"/>
              <a:t>Izpisati jih je bilo potrebno v slovarski obliki in ustreznem spolu.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01581"/>
              </p:ext>
            </p:extLst>
          </p:nvPr>
        </p:nvGraphicFramePr>
        <p:xfrm>
          <a:off x="1928969" y="3462866"/>
          <a:ext cx="8127999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331358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37078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12281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EDNINA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DVOJINA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MNOŽINA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35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obala</a:t>
                      </a:r>
                    </a:p>
                    <a:p>
                      <a:r>
                        <a:rPr lang="sl-SI" dirty="0" smtClean="0"/>
                        <a:t>morje</a:t>
                      </a:r>
                    </a:p>
                    <a:p>
                      <a:r>
                        <a:rPr lang="sl-SI" dirty="0" smtClean="0"/>
                        <a:t>preteklost</a:t>
                      </a:r>
                    </a:p>
                    <a:p>
                      <a:r>
                        <a:rPr lang="sl-SI" dirty="0" smtClean="0"/>
                        <a:t>mesto</a:t>
                      </a:r>
                    </a:p>
                    <a:p>
                      <a:r>
                        <a:rPr lang="sl-SI" dirty="0" smtClean="0"/>
                        <a:t>Koper</a:t>
                      </a:r>
                    </a:p>
                    <a:p>
                      <a:r>
                        <a:rPr lang="sl-SI" dirty="0" smtClean="0"/>
                        <a:t>Izola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zaliva</a:t>
                      </a:r>
                    </a:p>
                    <a:p>
                      <a:r>
                        <a:rPr lang="sl-SI" dirty="0" smtClean="0"/>
                        <a:t>otoka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kilometri</a:t>
                      </a:r>
                    </a:p>
                    <a:p>
                      <a:r>
                        <a:rPr lang="sl-SI" dirty="0" smtClean="0"/>
                        <a:t>reke</a:t>
                      </a:r>
                    </a:p>
                    <a:p>
                      <a:r>
                        <a:rPr lang="sl-SI" dirty="0" smtClean="0"/>
                        <a:t>polotoki</a:t>
                      </a:r>
                    </a:p>
                    <a:p>
                      <a:r>
                        <a:rPr lang="sl-SI" dirty="0" smtClean="0"/>
                        <a:t>ljudje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7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54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Str. 82/4.naloga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41986" y="1529411"/>
            <a:ext cx="10515600" cy="4351338"/>
          </a:xfrm>
        </p:spPr>
        <p:txBody>
          <a:bodyPr/>
          <a:lstStyle/>
          <a:p>
            <a:r>
              <a:rPr lang="sl-SI" dirty="0" smtClean="0"/>
              <a:t>Samostalniki so bili: EGIPČANI, BOGOV, LJUDI, POGANI, SONCE, BOG, FARAON, SIN, SONCA, BOGOVOM, PODOBE, KAMNA, HIŠA, TEMPLJE, MESTO, TEMPLJI, KAMNI, KOSA, GRANITA, OBELISKI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29077"/>
              </p:ext>
            </p:extLst>
          </p:nvPr>
        </p:nvGraphicFramePr>
        <p:xfrm>
          <a:off x="245772" y="3187889"/>
          <a:ext cx="487608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997">
                  <a:extLst>
                    <a:ext uri="{9D8B030D-6E8A-4147-A177-3AD203B41FA5}">
                      <a16:colId xmlns:a16="http://schemas.microsoft.com/office/drawing/2014/main" val="4217855292"/>
                    </a:ext>
                  </a:extLst>
                </a:gridCol>
                <a:gridCol w="3139086">
                  <a:extLst>
                    <a:ext uri="{9D8B030D-6E8A-4147-A177-3AD203B41FA5}">
                      <a16:colId xmlns:a16="http://schemas.microsoft.com/office/drawing/2014/main" val="89960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Egipčani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</a:t>
                      </a:r>
                      <a:r>
                        <a:rPr lang="sl-SI" baseline="0" dirty="0" smtClean="0"/>
                        <a:t>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74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bogovi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57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ljudje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mn. (ker je tisti</a:t>
                      </a:r>
                      <a:r>
                        <a:rPr lang="sl-SI" baseline="0" dirty="0" smtClean="0"/>
                        <a:t> človek)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667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pogani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83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Sonce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Sr.sp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7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bog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14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faraon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56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sin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9656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69886"/>
              </p:ext>
            </p:extLst>
          </p:nvPr>
        </p:nvGraphicFramePr>
        <p:xfrm>
          <a:off x="5602309" y="3210243"/>
          <a:ext cx="2756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339">
                  <a:extLst>
                    <a:ext uri="{9D8B030D-6E8A-4147-A177-3AD203B41FA5}">
                      <a16:colId xmlns:a16="http://schemas.microsoft.com/office/drawing/2014/main" val="521933376"/>
                    </a:ext>
                  </a:extLst>
                </a:gridCol>
                <a:gridCol w="1412741">
                  <a:extLst>
                    <a:ext uri="{9D8B030D-6E8A-4147-A177-3AD203B41FA5}">
                      <a16:colId xmlns:a16="http://schemas.microsoft.com/office/drawing/2014/main" val="2916848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Sonce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sr.sp</a:t>
                      </a:r>
                      <a:r>
                        <a:rPr lang="sl-SI" dirty="0" smtClean="0"/>
                        <a:t>.,</a:t>
                      </a:r>
                      <a:r>
                        <a:rPr lang="sl-SI" baseline="0" dirty="0" smtClean="0"/>
                        <a:t> </a:t>
                      </a:r>
                      <a:r>
                        <a:rPr lang="sl-SI" baseline="0" dirty="0" err="1" smtClean="0"/>
                        <a:t>ed</a:t>
                      </a:r>
                      <a:r>
                        <a:rPr lang="sl-SI" baseline="0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12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bogovi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4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podobe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ž.sp</a:t>
                      </a:r>
                      <a:r>
                        <a:rPr lang="sl-SI" dirty="0" smtClean="0"/>
                        <a:t>.,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4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kamen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hiša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ž.sp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39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templji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smtClean="0"/>
                        <a:t>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08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mesto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sr.sp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0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kamni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smtClean="0"/>
                        <a:t>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032493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32394"/>
              </p:ext>
            </p:extLst>
          </p:nvPr>
        </p:nvGraphicFramePr>
        <p:xfrm>
          <a:off x="8781960" y="3210243"/>
          <a:ext cx="2756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339">
                  <a:extLst>
                    <a:ext uri="{9D8B030D-6E8A-4147-A177-3AD203B41FA5}">
                      <a16:colId xmlns:a16="http://schemas.microsoft.com/office/drawing/2014/main" val="521933376"/>
                    </a:ext>
                  </a:extLst>
                </a:gridCol>
                <a:gridCol w="1412741">
                  <a:extLst>
                    <a:ext uri="{9D8B030D-6E8A-4147-A177-3AD203B41FA5}">
                      <a16:colId xmlns:a16="http://schemas.microsoft.com/office/drawing/2014/main" val="2916848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kos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12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granit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</a:t>
                      </a:r>
                      <a:r>
                        <a:rPr lang="sl-SI" dirty="0" err="1" smtClean="0"/>
                        <a:t>ed</a:t>
                      </a:r>
                      <a:r>
                        <a:rPr lang="sl-SI" dirty="0" smtClean="0"/>
                        <a:t>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4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obeliski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m.sp</a:t>
                      </a:r>
                      <a:r>
                        <a:rPr lang="sl-SI" dirty="0" smtClean="0"/>
                        <a:t>., mn.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94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39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08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0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03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9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250</Words>
  <Application>Microsoft Office PowerPoint</Application>
  <PresentationFormat>Širokozaslonsko</PresentationFormat>
  <Paragraphs>100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SLOVENŠČINA </vt:lpstr>
      <vt:lpstr>Str. 81/2.b</vt:lpstr>
      <vt:lpstr>Str. 82/3. naloga</vt:lpstr>
      <vt:lpstr>Str. 82/4.naloga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4</cp:revision>
  <dcterms:created xsi:type="dcterms:W3CDTF">2021-01-31T16:56:32Z</dcterms:created>
  <dcterms:modified xsi:type="dcterms:W3CDTF">2021-01-31T17:34:15Z</dcterms:modified>
</cp:coreProperties>
</file>