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70" r:id="rId2"/>
    <p:sldId id="273" r:id="rId3"/>
    <p:sldId id="274" r:id="rId4"/>
    <p:sldId id="271" r:id="rId5"/>
    <p:sldId id="272" r:id="rId6"/>
    <p:sldId id="276" r:id="rId7"/>
    <p:sldId id="277" r:id="rId8"/>
    <p:sldId id="275" r:id="rId9"/>
    <p:sldId id="278" r:id="rId10"/>
    <p:sldId id="279" r:id="rId11"/>
    <p:sldId id="280" r:id="rId12"/>
    <p:sldId id="281" r:id="rId13"/>
    <p:sldId id="282" r:id="rId14"/>
  </p:sldIdLst>
  <p:sldSz cx="9144000" cy="5143500" type="screen16x9"/>
  <p:notesSz cx="6858000" cy="9144000"/>
  <p:embeddedFontLst>
    <p:embeddedFont>
      <p:font typeface="Jua" panose="020B0604020202020204" charset="-127"/>
      <p:regular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9A3F17-95F9-411F-B549-574C091DCBE4}">
  <a:tblStyle styleId="{D89A3F17-95F9-411F-B549-574C091DCB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9669c8b86c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9669c8b86c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CUSTOM_7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2"/>
          <p:cNvSpPr txBox="1">
            <a:spLocks noGrp="1"/>
          </p:cNvSpPr>
          <p:nvPr>
            <p:ph type="title" hasCustomPrompt="1"/>
          </p:nvPr>
        </p:nvSpPr>
        <p:spPr>
          <a:xfrm>
            <a:off x="1588450" y="2193469"/>
            <a:ext cx="12354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60" name="Google Shape;560;p22"/>
          <p:cNvSpPr txBox="1">
            <a:spLocks noGrp="1"/>
          </p:cNvSpPr>
          <p:nvPr>
            <p:ph type="title" idx="2" hasCustomPrompt="1"/>
          </p:nvPr>
        </p:nvSpPr>
        <p:spPr>
          <a:xfrm>
            <a:off x="3959100" y="2193469"/>
            <a:ext cx="12354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61" name="Google Shape;561;p22"/>
          <p:cNvSpPr txBox="1">
            <a:spLocks noGrp="1"/>
          </p:cNvSpPr>
          <p:nvPr>
            <p:ph type="title" idx="3" hasCustomPrompt="1"/>
          </p:nvPr>
        </p:nvSpPr>
        <p:spPr>
          <a:xfrm>
            <a:off x="6320150" y="2193469"/>
            <a:ext cx="12354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62" name="Google Shape;562;p22"/>
          <p:cNvSpPr txBox="1">
            <a:spLocks noGrp="1"/>
          </p:cNvSpPr>
          <p:nvPr>
            <p:ph type="body" idx="1"/>
          </p:nvPr>
        </p:nvSpPr>
        <p:spPr>
          <a:xfrm>
            <a:off x="3553950" y="3636663"/>
            <a:ext cx="204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3" name="Google Shape;563;p22"/>
          <p:cNvSpPr txBox="1">
            <a:spLocks noGrp="1"/>
          </p:cNvSpPr>
          <p:nvPr>
            <p:ph type="body" idx="4"/>
          </p:nvPr>
        </p:nvSpPr>
        <p:spPr>
          <a:xfrm>
            <a:off x="5915000" y="3636663"/>
            <a:ext cx="204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4" name="Google Shape;564;p22"/>
          <p:cNvSpPr txBox="1">
            <a:spLocks noGrp="1"/>
          </p:cNvSpPr>
          <p:nvPr>
            <p:ph type="subTitle" idx="5"/>
          </p:nvPr>
        </p:nvSpPr>
        <p:spPr>
          <a:xfrm>
            <a:off x="3541800" y="3275050"/>
            <a:ext cx="20700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redoka One"/>
              <a:buNone/>
              <a:defRPr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5" name="Google Shape;565;p22"/>
          <p:cNvSpPr txBox="1">
            <a:spLocks noGrp="1"/>
          </p:cNvSpPr>
          <p:nvPr>
            <p:ph type="subTitle" idx="6"/>
          </p:nvPr>
        </p:nvSpPr>
        <p:spPr>
          <a:xfrm>
            <a:off x="5902850" y="3275075"/>
            <a:ext cx="20700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redoka One"/>
              <a:buNone/>
              <a:defRPr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2"/>
          <p:cNvSpPr txBox="1">
            <a:spLocks noGrp="1"/>
          </p:cNvSpPr>
          <p:nvPr>
            <p:ph type="body" idx="7"/>
          </p:nvPr>
        </p:nvSpPr>
        <p:spPr>
          <a:xfrm>
            <a:off x="1183300" y="3636663"/>
            <a:ext cx="20457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67" name="Google Shape;567;p22"/>
          <p:cNvSpPr txBox="1">
            <a:spLocks noGrp="1"/>
          </p:cNvSpPr>
          <p:nvPr>
            <p:ph type="subTitle" idx="8"/>
          </p:nvPr>
        </p:nvSpPr>
        <p:spPr>
          <a:xfrm>
            <a:off x="1171150" y="3275050"/>
            <a:ext cx="20700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redoka One"/>
              <a:buNone/>
              <a:defRPr sz="20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568" name="Google Shape;568;p22"/>
          <p:cNvGrpSpPr/>
          <p:nvPr/>
        </p:nvGrpSpPr>
        <p:grpSpPr>
          <a:xfrm rot="2199938">
            <a:off x="6911763" y="-445232"/>
            <a:ext cx="1641243" cy="1466815"/>
            <a:chOff x="3536075" y="659925"/>
            <a:chExt cx="2759951" cy="2466630"/>
          </a:xfrm>
        </p:grpSpPr>
        <p:sp>
          <p:nvSpPr>
            <p:cNvPr id="569" name="Google Shape;569;p22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22"/>
          <p:cNvGrpSpPr/>
          <p:nvPr/>
        </p:nvGrpSpPr>
        <p:grpSpPr>
          <a:xfrm rot="-2199938" flipH="1">
            <a:off x="672888" y="-445232"/>
            <a:ext cx="1641243" cy="1466815"/>
            <a:chOff x="3536075" y="659925"/>
            <a:chExt cx="2759951" cy="2466630"/>
          </a:xfrm>
        </p:grpSpPr>
        <p:sp>
          <p:nvSpPr>
            <p:cNvPr id="581" name="Google Shape;581;p22"/>
            <p:cNvSpPr/>
            <p:nvPr/>
          </p:nvSpPr>
          <p:spPr>
            <a:xfrm>
              <a:off x="3536075" y="659925"/>
              <a:ext cx="2269649" cy="1912733"/>
            </a:xfrm>
            <a:custGeom>
              <a:avLst/>
              <a:gdLst/>
              <a:ahLst/>
              <a:cxnLst/>
              <a:rect l="l" t="t" r="r" b="b"/>
              <a:pathLst>
                <a:path w="49855" h="42015" extrusionOk="0">
                  <a:moveTo>
                    <a:pt x="21089" y="25971"/>
                  </a:moveTo>
                  <a:lnTo>
                    <a:pt x="21089" y="25971"/>
                  </a:lnTo>
                  <a:cubicBezTo>
                    <a:pt x="23205" y="26490"/>
                    <a:pt x="25348" y="27512"/>
                    <a:pt x="26341" y="29335"/>
                  </a:cubicBezTo>
                  <a:cubicBezTo>
                    <a:pt x="27049" y="30613"/>
                    <a:pt x="27049" y="32690"/>
                    <a:pt x="25611" y="33512"/>
                  </a:cubicBezTo>
                  <a:cubicBezTo>
                    <a:pt x="25225" y="33735"/>
                    <a:pt x="24834" y="33832"/>
                    <a:pt x="24452" y="33832"/>
                  </a:cubicBezTo>
                  <a:cubicBezTo>
                    <a:pt x="23068" y="33832"/>
                    <a:pt x="21792" y="32560"/>
                    <a:pt x="21274" y="31344"/>
                  </a:cubicBezTo>
                  <a:cubicBezTo>
                    <a:pt x="20545" y="29638"/>
                    <a:pt x="20595" y="27751"/>
                    <a:pt x="21089" y="25971"/>
                  </a:cubicBezTo>
                  <a:close/>
                  <a:moveTo>
                    <a:pt x="48569" y="0"/>
                  </a:moveTo>
                  <a:cubicBezTo>
                    <a:pt x="48290" y="0"/>
                    <a:pt x="48022" y="142"/>
                    <a:pt x="47865" y="484"/>
                  </a:cubicBezTo>
                  <a:cubicBezTo>
                    <a:pt x="44487" y="7994"/>
                    <a:pt x="36087" y="10367"/>
                    <a:pt x="29445" y="14088"/>
                  </a:cubicBezTo>
                  <a:cubicBezTo>
                    <a:pt x="25584" y="16259"/>
                    <a:pt x="21564" y="19621"/>
                    <a:pt x="19778" y="23808"/>
                  </a:cubicBezTo>
                  <a:lnTo>
                    <a:pt x="19778" y="23808"/>
                  </a:lnTo>
                  <a:cubicBezTo>
                    <a:pt x="18930" y="23705"/>
                    <a:pt x="18078" y="23657"/>
                    <a:pt x="17250" y="23657"/>
                  </a:cubicBezTo>
                  <a:cubicBezTo>
                    <a:pt x="15666" y="23657"/>
                    <a:pt x="14172" y="23832"/>
                    <a:pt x="12965" y="24131"/>
                  </a:cubicBezTo>
                  <a:cubicBezTo>
                    <a:pt x="5228" y="26025"/>
                    <a:pt x="1" y="33238"/>
                    <a:pt x="46" y="41090"/>
                  </a:cubicBezTo>
                  <a:cubicBezTo>
                    <a:pt x="58" y="41706"/>
                    <a:pt x="537" y="42015"/>
                    <a:pt x="1011" y="42015"/>
                  </a:cubicBezTo>
                  <a:cubicBezTo>
                    <a:pt x="1484" y="42015"/>
                    <a:pt x="1952" y="41706"/>
                    <a:pt x="1941" y="41090"/>
                  </a:cubicBezTo>
                  <a:cubicBezTo>
                    <a:pt x="1918" y="35407"/>
                    <a:pt x="4931" y="29929"/>
                    <a:pt x="10021" y="27258"/>
                  </a:cubicBezTo>
                  <a:cubicBezTo>
                    <a:pt x="12235" y="26084"/>
                    <a:pt x="14742" y="25510"/>
                    <a:pt x="17239" y="25510"/>
                  </a:cubicBezTo>
                  <a:cubicBezTo>
                    <a:pt x="17703" y="25510"/>
                    <a:pt x="18165" y="25530"/>
                    <a:pt x="18626" y="25569"/>
                  </a:cubicBezTo>
                  <a:cubicBezTo>
                    <a:pt x="18801" y="25584"/>
                    <a:pt x="18980" y="25602"/>
                    <a:pt x="19163" y="25624"/>
                  </a:cubicBezTo>
                  <a:lnTo>
                    <a:pt x="19163" y="25624"/>
                  </a:lnTo>
                  <a:cubicBezTo>
                    <a:pt x="18795" y="27085"/>
                    <a:pt x="18709" y="28631"/>
                    <a:pt x="18991" y="30248"/>
                  </a:cubicBezTo>
                  <a:cubicBezTo>
                    <a:pt x="19465" y="33021"/>
                    <a:pt x="21452" y="35705"/>
                    <a:pt x="24492" y="35705"/>
                  </a:cubicBezTo>
                  <a:cubicBezTo>
                    <a:pt x="24530" y="35705"/>
                    <a:pt x="24568" y="35704"/>
                    <a:pt x="24606" y="35703"/>
                  </a:cubicBezTo>
                  <a:cubicBezTo>
                    <a:pt x="27391" y="35635"/>
                    <a:pt x="28989" y="32964"/>
                    <a:pt x="28669" y="30385"/>
                  </a:cubicBezTo>
                  <a:cubicBezTo>
                    <a:pt x="28220" y="26867"/>
                    <a:pt x="25218" y="24973"/>
                    <a:pt x="21756" y="24157"/>
                  </a:cubicBezTo>
                  <a:lnTo>
                    <a:pt x="21756" y="24157"/>
                  </a:lnTo>
                  <a:cubicBezTo>
                    <a:pt x="21993" y="23638"/>
                    <a:pt x="22262" y="23140"/>
                    <a:pt x="22552" y="22670"/>
                  </a:cubicBezTo>
                  <a:cubicBezTo>
                    <a:pt x="25679" y="17603"/>
                    <a:pt x="31340" y="15183"/>
                    <a:pt x="36475" y="12673"/>
                  </a:cubicBezTo>
                  <a:cubicBezTo>
                    <a:pt x="41680" y="10116"/>
                    <a:pt x="47021" y="6966"/>
                    <a:pt x="49509" y="1443"/>
                  </a:cubicBezTo>
                  <a:cubicBezTo>
                    <a:pt x="49854" y="689"/>
                    <a:pt x="49184" y="0"/>
                    <a:pt x="48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5364949" y="1024852"/>
              <a:ext cx="253574" cy="257763"/>
            </a:xfrm>
            <a:custGeom>
              <a:avLst/>
              <a:gdLst/>
              <a:ahLst/>
              <a:cxnLst/>
              <a:rect l="l" t="t" r="r" b="b"/>
              <a:pathLst>
                <a:path w="5570" h="5662" extrusionOk="0">
                  <a:moveTo>
                    <a:pt x="2420" y="0"/>
                  </a:moveTo>
                  <a:lnTo>
                    <a:pt x="0" y="2169"/>
                  </a:lnTo>
                  <a:lnTo>
                    <a:pt x="3150" y="5661"/>
                  </a:lnTo>
                  <a:lnTo>
                    <a:pt x="5570" y="3493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5508352" y="1183824"/>
              <a:ext cx="768917" cy="803334"/>
            </a:xfrm>
            <a:custGeom>
              <a:avLst/>
              <a:gdLst/>
              <a:ahLst/>
              <a:cxnLst/>
              <a:rect l="l" t="t" r="r" b="b"/>
              <a:pathLst>
                <a:path w="16890" h="17646" extrusionOk="0">
                  <a:moveTo>
                    <a:pt x="2420" y="1"/>
                  </a:moveTo>
                  <a:lnTo>
                    <a:pt x="0" y="2169"/>
                  </a:lnTo>
                  <a:cubicBezTo>
                    <a:pt x="0" y="2169"/>
                    <a:pt x="1004" y="17074"/>
                    <a:pt x="15476" y="17645"/>
                  </a:cubicBezTo>
                  <a:cubicBezTo>
                    <a:pt x="15488" y="17645"/>
                    <a:pt x="15501" y="17645"/>
                    <a:pt x="15513" y="17645"/>
                  </a:cubicBezTo>
                  <a:cubicBezTo>
                    <a:pt x="16272" y="17645"/>
                    <a:pt x="16889" y="16970"/>
                    <a:pt x="16799" y="16184"/>
                  </a:cubicBezTo>
                  <a:cubicBezTo>
                    <a:pt x="16320" y="12349"/>
                    <a:pt x="14220" y="1872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5543270" y="1138937"/>
              <a:ext cx="752756" cy="908952"/>
            </a:xfrm>
            <a:custGeom>
              <a:avLst/>
              <a:gdLst/>
              <a:ahLst/>
              <a:cxnLst/>
              <a:rect l="l" t="t" r="r" b="b"/>
              <a:pathLst>
                <a:path w="16535" h="19966" extrusionOk="0">
                  <a:moveTo>
                    <a:pt x="1388" y="0"/>
                  </a:moveTo>
                  <a:cubicBezTo>
                    <a:pt x="358" y="0"/>
                    <a:pt x="0" y="1599"/>
                    <a:pt x="1105" y="1854"/>
                  </a:cubicBezTo>
                  <a:cubicBezTo>
                    <a:pt x="9162" y="3703"/>
                    <a:pt x="14594" y="10801"/>
                    <a:pt x="14298" y="19041"/>
                  </a:cubicBezTo>
                  <a:cubicBezTo>
                    <a:pt x="14275" y="19658"/>
                    <a:pt x="14737" y="19966"/>
                    <a:pt x="15211" y="19966"/>
                  </a:cubicBezTo>
                  <a:cubicBezTo>
                    <a:pt x="15684" y="19966"/>
                    <a:pt x="16169" y="19658"/>
                    <a:pt x="16192" y="19041"/>
                  </a:cubicBezTo>
                  <a:cubicBezTo>
                    <a:pt x="16535" y="10003"/>
                    <a:pt x="10440" y="2037"/>
                    <a:pt x="1630" y="28"/>
                  </a:cubicBezTo>
                  <a:cubicBezTo>
                    <a:pt x="1546" y="9"/>
                    <a:pt x="1465" y="0"/>
                    <a:pt x="1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557155" y="1345301"/>
              <a:ext cx="287855" cy="423610"/>
            </a:xfrm>
            <a:custGeom>
              <a:avLst/>
              <a:gdLst/>
              <a:ahLst/>
              <a:cxnLst/>
              <a:rect l="l" t="t" r="r" b="b"/>
              <a:pathLst>
                <a:path w="6323" h="9305" extrusionOk="0">
                  <a:moveTo>
                    <a:pt x="951" y="0"/>
                  </a:moveTo>
                  <a:cubicBezTo>
                    <a:pt x="489" y="0"/>
                    <a:pt x="1" y="384"/>
                    <a:pt x="138" y="973"/>
                  </a:cubicBezTo>
                  <a:cubicBezTo>
                    <a:pt x="891" y="4077"/>
                    <a:pt x="2420" y="6816"/>
                    <a:pt x="4657" y="9076"/>
                  </a:cubicBezTo>
                  <a:cubicBezTo>
                    <a:pt x="4818" y="9237"/>
                    <a:pt x="5000" y="9304"/>
                    <a:pt x="5177" y="9304"/>
                  </a:cubicBezTo>
                  <a:cubicBezTo>
                    <a:pt x="5779" y="9304"/>
                    <a:pt x="6322" y="8522"/>
                    <a:pt x="5776" y="7958"/>
                  </a:cubicBezTo>
                  <a:cubicBezTo>
                    <a:pt x="3721" y="5880"/>
                    <a:pt x="2329" y="3393"/>
                    <a:pt x="1644" y="562"/>
                  </a:cubicBezTo>
                  <a:cubicBezTo>
                    <a:pt x="1553" y="170"/>
                    <a:pt x="1258" y="0"/>
                    <a:pt x="951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816966" y="1752247"/>
              <a:ext cx="91460" cy="70700"/>
            </a:xfrm>
            <a:custGeom>
              <a:avLst/>
              <a:gdLst/>
              <a:ahLst/>
              <a:cxnLst/>
              <a:rect l="l" t="t" r="r" b="b"/>
              <a:pathLst>
                <a:path w="2009" h="1553" extrusionOk="0">
                  <a:moveTo>
                    <a:pt x="1004" y="0"/>
                  </a:moveTo>
                  <a:cubicBezTo>
                    <a:pt x="0" y="0"/>
                    <a:pt x="0" y="1552"/>
                    <a:pt x="1004" y="1552"/>
                  </a:cubicBezTo>
                  <a:cubicBezTo>
                    <a:pt x="2009" y="1552"/>
                    <a:pt x="2009" y="0"/>
                    <a:pt x="100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3789649" y="1929754"/>
              <a:ext cx="200583" cy="245243"/>
            </a:xfrm>
            <a:custGeom>
              <a:avLst/>
              <a:gdLst/>
              <a:ahLst/>
              <a:cxnLst/>
              <a:rect l="l" t="t" r="r" b="b"/>
              <a:pathLst>
                <a:path w="4406" h="5387" extrusionOk="0">
                  <a:moveTo>
                    <a:pt x="3127" y="0"/>
                  </a:moveTo>
                  <a:lnTo>
                    <a:pt x="0" y="868"/>
                  </a:lnTo>
                  <a:lnTo>
                    <a:pt x="1278" y="5387"/>
                  </a:lnTo>
                  <a:lnTo>
                    <a:pt x="4405" y="4520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3587017" y="2087856"/>
              <a:ext cx="845854" cy="990988"/>
            </a:xfrm>
            <a:custGeom>
              <a:avLst/>
              <a:gdLst/>
              <a:ahLst/>
              <a:cxnLst/>
              <a:rect l="l" t="t" r="r" b="b"/>
              <a:pathLst>
                <a:path w="18580" h="21768" extrusionOk="0">
                  <a:moveTo>
                    <a:pt x="8856" y="1"/>
                  </a:moveTo>
                  <a:lnTo>
                    <a:pt x="5729" y="868"/>
                  </a:lnTo>
                  <a:cubicBezTo>
                    <a:pt x="5729" y="868"/>
                    <a:pt x="0" y="14677"/>
                    <a:pt x="12714" y="21616"/>
                  </a:cubicBezTo>
                  <a:cubicBezTo>
                    <a:pt x="12906" y="21719"/>
                    <a:pt x="13115" y="21767"/>
                    <a:pt x="13321" y="21767"/>
                  </a:cubicBezTo>
                  <a:cubicBezTo>
                    <a:pt x="13849" y="21767"/>
                    <a:pt x="14359" y="21450"/>
                    <a:pt x="14540" y="20909"/>
                  </a:cubicBezTo>
                  <a:cubicBezTo>
                    <a:pt x="15841" y="17257"/>
                    <a:pt x="18580" y="6939"/>
                    <a:pt x="88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3900593" y="2025168"/>
              <a:ext cx="513613" cy="1101386"/>
            </a:xfrm>
            <a:custGeom>
              <a:avLst/>
              <a:gdLst/>
              <a:ahLst/>
              <a:cxnLst/>
              <a:rect l="l" t="t" r="r" b="b"/>
              <a:pathLst>
                <a:path w="11282" h="24193" extrusionOk="0">
                  <a:moveTo>
                    <a:pt x="1512" y="1"/>
                  </a:moveTo>
                  <a:cubicBezTo>
                    <a:pt x="708" y="1"/>
                    <a:pt x="1" y="961"/>
                    <a:pt x="781" y="1560"/>
                  </a:cubicBezTo>
                  <a:cubicBezTo>
                    <a:pt x="7309" y="6627"/>
                    <a:pt x="9250" y="15461"/>
                    <a:pt x="5255" y="22765"/>
                  </a:cubicBezTo>
                  <a:cubicBezTo>
                    <a:pt x="4845" y="23506"/>
                    <a:pt x="5503" y="24193"/>
                    <a:pt x="6144" y="24193"/>
                  </a:cubicBezTo>
                  <a:cubicBezTo>
                    <a:pt x="6431" y="24193"/>
                    <a:pt x="6715" y="24055"/>
                    <a:pt x="6899" y="23724"/>
                  </a:cubicBezTo>
                  <a:cubicBezTo>
                    <a:pt x="11281" y="15735"/>
                    <a:pt x="9341" y="5829"/>
                    <a:pt x="2128" y="214"/>
                  </a:cubicBezTo>
                  <a:cubicBezTo>
                    <a:pt x="1932" y="64"/>
                    <a:pt x="1719" y="1"/>
                    <a:pt x="15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3818739" y="2220197"/>
              <a:ext cx="128289" cy="472367"/>
            </a:xfrm>
            <a:custGeom>
              <a:avLst/>
              <a:gdLst/>
              <a:ahLst/>
              <a:cxnLst/>
              <a:rect l="l" t="t" r="r" b="b"/>
              <a:pathLst>
                <a:path w="2818" h="10376" extrusionOk="0">
                  <a:moveTo>
                    <a:pt x="1378" y="1"/>
                  </a:moveTo>
                  <a:cubicBezTo>
                    <a:pt x="1071" y="1"/>
                    <a:pt x="776" y="171"/>
                    <a:pt x="685" y="563"/>
                  </a:cubicBezTo>
                  <a:cubicBezTo>
                    <a:pt x="0" y="3690"/>
                    <a:pt x="137" y="6794"/>
                    <a:pt x="1119" y="9830"/>
                  </a:cubicBezTo>
                  <a:cubicBezTo>
                    <a:pt x="1246" y="10211"/>
                    <a:pt x="1560" y="10376"/>
                    <a:pt x="1873" y="10376"/>
                  </a:cubicBezTo>
                  <a:cubicBezTo>
                    <a:pt x="2347" y="10376"/>
                    <a:pt x="2818" y="9997"/>
                    <a:pt x="2625" y="9419"/>
                  </a:cubicBezTo>
                  <a:cubicBezTo>
                    <a:pt x="1712" y="6635"/>
                    <a:pt x="1552" y="3827"/>
                    <a:pt x="2191" y="974"/>
                  </a:cubicBezTo>
                  <a:cubicBezTo>
                    <a:pt x="2328" y="385"/>
                    <a:pt x="1840" y="1"/>
                    <a:pt x="1378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3894584" y="2701986"/>
              <a:ext cx="92507" cy="71747"/>
            </a:xfrm>
            <a:custGeom>
              <a:avLst/>
              <a:gdLst/>
              <a:ahLst/>
              <a:cxnLst/>
              <a:rect l="l" t="t" r="r" b="b"/>
              <a:pathLst>
                <a:path w="2032" h="1576" extrusionOk="0">
                  <a:moveTo>
                    <a:pt x="1005" y="0"/>
                  </a:moveTo>
                  <a:cubicBezTo>
                    <a:pt x="0" y="0"/>
                    <a:pt x="0" y="1575"/>
                    <a:pt x="1005" y="1575"/>
                  </a:cubicBezTo>
                  <a:cubicBezTo>
                    <a:pt x="2032" y="1575"/>
                    <a:pt x="2032" y="0"/>
                    <a:pt x="1005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22"/>
          <p:cNvGrpSpPr/>
          <p:nvPr/>
        </p:nvGrpSpPr>
        <p:grpSpPr>
          <a:xfrm rot="92202">
            <a:off x="3721718" y="4423049"/>
            <a:ext cx="1085071" cy="540908"/>
            <a:chOff x="-346136" y="3857977"/>
            <a:chExt cx="1254256" cy="625246"/>
          </a:xfrm>
        </p:grpSpPr>
        <p:grpSp>
          <p:nvGrpSpPr>
            <p:cNvPr id="593" name="Google Shape;593;p22"/>
            <p:cNvGrpSpPr/>
            <p:nvPr/>
          </p:nvGrpSpPr>
          <p:grpSpPr>
            <a:xfrm flipH="1">
              <a:off x="-284473" y="3884877"/>
              <a:ext cx="1192593" cy="598347"/>
              <a:chOff x="7686063" y="610045"/>
              <a:chExt cx="1561394" cy="783382"/>
            </a:xfrm>
          </p:grpSpPr>
          <p:sp>
            <p:nvSpPr>
              <p:cNvPr id="594" name="Google Shape;594;p22"/>
              <p:cNvSpPr/>
              <p:nvPr/>
            </p:nvSpPr>
            <p:spPr>
              <a:xfrm>
                <a:off x="7867565" y="740675"/>
                <a:ext cx="380187" cy="575627"/>
              </a:xfrm>
              <a:custGeom>
                <a:avLst/>
                <a:gdLst/>
                <a:ahLst/>
                <a:cxnLst/>
                <a:rect l="l" t="t" r="r" b="b"/>
                <a:pathLst>
                  <a:path w="8923" h="13510" extrusionOk="0">
                    <a:moveTo>
                      <a:pt x="4662" y="1"/>
                    </a:moveTo>
                    <a:cubicBezTo>
                      <a:pt x="4161" y="2758"/>
                      <a:pt x="3309" y="6016"/>
                      <a:pt x="0" y="6592"/>
                    </a:cubicBezTo>
                    <a:cubicBezTo>
                      <a:pt x="2757" y="7820"/>
                      <a:pt x="3910" y="10702"/>
                      <a:pt x="4161" y="13509"/>
                    </a:cubicBezTo>
                    <a:cubicBezTo>
                      <a:pt x="4662" y="10753"/>
                      <a:pt x="5815" y="7920"/>
                      <a:pt x="8923" y="7068"/>
                    </a:cubicBezTo>
                    <a:cubicBezTo>
                      <a:pt x="5589" y="5915"/>
                      <a:pt x="5439" y="3760"/>
                      <a:pt x="4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2"/>
              <p:cNvSpPr/>
              <p:nvPr/>
            </p:nvSpPr>
            <p:spPr>
              <a:xfrm>
                <a:off x="8580472" y="1182523"/>
                <a:ext cx="199020" cy="133788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3140" extrusionOk="0">
                    <a:moveTo>
                      <a:pt x="2205" y="0"/>
                    </a:moveTo>
                    <a:cubicBezTo>
                      <a:pt x="245" y="0"/>
                      <a:pt x="0" y="3140"/>
                      <a:pt x="2515" y="3140"/>
                    </a:cubicBezTo>
                    <a:cubicBezTo>
                      <a:pt x="4420" y="3140"/>
                      <a:pt x="4671" y="57"/>
                      <a:pt x="2365" y="7"/>
                    </a:cubicBezTo>
                    <a:cubicBezTo>
                      <a:pt x="2310" y="2"/>
                      <a:pt x="2257" y="0"/>
                      <a:pt x="22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2"/>
              <p:cNvSpPr/>
              <p:nvPr/>
            </p:nvSpPr>
            <p:spPr>
              <a:xfrm>
                <a:off x="9153230" y="610045"/>
                <a:ext cx="94227" cy="63352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2361" extrusionOk="0">
                    <a:moveTo>
                      <a:pt x="1668" y="0"/>
                    </a:moveTo>
                    <a:cubicBezTo>
                      <a:pt x="192" y="0"/>
                      <a:pt x="1" y="2361"/>
                      <a:pt x="1908" y="2361"/>
                    </a:cubicBezTo>
                    <a:cubicBezTo>
                      <a:pt x="3336" y="2361"/>
                      <a:pt x="3512" y="55"/>
                      <a:pt x="1782" y="5"/>
                    </a:cubicBezTo>
                    <a:cubicBezTo>
                      <a:pt x="1743" y="2"/>
                      <a:pt x="1705" y="0"/>
                      <a:pt x="1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2"/>
              <p:cNvSpPr/>
              <p:nvPr/>
            </p:nvSpPr>
            <p:spPr>
              <a:xfrm>
                <a:off x="7686063" y="1316307"/>
                <a:ext cx="114785" cy="7712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10" extrusionOk="0">
                    <a:moveTo>
                      <a:pt x="1275" y="1"/>
                    </a:moveTo>
                    <a:cubicBezTo>
                      <a:pt x="153" y="1"/>
                      <a:pt x="1" y="1809"/>
                      <a:pt x="1466" y="1809"/>
                    </a:cubicBezTo>
                    <a:cubicBezTo>
                      <a:pt x="2569" y="1809"/>
                      <a:pt x="2694" y="30"/>
                      <a:pt x="1366" y="5"/>
                    </a:cubicBezTo>
                    <a:cubicBezTo>
                      <a:pt x="1335" y="2"/>
                      <a:pt x="1305" y="1"/>
                      <a:pt x="12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2"/>
              <p:cNvSpPr/>
              <p:nvPr/>
            </p:nvSpPr>
            <p:spPr>
              <a:xfrm rot="-885390">
                <a:off x="8679209" y="762309"/>
                <a:ext cx="211329" cy="319934"/>
              </a:xfrm>
              <a:custGeom>
                <a:avLst/>
                <a:gdLst/>
                <a:ahLst/>
                <a:cxnLst/>
                <a:rect l="l" t="t" r="r" b="b"/>
                <a:pathLst>
                  <a:path w="8923" h="13510" extrusionOk="0">
                    <a:moveTo>
                      <a:pt x="4662" y="1"/>
                    </a:moveTo>
                    <a:cubicBezTo>
                      <a:pt x="4161" y="2758"/>
                      <a:pt x="3309" y="6016"/>
                      <a:pt x="0" y="6592"/>
                    </a:cubicBezTo>
                    <a:cubicBezTo>
                      <a:pt x="2757" y="7820"/>
                      <a:pt x="3910" y="10702"/>
                      <a:pt x="4161" y="13509"/>
                    </a:cubicBezTo>
                    <a:cubicBezTo>
                      <a:pt x="4662" y="10753"/>
                      <a:pt x="5815" y="7920"/>
                      <a:pt x="8923" y="7068"/>
                    </a:cubicBezTo>
                    <a:cubicBezTo>
                      <a:pt x="5589" y="5915"/>
                      <a:pt x="5439" y="3760"/>
                      <a:pt x="4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9" name="Google Shape;599;p22"/>
            <p:cNvSpPr/>
            <p:nvPr/>
          </p:nvSpPr>
          <p:spPr>
            <a:xfrm flipH="1">
              <a:off x="-346136" y="4181485"/>
              <a:ext cx="152006" cy="102183"/>
            </a:xfrm>
            <a:custGeom>
              <a:avLst/>
              <a:gdLst/>
              <a:ahLst/>
              <a:cxnLst/>
              <a:rect l="l" t="t" r="r" b="b"/>
              <a:pathLst>
                <a:path w="4671" h="3140" extrusionOk="0">
                  <a:moveTo>
                    <a:pt x="2205" y="0"/>
                  </a:moveTo>
                  <a:cubicBezTo>
                    <a:pt x="245" y="0"/>
                    <a:pt x="0" y="3140"/>
                    <a:pt x="2515" y="3140"/>
                  </a:cubicBezTo>
                  <a:cubicBezTo>
                    <a:pt x="4420" y="3140"/>
                    <a:pt x="4671" y="57"/>
                    <a:pt x="2365" y="7"/>
                  </a:cubicBezTo>
                  <a:cubicBezTo>
                    <a:pt x="2310" y="2"/>
                    <a:pt x="2257" y="0"/>
                    <a:pt x="2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 flipH="1">
              <a:off x="235823" y="3857977"/>
              <a:ext cx="116600" cy="78398"/>
            </a:xfrm>
            <a:custGeom>
              <a:avLst/>
              <a:gdLst/>
              <a:ahLst/>
              <a:cxnLst/>
              <a:rect l="l" t="t" r="r" b="b"/>
              <a:pathLst>
                <a:path w="4671" h="3140" extrusionOk="0">
                  <a:moveTo>
                    <a:pt x="2205" y="0"/>
                  </a:moveTo>
                  <a:cubicBezTo>
                    <a:pt x="245" y="0"/>
                    <a:pt x="0" y="3140"/>
                    <a:pt x="2515" y="3140"/>
                  </a:cubicBezTo>
                  <a:cubicBezTo>
                    <a:pt x="4420" y="3140"/>
                    <a:pt x="4671" y="57"/>
                    <a:pt x="2365" y="7"/>
                  </a:cubicBezTo>
                  <a:cubicBezTo>
                    <a:pt x="2310" y="2"/>
                    <a:pt x="2257" y="0"/>
                    <a:pt x="2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22"/>
          <p:cNvGrpSpPr/>
          <p:nvPr/>
        </p:nvGrpSpPr>
        <p:grpSpPr>
          <a:xfrm rot="-161783" flipH="1">
            <a:off x="4341697" y="4453575"/>
            <a:ext cx="1085129" cy="540937"/>
            <a:chOff x="-346136" y="3857977"/>
            <a:chExt cx="1254256" cy="625246"/>
          </a:xfrm>
        </p:grpSpPr>
        <p:grpSp>
          <p:nvGrpSpPr>
            <p:cNvPr id="602" name="Google Shape;602;p22"/>
            <p:cNvGrpSpPr/>
            <p:nvPr/>
          </p:nvGrpSpPr>
          <p:grpSpPr>
            <a:xfrm flipH="1">
              <a:off x="-284473" y="3884877"/>
              <a:ext cx="1192593" cy="598347"/>
              <a:chOff x="7686063" y="610045"/>
              <a:chExt cx="1561394" cy="783382"/>
            </a:xfrm>
          </p:grpSpPr>
          <p:sp>
            <p:nvSpPr>
              <p:cNvPr id="603" name="Google Shape;603;p22"/>
              <p:cNvSpPr/>
              <p:nvPr/>
            </p:nvSpPr>
            <p:spPr>
              <a:xfrm>
                <a:off x="8580472" y="1182523"/>
                <a:ext cx="199020" cy="133788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3140" extrusionOk="0">
                    <a:moveTo>
                      <a:pt x="2205" y="0"/>
                    </a:moveTo>
                    <a:cubicBezTo>
                      <a:pt x="245" y="0"/>
                      <a:pt x="0" y="3140"/>
                      <a:pt x="2515" y="3140"/>
                    </a:cubicBezTo>
                    <a:cubicBezTo>
                      <a:pt x="4420" y="3140"/>
                      <a:pt x="4671" y="57"/>
                      <a:pt x="2365" y="7"/>
                    </a:cubicBezTo>
                    <a:cubicBezTo>
                      <a:pt x="2310" y="2"/>
                      <a:pt x="2257" y="0"/>
                      <a:pt x="22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2"/>
              <p:cNvSpPr/>
              <p:nvPr/>
            </p:nvSpPr>
            <p:spPr>
              <a:xfrm>
                <a:off x="9153230" y="610045"/>
                <a:ext cx="94227" cy="63352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2361" extrusionOk="0">
                    <a:moveTo>
                      <a:pt x="1668" y="0"/>
                    </a:moveTo>
                    <a:cubicBezTo>
                      <a:pt x="192" y="0"/>
                      <a:pt x="1" y="2361"/>
                      <a:pt x="1908" y="2361"/>
                    </a:cubicBezTo>
                    <a:cubicBezTo>
                      <a:pt x="3336" y="2361"/>
                      <a:pt x="3512" y="55"/>
                      <a:pt x="1782" y="5"/>
                    </a:cubicBezTo>
                    <a:cubicBezTo>
                      <a:pt x="1743" y="2"/>
                      <a:pt x="1705" y="0"/>
                      <a:pt x="1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>
                <a:off x="7686063" y="1316307"/>
                <a:ext cx="114785" cy="77120"/>
              </a:xfrm>
              <a:custGeom>
                <a:avLst/>
                <a:gdLst/>
                <a:ahLst/>
                <a:cxnLst/>
                <a:rect l="l" t="t" r="r" b="b"/>
                <a:pathLst>
                  <a:path w="2694" h="1810" extrusionOk="0">
                    <a:moveTo>
                      <a:pt x="1275" y="1"/>
                    </a:moveTo>
                    <a:cubicBezTo>
                      <a:pt x="153" y="1"/>
                      <a:pt x="1" y="1809"/>
                      <a:pt x="1466" y="1809"/>
                    </a:cubicBezTo>
                    <a:cubicBezTo>
                      <a:pt x="2569" y="1809"/>
                      <a:pt x="2694" y="30"/>
                      <a:pt x="1366" y="5"/>
                    </a:cubicBezTo>
                    <a:cubicBezTo>
                      <a:pt x="1335" y="2"/>
                      <a:pt x="1305" y="1"/>
                      <a:pt x="12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rot="-885390">
                <a:off x="8679209" y="762309"/>
                <a:ext cx="211329" cy="319934"/>
              </a:xfrm>
              <a:custGeom>
                <a:avLst/>
                <a:gdLst/>
                <a:ahLst/>
                <a:cxnLst/>
                <a:rect l="l" t="t" r="r" b="b"/>
                <a:pathLst>
                  <a:path w="8923" h="13510" extrusionOk="0">
                    <a:moveTo>
                      <a:pt x="4662" y="1"/>
                    </a:moveTo>
                    <a:cubicBezTo>
                      <a:pt x="4161" y="2758"/>
                      <a:pt x="3309" y="6016"/>
                      <a:pt x="0" y="6592"/>
                    </a:cubicBezTo>
                    <a:cubicBezTo>
                      <a:pt x="2757" y="7820"/>
                      <a:pt x="3910" y="10702"/>
                      <a:pt x="4161" y="13509"/>
                    </a:cubicBezTo>
                    <a:cubicBezTo>
                      <a:pt x="4662" y="10753"/>
                      <a:pt x="5815" y="7920"/>
                      <a:pt x="8923" y="7068"/>
                    </a:cubicBezTo>
                    <a:cubicBezTo>
                      <a:pt x="5589" y="5915"/>
                      <a:pt x="5439" y="3760"/>
                      <a:pt x="4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7" name="Google Shape;607;p22"/>
            <p:cNvSpPr/>
            <p:nvPr/>
          </p:nvSpPr>
          <p:spPr>
            <a:xfrm flipH="1">
              <a:off x="-346136" y="4181485"/>
              <a:ext cx="152006" cy="102183"/>
            </a:xfrm>
            <a:custGeom>
              <a:avLst/>
              <a:gdLst/>
              <a:ahLst/>
              <a:cxnLst/>
              <a:rect l="l" t="t" r="r" b="b"/>
              <a:pathLst>
                <a:path w="4671" h="3140" extrusionOk="0">
                  <a:moveTo>
                    <a:pt x="2205" y="0"/>
                  </a:moveTo>
                  <a:cubicBezTo>
                    <a:pt x="245" y="0"/>
                    <a:pt x="0" y="3140"/>
                    <a:pt x="2515" y="3140"/>
                  </a:cubicBezTo>
                  <a:cubicBezTo>
                    <a:pt x="4420" y="3140"/>
                    <a:pt x="4671" y="57"/>
                    <a:pt x="2365" y="7"/>
                  </a:cubicBezTo>
                  <a:cubicBezTo>
                    <a:pt x="2310" y="2"/>
                    <a:pt x="2257" y="0"/>
                    <a:pt x="2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 flipH="1">
              <a:off x="235823" y="3857977"/>
              <a:ext cx="116600" cy="78398"/>
            </a:xfrm>
            <a:custGeom>
              <a:avLst/>
              <a:gdLst/>
              <a:ahLst/>
              <a:cxnLst/>
              <a:rect l="l" t="t" r="r" b="b"/>
              <a:pathLst>
                <a:path w="4671" h="3140" extrusionOk="0">
                  <a:moveTo>
                    <a:pt x="2205" y="0"/>
                  </a:moveTo>
                  <a:cubicBezTo>
                    <a:pt x="245" y="0"/>
                    <a:pt x="0" y="3140"/>
                    <a:pt x="2515" y="3140"/>
                  </a:cubicBezTo>
                  <a:cubicBezTo>
                    <a:pt x="4420" y="3140"/>
                    <a:pt x="4671" y="57"/>
                    <a:pt x="2365" y="7"/>
                  </a:cubicBezTo>
                  <a:cubicBezTo>
                    <a:pt x="2310" y="2"/>
                    <a:pt x="2257" y="0"/>
                    <a:pt x="2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2"/>
          <p:cNvGrpSpPr/>
          <p:nvPr/>
        </p:nvGrpSpPr>
        <p:grpSpPr>
          <a:xfrm rot="92266">
            <a:off x="7472127" y="1271844"/>
            <a:ext cx="706541" cy="667373"/>
            <a:chOff x="-346136" y="3884877"/>
            <a:chExt cx="571106" cy="539446"/>
          </a:xfrm>
        </p:grpSpPr>
        <p:grpSp>
          <p:nvGrpSpPr>
            <p:cNvPr id="610" name="Google Shape;610;p22"/>
            <p:cNvGrpSpPr/>
            <p:nvPr/>
          </p:nvGrpSpPr>
          <p:grpSpPr>
            <a:xfrm flipH="1">
              <a:off x="-284473" y="3884877"/>
              <a:ext cx="509443" cy="539446"/>
              <a:chOff x="8580472" y="610045"/>
              <a:chExt cx="666985" cy="706266"/>
            </a:xfrm>
          </p:grpSpPr>
          <p:sp>
            <p:nvSpPr>
              <p:cNvPr id="611" name="Google Shape;611;p22"/>
              <p:cNvSpPr/>
              <p:nvPr/>
            </p:nvSpPr>
            <p:spPr>
              <a:xfrm>
                <a:off x="8580472" y="1182523"/>
                <a:ext cx="199020" cy="133788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3140" extrusionOk="0">
                    <a:moveTo>
                      <a:pt x="2205" y="0"/>
                    </a:moveTo>
                    <a:cubicBezTo>
                      <a:pt x="245" y="0"/>
                      <a:pt x="0" y="3140"/>
                      <a:pt x="2515" y="3140"/>
                    </a:cubicBezTo>
                    <a:cubicBezTo>
                      <a:pt x="4420" y="3140"/>
                      <a:pt x="4671" y="57"/>
                      <a:pt x="2365" y="7"/>
                    </a:cubicBezTo>
                    <a:cubicBezTo>
                      <a:pt x="2310" y="2"/>
                      <a:pt x="2257" y="0"/>
                      <a:pt x="22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2"/>
              <p:cNvSpPr/>
              <p:nvPr/>
            </p:nvSpPr>
            <p:spPr>
              <a:xfrm>
                <a:off x="9153230" y="610045"/>
                <a:ext cx="94227" cy="63352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2361" extrusionOk="0">
                    <a:moveTo>
                      <a:pt x="1668" y="0"/>
                    </a:moveTo>
                    <a:cubicBezTo>
                      <a:pt x="192" y="0"/>
                      <a:pt x="1" y="2361"/>
                      <a:pt x="1908" y="2361"/>
                    </a:cubicBezTo>
                    <a:cubicBezTo>
                      <a:pt x="3336" y="2361"/>
                      <a:pt x="3512" y="55"/>
                      <a:pt x="1782" y="5"/>
                    </a:cubicBezTo>
                    <a:cubicBezTo>
                      <a:pt x="1743" y="2"/>
                      <a:pt x="1705" y="0"/>
                      <a:pt x="1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rot="-885390">
                <a:off x="8679209" y="762309"/>
                <a:ext cx="211329" cy="319934"/>
              </a:xfrm>
              <a:custGeom>
                <a:avLst/>
                <a:gdLst/>
                <a:ahLst/>
                <a:cxnLst/>
                <a:rect l="l" t="t" r="r" b="b"/>
                <a:pathLst>
                  <a:path w="8923" h="13510" extrusionOk="0">
                    <a:moveTo>
                      <a:pt x="4662" y="1"/>
                    </a:moveTo>
                    <a:cubicBezTo>
                      <a:pt x="4161" y="2758"/>
                      <a:pt x="3309" y="6016"/>
                      <a:pt x="0" y="6592"/>
                    </a:cubicBezTo>
                    <a:cubicBezTo>
                      <a:pt x="2757" y="7820"/>
                      <a:pt x="3910" y="10702"/>
                      <a:pt x="4161" y="13509"/>
                    </a:cubicBezTo>
                    <a:cubicBezTo>
                      <a:pt x="4662" y="10753"/>
                      <a:pt x="5815" y="7920"/>
                      <a:pt x="8923" y="7068"/>
                    </a:cubicBezTo>
                    <a:cubicBezTo>
                      <a:pt x="5589" y="5915"/>
                      <a:pt x="5439" y="3760"/>
                      <a:pt x="4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4" name="Google Shape;614;p22"/>
            <p:cNvSpPr/>
            <p:nvPr/>
          </p:nvSpPr>
          <p:spPr>
            <a:xfrm flipH="1">
              <a:off x="-346136" y="4181485"/>
              <a:ext cx="152006" cy="102183"/>
            </a:xfrm>
            <a:custGeom>
              <a:avLst/>
              <a:gdLst/>
              <a:ahLst/>
              <a:cxnLst/>
              <a:rect l="l" t="t" r="r" b="b"/>
              <a:pathLst>
                <a:path w="4671" h="3140" extrusionOk="0">
                  <a:moveTo>
                    <a:pt x="2205" y="0"/>
                  </a:moveTo>
                  <a:cubicBezTo>
                    <a:pt x="245" y="0"/>
                    <a:pt x="0" y="3140"/>
                    <a:pt x="2515" y="3140"/>
                  </a:cubicBezTo>
                  <a:cubicBezTo>
                    <a:pt x="4420" y="3140"/>
                    <a:pt x="4671" y="57"/>
                    <a:pt x="2365" y="7"/>
                  </a:cubicBezTo>
                  <a:cubicBezTo>
                    <a:pt x="2310" y="2"/>
                    <a:pt x="2257" y="0"/>
                    <a:pt x="2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22"/>
          <p:cNvGrpSpPr/>
          <p:nvPr/>
        </p:nvGrpSpPr>
        <p:grpSpPr>
          <a:xfrm rot="-92266" flipH="1">
            <a:off x="728827" y="1271844"/>
            <a:ext cx="706541" cy="667373"/>
            <a:chOff x="-346136" y="3884877"/>
            <a:chExt cx="571106" cy="539446"/>
          </a:xfrm>
        </p:grpSpPr>
        <p:grpSp>
          <p:nvGrpSpPr>
            <p:cNvPr id="616" name="Google Shape;616;p22"/>
            <p:cNvGrpSpPr/>
            <p:nvPr/>
          </p:nvGrpSpPr>
          <p:grpSpPr>
            <a:xfrm flipH="1">
              <a:off x="-284473" y="3884877"/>
              <a:ext cx="509443" cy="539446"/>
              <a:chOff x="8580472" y="610045"/>
              <a:chExt cx="666985" cy="706266"/>
            </a:xfrm>
          </p:grpSpPr>
          <p:sp>
            <p:nvSpPr>
              <p:cNvPr id="617" name="Google Shape;617;p22"/>
              <p:cNvSpPr/>
              <p:nvPr/>
            </p:nvSpPr>
            <p:spPr>
              <a:xfrm>
                <a:off x="8580472" y="1182523"/>
                <a:ext cx="199020" cy="133788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3140" extrusionOk="0">
                    <a:moveTo>
                      <a:pt x="2205" y="0"/>
                    </a:moveTo>
                    <a:cubicBezTo>
                      <a:pt x="245" y="0"/>
                      <a:pt x="0" y="3140"/>
                      <a:pt x="2515" y="3140"/>
                    </a:cubicBezTo>
                    <a:cubicBezTo>
                      <a:pt x="4420" y="3140"/>
                      <a:pt x="4671" y="57"/>
                      <a:pt x="2365" y="7"/>
                    </a:cubicBezTo>
                    <a:cubicBezTo>
                      <a:pt x="2310" y="2"/>
                      <a:pt x="2257" y="0"/>
                      <a:pt x="22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9153230" y="610045"/>
                <a:ext cx="94227" cy="63352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2361" extrusionOk="0">
                    <a:moveTo>
                      <a:pt x="1668" y="0"/>
                    </a:moveTo>
                    <a:cubicBezTo>
                      <a:pt x="192" y="0"/>
                      <a:pt x="1" y="2361"/>
                      <a:pt x="1908" y="2361"/>
                    </a:cubicBezTo>
                    <a:cubicBezTo>
                      <a:pt x="3336" y="2361"/>
                      <a:pt x="3512" y="55"/>
                      <a:pt x="1782" y="5"/>
                    </a:cubicBezTo>
                    <a:cubicBezTo>
                      <a:pt x="1743" y="2"/>
                      <a:pt x="1705" y="0"/>
                      <a:pt x="1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 rot="-885390">
                <a:off x="8679209" y="762309"/>
                <a:ext cx="211329" cy="319934"/>
              </a:xfrm>
              <a:custGeom>
                <a:avLst/>
                <a:gdLst/>
                <a:ahLst/>
                <a:cxnLst/>
                <a:rect l="l" t="t" r="r" b="b"/>
                <a:pathLst>
                  <a:path w="8923" h="13510" extrusionOk="0">
                    <a:moveTo>
                      <a:pt x="4662" y="1"/>
                    </a:moveTo>
                    <a:cubicBezTo>
                      <a:pt x="4161" y="2758"/>
                      <a:pt x="3309" y="6016"/>
                      <a:pt x="0" y="6592"/>
                    </a:cubicBezTo>
                    <a:cubicBezTo>
                      <a:pt x="2757" y="7820"/>
                      <a:pt x="3910" y="10702"/>
                      <a:pt x="4161" y="13509"/>
                    </a:cubicBezTo>
                    <a:cubicBezTo>
                      <a:pt x="4662" y="10753"/>
                      <a:pt x="5815" y="7920"/>
                      <a:pt x="8923" y="7068"/>
                    </a:cubicBezTo>
                    <a:cubicBezTo>
                      <a:pt x="5589" y="5915"/>
                      <a:pt x="5439" y="3760"/>
                      <a:pt x="46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22"/>
            <p:cNvSpPr/>
            <p:nvPr/>
          </p:nvSpPr>
          <p:spPr>
            <a:xfrm flipH="1">
              <a:off x="-346136" y="4181485"/>
              <a:ext cx="152006" cy="102183"/>
            </a:xfrm>
            <a:custGeom>
              <a:avLst/>
              <a:gdLst/>
              <a:ahLst/>
              <a:cxnLst/>
              <a:rect l="l" t="t" r="r" b="b"/>
              <a:pathLst>
                <a:path w="4671" h="3140" extrusionOk="0">
                  <a:moveTo>
                    <a:pt x="2205" y="0"/>
                  </a:moveTo>
                  <a:cubicBezTo>
                    <a:pt x="245" y="0"/>
                    <a:pt x="0" y="3140"/>
                    <a:pt x="2515" y="3140"/>
                  </a:cubicBezTo>
                  <a:cubicBezTo>
                    <a:pt x="4420" y="3140"/>
                    <a:pt x="4671" y="57"/>
                    <a:pt x="2365" y="7"/>
                  </a:cubicBezTo>
                  <a:cubicBezTo>
                    <a:pt x="2310" y="2"/>
                    <a:pt x="2257" y="0"/>
                    <a:pt x="2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22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85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p29"/>
          <p:cNvGrpSpPr/>
          <p:nvPr/>
        </p:nvGrpSpPr>
        <p:grpSpPr>
          <a:xfrm rot="-5400000">
            <a:off x="-265017" y="2023696"/>
            <a:ext cx="2661231" cy="1000858"/>
            <a:chOff x="720000" y="3829047"/>
            <a:chExt cx="2057547" cy="773819"/>
          </a:xfrm>
        </p:grpSpPr>
        <p:sp>
          <p:nvSpPr>
            <p:cNvPr id="856" name="Google Shape;856;p29"/>
            <p:cNvSpPr/>
            <p:nvPr/>
          </p:nvSpPr>
          <p:spPr>
            <a:xfrm>
              <a:off x="747524" y="4140653"/>
              <a:ext cx="1628264" cy="367137"/>
            </a:xfrm>
            <a:custGeom>
              <a:avLst/>
              <a:gdLst/>
              <a:ahLst/>
              <a:cxnLst/>
              <a:rect l="l" t="t" r="r" b="b"/>
              <a:pathLst>
                <a:path w="68508" h="15447" extrusionOk="0">
                  <a:moveTo>
                    <a:pt x="43313" y="0"/>
                  </a:moveTo>
                  <a:cubicBezTo>
                    <a:pt x="39438" y="0"/>
                    <a:pt x="35566" y="236"/>
                    <a:pt x="31724" y="725"/>
                  </a:cubicBezTo>
                  <a:cubicBezTo>
                    <a:pt x="20271" y="2178"/>
                    <a:pt x="8842" y="6239"/>
                    <a:pt x="446" y="14384"/>
                  </a:cubicBezTo>
                  <a:cubicBezTo>
                    <a:pt x="0" y="14810"/>
                    <a:pt x="424" y="15447"/>
                    <a:pt x="917" y="15447"/>
                  </a:cubicBezTo>
                  <a:cubicBezTo>
                    <a:pt x="1061" y="15447"/>
                    <a:pt x="1212" y="15392"/>
                    <a:pt x="1348" y="15261"/>
                  </a:cubicBezTo>
                  <a:cubicBezTo>
                    <a:pt x="9820" y="7041"/>
                    <a:pt x="21374" y="3206"/>
                    <a:pt x="32927" y="1828"/>
                  </a:cubicBezTo>
                  <a:cubicBezTo>
                    <a:pt x="36361" y="1423"/>
                    <a:pt x="39826" y="1229"/>
                    <a:pt x="43297" y="1229"/>
                  </a:cubicBezTo>
                  <a:cubicBezTo>
                    <a:pt x="51430" y="1229"/>
                    <a:pt x="59595" y="2294"/>
                    <a:pt x="67464" y="4209"/>
                  </a:cubicBezTo>
                  <a:cubicBezTo>
                    <a:pt x="67523" y="4224"/>
                    <a:pt x="67580" y="4231"/>
                    <a:pt x="67634" y="4231"/>
                  </a:cubicBezTo>
                  <a:cubicBezTo>
                    <a:pt x="68284" y="4231"/>
                    <a:pt x="68507" y="3191"/>
                    <a:pt x="67790" y="3006"/>
                  </a:cubicBezTo>
                  <a:cubicBezTo>
                    <a:pt x="59796" y="1063"/>
                    <a:pt x="51548" y="0"/>
                    <a:pt x="4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2336731" y="4176923"/>
              <a:ext cx="440816" cy="166681"/>
            </a:xfrm>
            <a:custGeom>
              <a:avLst/>
              <a:gdLst/>
              <a:ahLst/>
              <a:cxnLst/>
              <a:rect l="l" t="t" r="r" b="b"/>
              <a:pathLst>
                <a:path w="18547" h="7013" extrusionOk="0">
                  <a:moveTo>
                    <a:pt x="6492" y="1"/>
                  </a:moveTo>
                  <a:cubicBezTo>
                    <a:pt x="5890" y="1"/>
                    <a:pt x="5339" y="26"/>
                    <a:pt x="4762" y="101"/>
                  </a:cubicBezTo>
                  <a:cubicBezTo>
                    <a:pt x="4211" y="176"/>
                    <a:pt x="3685" y="277"/>
                    <a:pt x="3183" y="402"/>
                  </a:cubicBezTo>
                  <a:cubicBezTo>
                    <a:pt x="2958" y="477"/>
                    <a:pt x="2707" y="527"/>
                    <a:pt x="2507" y="577"/>
                  </a:cubicBezTo>
                  <a:cubicBezTo>
                    <a:pt x="2281" y="678"/>
                    <a:pt x="2081" y="728"/>
                    <a:pt x="1880" y="828"/>
                  </a:cubicBezTo>
                  <a:cubicBezTo>
                    <a:pt x="1504" y="978"/>
                    <a:pt x="1153" y="1129"/>
                    <a:pt x="878" y="1279"/>
                  </a:cubicBezTo>
                  <a:cubicBezTo>
                    <a:pt x="602" y="1404"/>
                    <a:pt x="376" y="1555"/>
                    <a:pt x="226" y="1655"/>
                  </a:cubicBezTo>
                  <a:cubicBezTo>
                    <a:pt x="76" y="1730"/>
                    <a:pt x="0" y="1805"/>
                    <a:pt x="0" y="1805"/>
                  </a:cubicBezTo>
                  <a:cubicBezTo>
                    <a:pt x="0" y="1805"/>
                    <a:pt x="51" y="1881"/>
                    <a:pt x="176" y="2006"/>
                  </a:cubicBezTo>
                  <a:cubicBezTo>
                    <a:pt x="301" y="2131"/>
                    <a:pt x="502" y="2332"/>
                    <a:pt x="727" y="2507"/>
                  </a:cubicBezTo>
                  <a:cubicBezTo>
                    <a:pt x="978" y="2733"/>
                    <a:pt x="1254" y="2958"/>
                    <a:pt x="1579" y="3209"/>
                  </a:cubicBezTo>
                  <a:cubicBezTo>
                    <a:pt x="1930" y="3434"/>
                    <a:pt x="2281" y="3685"/>
                    <a:pt x="2682" y="3986"/>
                  </a:cubicBezTo>
                  <a:cubicBezTo>
                    <a:pt x="3083" y="4236"/>
                    <a:pt x="3509" y="4512"/>
                    <a:pt x="3960" y="4738"/>
                  </a:cubicBezTo>
                  <a:cubicBezTo>
                    <a:pt x="4412" y="4988"/>
                    <a:pt x="4913" y="5239"/>
                    <a:pt x="5414" y="5439"/>
                  </a:cubicBezTo>
                  <a:cubicBezTo>
                    <a:pt x="6417" y="5866"/>
                    <a:pt x="7519" y="6241"/>
                    <a:pt x="8647" y="6492"/>
                  </a:cubicBezTo>
                  <a:cubicBezTo>
                    <a:pt x="9224" y="6642"/>
                    <a:pt x="9775" y="6743"/>
                    <a:pt x="10351" y="6818"/>
                  </a:cubicBezTo>
                  <a:cubicBezTo>
                    <a:pt x="10928" y="6918"/>
                    <a:pt x="11479" y="6968"/>
                    <a:pt x="12056" y="6993"/>
                  </a:cubicBezTo>
                  <a:cubicBezTo>
                    <a:pt x="12341" y="7006"/>
                    <a:pt x="12624" y="7013"/>
                    <a:pt x="12904" y="7013"/>
                  </a:cubicBezTo>
                  <a:cubicBezTo>
                    <a:pt x="13707" y="7013"/>
                    <a:pt x="14482" y="6961"/>
                    <a:pt x="15189" y="6868"/>
                  </a:cubicBezTo>
                  <a:cubicBezTo>
                    <a:pt x="16141" y="6718"/>
                    <a:pt x="16968" y="6517"/>
                    <a:pt x="17570" y="6342"/>
                  </a:cubicBezTo>
                  <a:cubicBezTo>
                    <a:pt x="17870" y="6241"/>
                    <a:pt x="18121" y="6141"/>
                    <a:pt x="18296" y="6091"/>
                  </a:cubicBezTo>
                  <a:cubicBezTo>
                    <a:pt x="18447" y="6016"/>
                    <a:pt x="18547" y="5966"/>
                    <a:pt x="18547" y="5966"/>
                  </a:cubicBezTo>
                  <a:cubicBezTo>
                    <a:pt x="18547" y="5966"/>
                    <a:pt x="18497" y="5891"/>
                    <a:pt x="18397" y="5740"/>
                  </a:cubicBezTo>
                  <a:cubicBezTo>
                    <a:pt x="18296" y="5615"/>
                    <a:pt x="18146" y="5364"/>
                    <a:pt x="17945" y="5139"/>
                  </a:cubicBezTo>
                  <a:cubicBezTo>
                    <a:pt x="17745" y="4888"/>
                    <a:pt x="17519" y="4612"/>
                    <a:pt x="17219" y="4312"/>
                  </a:cubicBezTo>
                  <a:cubicBezTo>
                    <a:pt x="16918" y="3986"/>
                    <a:pt x="16592" y="3685"/>
                    <a:pt x="16216" y="3384"/>
                  </a:cubicBezTo>
                  <a:cubicBezTo>
                    <a:pt x="15815" y="3058"/>
                    <a:pt x="15414" y="2733"/>
                    <a:pt x="14938" y="2432"/>
                  </a:cubicBezTo>
                  <a:cubicBezTo>
                    <a:pt x="14487" y="2156"/>
                    <a:pt x="13986" y="1881"/>
                    <a:pt x="13459" y="1605"/>
                  </a:cubicBezTo>
                  <a:cubicBezTo>
                    <a:pt x="12958" y="1354"/>
                    <a:pt x="12407" y="1104"/>
                    <a:pt x="11830" y="928"/>
                  </a:cubicBezTo>
                  <a:cubicBezTo>
                    <a:pt x="11254" y="728"/>
                    <a:pt x="10677" y="552"/>
                    <a:pt x="10076" y="402"/>
                  </a:cubicBezTo>
                  <a:cubicBezTo>
                    <a:pt x="9474" y="277"/>
                    <a:pt x="8873" y="176"/>
                    <a:pt x="8271" y="101"/>
                  </a:cubicBezTo>
                  <a:cubicBezTo>
                    <a:pt x="7670" y="26"/>
                    <a:pt x="7068" y="1"/>
                    <a:pt x="6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2160393" y="3951383"/>
              <a:ext cx="378878" cy="230925"/>
            </a:xfrm>
            <a:custGeom>
              <a:avLst/>
              <a:gdLst/>
              <a:ahLst/>
              <a:cxnLst/>
              <a:rect l="l" t="t" r="r" b="b"/>
              <a:pathLst>
                <a:path w="15941" h="9716" extrusionOk="0">
                  <a:moveTo>
                    <a:pt x="13156" y="0"/>
                  </a:moveTo>
                  <a:cubicBezTo>
                    <a:pt x="12955" y="0"/>
                    <a:pt x="12747" y="5"/>
                    <a:pt x="12532" y="16"/>
                  </a:cubicBezTo>
                  <a:cubicBezTo>
                    <a:pt x="12056" y="66"/>
                    <a:pt x="11555" y="116"/>
                    <a:pt x="11029" y="242"/>
                  </a:cubicBezTo>
                  <a:cubicBezTo>
                    <a:pt x="10502" y="342"/>
                    <a:pt x="9951" y="467"/>
                    <a:pt x="9425" y="668"/>
                  </a:cubicBezTo>
                  <a:cubicBezTo>
                    <a:pt x="8873" y="868"/>
                    <a:pt x="8347" y="1069"/>
                    <a:pt x="7821" y="1344"/>
                  </a:cubicBezTo>
                  <a:cubicBezTo>
                    <a:pt x="7294" y="1595"/>
                    <a:pt x="6793" y="1871"/>
                    <a:pt x="6292" y="2197"/>
                  </a:cubicBezTo>
                  <a:cubicBezTo>
                    <a:pt x="5815" y="2522"/>
                    <a:pt x="5364" y="2848"/>
                    <a:pt x="4913" y="3174"/>
                  </a:cubicBezTo>
                  <a:cubicBezTo>
                    <a:pt x="4487" y="3525"/>
                    <a:pt x="4086" y="3901"/>
                    <a:pt x="3710" y="4252"/>
                  </a:cubicBezTo>
                  <a:cubicBezTo>
                    <a:pt x="3334" y="4603"/>
                    <a:pt x="2983" y="4979"/>
                    <a:pt x="2683" y="5354"/>
                  </a:cubicBezTo>
                  <a:cubicBezTo>
                    <a:pt x="2357" y="5705"/>
                    <a:pt x="2081" y="6081"/>
                    <a:pt x="1830" y="6432"/>
                  </a:cubicBezTo>
                  <a:cubicBezTo>
                    <a:pt x="1705" y="6608"/>
                    <a:pt x="1580" y="6783"/>
                    <a:pt x="1455" y="6958"/>
                  </a:cubicBezTo>
                  <a:cubicBezTo>
                    <a:pt x="1329" y="7134"/>
                    <a:pt x="1179" y="7284"/>
                    <a:pt x="1079" y="7460"/>
                  </a:cubicBezTo>
                  <a:cubicBezTo>
                    <a:pt x="828" y="7786"/>
                    <a:pt x="627" y="8086"/>
                    <a:pt x="477" y="8362"/>
                  </a:cubicBezTo>
                  <a:cubicBezTo>
                    <a:pt x="327" y="8613"/>
                    <a:pt x="201" y="8838"/>
                    <a:pt x="126" y="8989"/>
                  </a:cubicBezTo>
                  <a:cubicBezTo>
                    <a:pt x="51" y="9139"/>
                    <a:pt x="1" y="9239"/>
                    <a:pt x="1" y="9239"/>
                  </a:cubicBezTo>
                  <a:cubicBezTo>
                    <a:pt x="1" y="9239"/>
                    <a:pt x="101" y="9264"/>
                    <a:pt x="277" y="9314"/>
                  </a:cubicBezTo>
                  <a:cubicBezTo>
                    <a:pt x="427" y="9365"/>
                    <a:pt x="678" y="9440"/>
                    <a:pt x="978" y="9490"/>
                  </a:cubicBezTo>
                  <a:cubicBezTo>
                    <a:pt x="1279" y="9565"/>
                    <a:pt x="1630" y="9615"/>
                    <a:pt x="2031" y="9665"/>
                  </a:cubicBezTo>
                  <a:cubicBezTo>
                    <a:pt x="2231" y="9690"/>
                    <a:pt x="2432" y="9715"/>
                    <a:pt x="2658" y="9715"/>
                  </a:cubicBezTo>
                  <a:cubicBezTo>
                    <a:pt x="2883" y="9715"/>
                    <a:pt x="3134" y="9690"/>
                    <a:pt x="3384" y="9690"/>
                  </a:cubicBezTo>
                  <a:cubicBezTo>
                    <a:pt x="3886" y="9640"/>
                    <a:pt x="4412" y="9565"/>
                    <a:pt x="4988" y="9465"/>
                  </a:cubicBezTo>
                  <a:cubicBezTo>
                    <a:pt x="5515" y="9339"/>
                    <a:pt x="6041" y="9189"/>
                    <a:pt x="6592" y="8989"/>
                  </a:cubicBezTo>
                  <a:cubicBezTo>
                    <a:pt x="7144" y="8813"/>
                    <a:pt x="7670" y="8588"/>
                    <a:pt x="8171" y="8312"/>
                  </a:cubicBezTo>
                  <a:cubicBezTo>
                    <a:pt x="8698" y="8061"/>
                    <a:pt x="9199" y="7760"/>
                    <a:pt x="9675" y="7460"/>
                  </a:cubicBezTo>
                  <a:cubicBezTo>
                    <a:pt x="10151" y="7159"/>
                    <a:pt x="10602" y="6833"/>
                    <a:pt x="11029" y="6507"/>
                  </a:cubicBezTo>
                  <a:cubicBezTo>
                    <a:pt x="11480" y="6182"/>
                    <a:pt x="11881" y="5831"/>
                    <a:pt x="12257" y="5455"/>
                  </a:cubicBezTo>
                  <a:cubicBezTo>
                    <a:pt x="12633" y="5079"/>
                    <a:pt x="13009" y="4728"/>
                    <a:pt x="13334" y="4352"/>
                  </a:cubicBezTo>
                  <a:cubicBezTo>
                    <a:pt x="13660" y="3976"/>
                    <a:pt x="13961" y="3600"/>
                    <a:pt x="14237" y="3224"/>
                  </a:cubicBezTo>
                  <a:cubicBezTo>
                    <a:pt x="14512" y="2873"/>
                    <a:pt x="14763" y="2522"/>
                    <a:pt x="14963" y="2197"/>
                  </a:cubicBezTo>
                  <a:cubicBezTo>
                    <a:pt x="15189" y="1871"/>
                    <a:pt x="15364" y="1545"/>
                    <a:pt x="15515" y="1269"/>
                  </a:cubicBezTo>
                  <a:cubicBezTo>
                    <a:pt x="15665" y="1019"/>
                    <a:pt x="15765" y="768"/>
                    <a:pt x="15841" y="618"/>
                  </a:cubicBezTo>
                  <a:cubicBezTo>
                    <a:pt x="15916" y="467"/>
                    <a:pt x="15941" y="367"/>
                    <a:pt x="15941" y="367"/>
                  </a:cubicBezTo>
                  <a:cubicBezTo>
                    <a:pt x="15941" y="367"/>
                    <a:pt x="15841" y="342"/>
                    <a:pt x="15690" y="292"/>
                  </a:cubicBezTo>
                  <a:cubicBezTo>
                    <a:pt x="15515" y="267"/>
                    <a:pt x="15264" y="192"/>
                    <a:pt x="14963" y="141"/>
                  </a:cubicBezTo>
                  <a:cubicBezTo>
                    <a:pt x="14494" y="63"/>
                    <a:pt x="13871" y="0"/>
                    <a:pt x="1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2001358" y="4172764"/>
              <a:ext cx="343131" cy="318104"/>
            </a:xfrm>
            <a:custGeom>
              <a:avLst/>
              <a:gdLst/>
              <a:ahLst/>
              <a:cxnLst/>
              <a:rect l="l" t="t" r="r" b="b"/>
              <a:pathLst>
                <a:path w="14437" h="13384" extrusionOk="0">
                  <a:moveTo>
                    <a:pt x="0" y="0"/>
                  </a:moveTo>
                  <a:cubicBezTo>
                    <a:pt x="0" y="0"/>
                    <a:pt x="25" y="101"/>
                    <a:pt x="50" y="276"/>
                  </a:cubicBezTo>
                  <a:cubicBezTo>
                    <a:pt x="100" y="452"/>
                    <a:pt x="151" y="727"/>
                    <a:pt x="251" y="1028"/>
                  </a:cubicBezTo>
                  <a:cubicBezTo>
                    <a:pt x="426" y="1629"/>
                    <a:pt x="777" y="2482"/>
                    <a:pt x="1278" y="3359"/>
                  </a:cubicBezTo>
                  <a:cubicBezTo>
                    <a:pt x="1755" y="4236"/>
                    <a:pt x="2381" y="5188"/>
                    <a:pt x="3133" y="6091"/>
                  </a:cubicBezTo>
                  <a:cubicBezTo>
                    <a:pt x="3885" y="6968"/>
                    <a:pt x="4737" y="7820"/>
                    <a:pt x="5639" y="8597"/>
                  </a:cubicBezTo>
                  <a:cubicBezTo>
                    <a:pt x="6090" y="8973"/>
                    <a:pt x="6567" y="9349"/>
                    <a:pt x="7043" y="9675"/>
                  </a:cubicBezTo>
                  <a:cubicBezTo>
                    <a:pt x="7494" y="10025"/>
                    <a:pt x="7970" y="10326"/>
                    <a:pt x="8446" y="10627"/>
                  </a:cubicBezTo>
                  <a:cubicBezTo>
                    <a:pt x="8922" y="10903"/>
                    <a:pt x="9374" y="11178"/>
                    <a:pt x="9850" y="11429"/>
                  </a:cubicBezTo>
                  <a:cubicBezTo>
                    <a:pt x="10301" y="11655"/>
                    <a:pt x="10752" y="11880"/>
                    <a:pt x="11178" y="12081"/>
                  </a:cubicBezTo>
                  <a:cubicBezTo>
                    <a:pt x="11404" y="12156"/>
                    <a:pt x="11579" y="12256"/>
                    <a:pt x="11805" y="12356"/>
                  </a:cubicBezTo>
                  <a:cubicBezTo>
                    <a:pt x="12005" y="12432"/>
                    <a:pt x="12206" y="12532"/>
                    <a:pt x="12381" y="12607"/>
                  </a:cubicBezTo>
                  <a:cubicBezTo>
                    <a:pt x="12732" y="12757"/>
                    <a:pt x="13108" y="12883"/>
                    <a:pt x="13384" y="13008"/>
                  </a:cubicBezTo>
                  <a:cubicBezTo>
                    <a:pt x="13659" y="13133"/>
                    <a:pt x="13910" y="13208"/>
                    <a:pt x="14085" y="13284"/>
                  </a:cubicBezTo>
                  <a:cubicBezTo>
                    <a:pt x="14261" y="13359"/>
                    <a:pt x="14361" y="13384"/>
                    <a:pt x="14361" y="13384"/>
                  </a:cubicBezTo>
                  <a:cubicBezTo>
                    <a:pt x="14361" y="13384"/>
                    <a:pt x="14386" y="13284"/>
                    <a:pt x="14386" y="13108"/>
                  </a:cubicBezTo>
                  <a:cubicBezTo>
                    <a:pt x="14411" y="12933"/>
                    <a:pt x="14436" y="12657"/>
                    <a:pt x="14436" y="12331"/>
                  </a:cubicBezTo>
                  <a:cubicBezTo>
                    <a:pt x="14436" y="11980"/>
                    <a:pt x="14386" y="11604"/>
                    <a:pt x="14311" y="11153"/>
                  </a:cubicBezTo>
                  <a:cubicBezTo>
                    <a:pt x="14236" y="10677"/>
                    <a:pt x="14110" y="10226"/>
                    <a:pt x="13935" y="9700"/>
                  </a:cubicBezTo>
                  <a:cubicBezTo>
                    <a:pt x="13760" y="9198"/>
                    <a:pt x="13534" y="8672"/>
                    <a:pt x="13258" y="8146"/>
                  </a:cubicBezTo>
                  <a:cubicBezTo>
                    <a:pt x="12983" y="7645"/>
                    <a:pt x="12657" y="7093"/>
                    <a:pt x="12281" y="6592"/>
                  </a:cubicBezTo>
                  <a:cubicBezTo>
                    <a:pt x="11554" y="5564"/>
                    <a:pt x="10652" y="4637"/>
                    <a:pt x="9699" y="3810"/>
                  </a:cubicBezTo>
                  <a:cubicBezTo>
                    <a:pt x="8697" y="2983"/>
                    <a:pt x="7669" y="2281"/>
                    <a:pt x="6592" y="1755"/>
                  </a:cubicBezTo>
                  <a:cubicBezTo>
                    <a:pt x="6065" y="1479"/>
                    <a:pt x="5539" y="1228"/>
                    <a:pt x="5013" y="1028"/>
                  </a:cubicBezTo>
                  <a:cubicBezTo>
                    <a:pt x="4511" y="827"/>
                    <a:pt x="3985" y="677"/>
                    <a:pt x="3509" y="527"/>
                  </a:cubicBezTo>
                  <a:cubicBezTo>
                    <a:pt x="2557" y="251"/>
                    <a:pt x="1704" y="126"/>
                    <a:pt x="1053" y="76"/>
                  </a:cubicBezTo>
                  <a:cubicBezTo>
                    <a:pt x="727" y="25"/>
                    <a:pt x="476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1844082" y="3844520"/>
              <a:ext cx="282382" cy="310380"/>
            </a:xfrm>
            <a:custGeom>
              <a:avLst/>
              <a:gdLst/>
              <a:ahLst/>
              <a:cxnLst/>
              <a:rect l="l" t="t" r="r" b="b"/>
              <a:pathLst>
                <a:path w="11881" h="13059" extrusionOk="0">
                  <a:moveTo>
                    <a:pt x="11755" y="1"/>
                  </a:moveTo>
                  <a:cubicBezTo>
                    <a:pt x="11755" y="1"/>
                    <a:pt x="11655" y="1"/>
                    <a:pt x="11479" y="51"/>
                  </a:cubicBezTo>
                  <a:cubicBezTo>
                    <a:pt x="11329" y="126"/>
                    <a:pt x="11078" y="176"/>
                    <a:pt x="10803" y="276"/>
                  </a:cubicBezTo>
                  <a:cubicBezTo>
                    <a:pt x="10527" y="377"/>
                    <a:pt x="10201" y="502"/>
                    <a:pt x="9850" y="652"/>
                  </a:cubicBezTo>
                  <a:cubicBezTo>
                    <a:pt x="9524" y="803"/>
                    <a:pt x="9148" y="953"/>
                    <a:pt x="8747" y="1129"/>
                  </a:cubicBezTo>
                  <a:cubicBezTo>
                    <a:pt x="8346" y="1329"/>
                    <a:pt x="7945" y="1530"/>
                    <a:pt x="7544" y="1780"/>
                  </a:cubicBezTo>
                  <a:cubicBezTo>
                    <a:pt x="7143" y="2006"/>
                    <a:pt x="6692" y="2256"/>
                    <a:pt x="6291" y="2557"/>
                  </a:cubicBezTo>
                  <a:cubicBezTo>
                    <a:pt x="5890" y="2833"/>
                    <a:pt x="5489" y="3159"/>
                    <a:pt x="5088" y="3485"/>
                  </a:cubicBezTo>
                  <a:cubicBezTo>
                    <a:pt x="4687" y="3835"/>
                    <a:pt x="4286" y="4186"/>
                    <a:pt x="3935" y="4562"/>
                  </a:cubicBezTo>
                  <a:cubicBezTo>
                    <a:pt x="3158" y="5339"/>
                    <a:pt x="2507" y="6191"/>
                    <a:pt x="1930" y="7094"/>
                  </a:cubicBezTo>
                  <a:cubicBezTo>
                    <a:pt x="1630" y="7545"/>
                    <a:pt x="1379" y="7996"/>
                    <a:pt x="1153" y="8447"/>
                  </a:cubicBezTo>
                  <a:cubicBezTo>
                    <a:pt x="928" y="8923"/>
                    <a:pt x="752" y="9374"/>
                    <a:pt x="577" y="9800"/>
                  </a:cubicBezTo>
                  <a:cubicBezTo>
                    <a:pt x="427" y="10251"/>
                    <a:pt x="301" y="10678"/>
                    <a:pt x="226" y="11053"/>
                  </a:cubicBezTo>
                  <a:cubicBezTo>
                    <a:pt x="151" y="11429"/>
                    <a:pt x="101" y="11780"/>
                    <a:pt x="51" y="12081"/>
                  </a:cubicBezTo>
                  <a:cubicBezTo>
                    <a:pt x="26" y="12382"/>
                    <a:pt x="26" y="12632"/>
                    <a:pt x="1" y="12783"/>
                  </a:cubicBezTo>
                  <a:cubicBezTo>
                    <a:pt x="1" y="12958"/>
                    <a:pt x="1" y="13058"/>
                    <a:pt x="1" y="13058"/>
                  </a:cubicBezTo>
                  <a:cubicBezTo>
                    <a:pt x="1" y="13058"/>
                    <a:pt x="101" y="13058"/>
                    <a:pt x="276" y="13033"/>
                  </a:cubicBezTo>
                  <a:cubicBezTo>
                    <a:pt x="427" y="13008"/>
                    <a:pt x="702" y="12983"/>
                    <a:pt x="978" y="12933"/>
                  </a:cubicBezTo>
                  <a:cubicBezTo>
                    <a:pt x="1580" y="12833"/>
                    <a:pt x="2356" y="12582"/>
                    <a:pt x="3209" y="12307"/>
                  </a:cubicBezTo>
                  <a:cubicBezTo>
                    <a:pt x="3635" y="12131"/>
                    <a:pt x="4061" y="11981"/>
                    <a:pt x="4487" y="11755"/>
                  </a:cubicBezTo>
                  <a:cubicBezTo>
                    <a:pt x="4938" y="11555"/>
                    <a:pt x="5389" y="11304"/>
                    <a:pt x="5840" y="11028"/>
                  </a:cubicBezTo>
                  <a:cubicBezTo>
                    <a:pt x="6742" y="10477"/>
                    <a:pt x="7620" y="9750"/>
                    <a:pt x="8397" y="8973"/>
                  </a:cubicBezTo>
                  <a:cubicBezTo>
                    <a:pt x="8798" y="8547"/>
                    <a:pt x="9174" y="8121"/>
                    <a:pt x="9524" y="7670"/>
                  </a:cubicBezTo>
                  <a:cubicBezTo>
                    <a:pt x="9875" y="7244"/>
                    <a:pt x="10176" y="6743"/>
                    <a:pt x="10452" y="6266"/>
                  </a:cubicBezTo>
                  <a:cubicBezTo>
                    <a:pt x="10727" y="5765"/>
                    <a:pt x="10978" y="5289"/>
                    <a:pt x="11154" y="4813"/>
                  </a:cubicBezTo>
                  <a:cubicBezTo>
                    <a:pt x="11354" y="4312"/>
                    <a:pt x="11504" y="3810"/>
                    <a:pt x="11630" y="3359"/>
                  </a:cubicBezTo>
                  <a:cubicBezTo>
                    <a:pt x="11680" y="3109"/>
                    <a:pt x="11730" y="2908"/>
                    <a:pt x="11780" y="2682"/>
                  </a:cubicBezTo>
                  <a:cubicBezTo>
                    <a:pt x="11805" y="2457"/>
                    <a:pt x="11830" y="2256"/>
                    <a:pt x="11830" y="2031"/>
                  </a:cubicBezTo>
                  <a:cubicBezTo>
                    <a:pt x="11880" y="1630"/>
                    <a:pt x="11880" y="1254"/>
                    <a:pt x="11855" y="953"/>
                  </a:cubicBezTo>
                  <a:cubicBezTo>
                    <a:pt x="11855" y="652"/>
                    <a:pt x="11805" y="402"/>
                    <a:pt x="11805" y="251"/>
                  </a:cubicBezTo>
                  <a:cubicBezTo>
                    <a:pt x="11780" y="76"/>
                    <a:pt x="11755" y="1"/>
                    <a:pt x="1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1677893" y="4172764"/>
              <a:ext cx="268668" cy="317510"/>
            </a:xfrm>
            <a:custGeom>
              <a:avLst/>
              <a:gdLst/>
              <a:ahLst/>
              <a:cxnLst/>
              <a:rect l="l" t="t" r="r" b="b"/>
              <a:pathLst>
                <a:path w="11304" h="13359" extrusionOk="0">
                  <a:moveTo>
                    <a:pt x="0" y="0"/>
                  </a:moveTo>
                  <a:cubicBezTo>
                    <a:pt x="0" y="0"/>
                    <a:pt x="25" y="101"/>
                    <a:pt x="25" y="276"/>
                  </a:cubicBezTo>
                  <a:cubicBezTo>
                    <a:pt x="50" y="426"/>
                    <a:pt x="75" y="677"/>
                    <a:pt x="150" y="978"/>
                  </a:cubicBezTo>
                  <a:cubicBezTo>
                    <a:pt x="201" y="1254"/>
                    <a:pt x="276" y="1604"/>
                    <a:pt x="401" y="1980"/>
                  </a:cubicBezTo>
                  <a:cubicBezTo>
                    <a:pt x="451" y="2181"/>
                    <a:pt x="501" y="2356"/>
                    <a:pt x="576" y="2557"/>
                  </a:cubicBezTo>
                  <a:cubicBezTo>
                    <a:pt x="627" y="2757"/>
                    <a:pt x="702" y="2958"/>
                    <a:pt x="752" y="3183"/>
                  </a:cubicBezTo>
                  <a:cubicBezTo>
                    <a:pt x="877" y="3584"/>
                    <a:pt x="1028" y="4010"/>
                    <a:pt x="1203" y="4436"/>
                  </a:cubicBezTo>
                  <a:cubicBezTo>
                    <a:pt x="1228" y="4537"/>
                    <a:pt x="1278" y="4637"/>
                    <a:pt x="1328" y="4737"/>
                  </a:cubicBezTo>
                  <a:cubicBezTo>
                    <a:pt x="1379" y="4863"/>
                    <a:pt x="1429" y="4963"/>
                    <a:pt x="1479" y="5088"/>
                  </a:cubicBezTo>
                  <a:cubicBezTo>
                    <a:pt x="1579" y="5314"/>
                    <a:pt x="1679" y="5539"/>
                    <a:pt x="1780" y="5765"/>
                  </a:cubicBezTo>
                  <a:cubicBezTo>
                    <a:pt x="2005" y="6216"/>
                    <a:pt x="2281" y="6617"/>
                    <a:pt x="2556" y="7068"/>
                  </a:cubicBezTo>
                  <a:cubicBezTo>
                    <a:pt x="2832" y="7519"/>
                    <a:pt x="3133" y="7945"/>
                    <a:pt x="3459" y="8346"/>
                  </a:cubicBezTo>
                  <a:cubicBezTo>
                    <a:pt x="4110" y="9223"/>
                    <a:pt x="4837" y="9975"/>
                    <a:pt x="5639" y="10677"/>
                  </a:cubicBezTo>
                  <a:cubicBezTo>
                    <a:pt x="6065" y="11028"/>
                    <a:pt x="6466" y="11329"/>
                    <a:pt x="6892" y="11604"/>
                  </a:cubicBezTo>
                  <a:cubicBezTo>
                    <a:pt x="7293" y="11880"/>
                    <a:pt x="7744" y="12131"/>
                    <a:pt x="8145" y="12356"/>
                  </a:cubicBezTo>
                  <a:cubicBezTo>
                    <a:pt x="8346" y="12457"/>
                    <a:pt x="8546" y="12557"/>
                    <a:pt x="8747" y="12632"/>
                  </a:cubicBezTo>
                  <a:cubicBezTo>
                    <a:pt x="8947" y="12707"/>
                    <a:pt x="9123" y="12807"/>
                    <a:pt x="9323" y="12858"/>
                  </a:cubicBezTo>
                  <a:cubicBezTo>
                    <a:pt x="9699" y="13008"/>
                    <a:pt x="10025" y="13108"/>
                    <a:pt x="10326" y="13183"/>
                  </a:cubicBezTo>
                  <a:cubicBezTo>
                    <a:pt x="10602" y="13259"/>
                    <a:pt x="10852" y="13284"/>
                    <a:pt x="11028" y="13334"/>
                  </a:cubicBezTo>
                  <a:cubicBezTo>
                    <a:pt x="11178" y="13359"/>
                    <a:pt x="11278" y="13359"/>
                    <a:pt x="11278" y="13359"/>
                  </a:cubicBezTo>
                  <a:cubicBezTo>
                    <a:pt x="11278" y="13359"/>
                    <a:pt x="11303" y="13259"/>
                    <a:pt x="11303" y="13108"/>
                  </a:cubicBezTo>
                  <a:cubicBezTo>
                    <a:pt x="11303" y="12933"/>
                    <a:pt x="11303" y="12682"/>
                    <a:pt x="11303" y="12381"/>
                  </a:cubicBezTo>
                  <a:cubicBezTo>
                    <a:pt x="11278" y="11780"/>
                    <a:pt x="11178" y="11003"/>
                    <a:pt x="11003" y="10126"/>
                  </a:cubicBezTo>
                  <a:cubicBezTo>
                    <a:pt x="10902" y="9675"/>
                    <a:pt x="10802" y="9223"/>
                    <a:pt x="10652" y="8747"/>
                  </a:cubicBezTo>
                  <a:cubicBezTo>
                    <a:pt x="10501" y="8296"/>
                    <a:pt x="10301" y="7795"/>
                    <a:pt x="10100" y="7319"/>
                  </a:cubicBezTo>
                  <a:cubicBezTo>
                    <a:pt x="9674" y="6366"/>
                    <a:pt x="9073" y="5414"/>
                    <a:pt x="8396" y="4512"/>
                  </a:cubicBezTo>
                  <a:cubicBezTo>
                    <a:pt x="8045" y="4086"/>
                    <a:pt x="7669" y="3634"/>
                    <a:pt x="7268" y="3233"/>
                  </a:cubicBezTo>
                  <a:cubicBezTo>
                    <a:pt x="6892" y="2832"/>
                    <a:pt x="6441" y="2482"/>
                    <a:pt x="5990" y="2131"/>
                  </a:cubicBezTo>
                  <a:cubicBezTo>
                    <a:pt x="5790" y="1980"/>
                    <a:pt x="5564" y="1805"/>
                    <a:pt x="5338" y="1655"/>
                  </a:cubicBezTo>
                  <a:cubicBezTo>
                    <a:pt x="5113" y="1504"/>
                    <a:pt x="4887" y="1379"/>
                    <a:pt x="4637" y="1228"/>
                  </a:cubicBezTo>
                  <a:cubicBezTo>
                    <a:pt x="4160" y="978"/>
                    <a:pt x="3684" y="752"/>
                    <a:pt x="3258" y="577"/>
                  </a:cubicBezTo>
                  <a:cubicBezTo>
                    <a:pt x="3033" y="502"/>
                    <a:pt x="2832" y="401"/>
                    <a:pt x="2607" y="351"/>
                  </a:cubicBezTo>
                  <a:cubicBezTo>
                    <a:pt x="2406" y="301"/>
                    <a:pt x="2206" y="251"/>
                    <a:pt x="2005" y="201"/>
                  </a:cubicBezTo>
                  <a:cubicBezTo>
                    <a:pt x="1629" y="126"/>
                    <a:pt x="1278" y="76"/>
                    <a:pt x="977" y="51"/>
                  </a:cubicBezTo>
                  <a:cubicBezTo>
                    <a:pt x="702" y="0"/>
                    <a:pt x="451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1526583" y="3829047"/>
              <a:ext cx="278793" cy="335977"/>
            </a:xfrm>
            <a:custGeom>
              <a:avLst/>
              <a:gdLst/>
              <a:ahLst/>
              <a:cxnLst/>
              <a:rect l="l" t="t" r="r" b="b"/>
              <a:pathLst>
                <a:path w="11730" h="14136" extrusionOk="0">
                  <a:moveTo>
                    <a:pt x="11554" y="0"/>
                  </a:moveTo>
                  <a:cubicBezTo>
                    <a:pt x="11554" y="0"/>
                    <a:pt x="11454" y="25"/>
                    <a:pt x="11303" y="75"/>
                  </a:cubicBezTo>
                  <a:cubicBezTo>
                    <a:pt x="11153" y="151"/>
                    <a:pt x="10902" y="226"/>
                    <a:pt x="10627" y="351"/>
                  </a:cubicBezTo>
                  <a:cubicBezTo>
                    <a:pt x="10326" y="476"/>
                    <a:pt x="10025" y="627"/>
                    <a:pt x="9674" y="802"/>
                  </a:cubicBezTo>
                  <a:cubicBezTo>
                    <a:pt x="9349" y="978"/>
                    <a:pt x="8973" y="1178"/>
                    <a:pt x="8547" y="1404"/>
                  </a:cubicBezTo>
                  <a:cubicBezTo>
                    <a:pt x="8171" y="1629"/>
                    <a:pt x="7745" y="1880"/>
                    <a:pt x="7369" y="2156"/>
                  </a:cubicBezTo>
                  <a:cubicBezTo>
                    <a:pt x="6968" y="2431"/>
                    <a:pt x="6541" y="2707"/>
                    <a:pt x="6140" y="3033"/>
                  </a:cubicBezTo>
                  <a:cubicBezTo>
                    <a:pt x="5739" y="3359"/>
                    <a:pt x="5338" y="3709"/>
                    <a:pt x="4937" y="4085"/>
                  </a:cubicBezTo>
                  <a:cubicBezTo>
                    <a:pt x="4536" y="4461"/>
                    <a:pt x="4161" y="4862"/>
                    <a:pt x="3810" y="5263"/>
                  </a:cubicBezTo>
                  <a:cubicBezTo>
                    <a:pt x="3058" y="6090"/>
                    <a:pt x="2406" y="6993"/>
                    <a:pt x="1830" y="7945"/>
                  </a:cubicBezTo>
                  <a:cubicBezTo>
                    <a:pt x="1554" y="8421"/>
                    <a:pt x="1328" y="8897"/>
                    <a:pt x="1103" y="9374"/>
                  </a:cubicBezTo>
                  <a:cubicBezTo>
                    <a:pt x="877" y="9875"/>
                    <a:pt x="702" y="10351"/>
                    <a:pt x="551" y="10802"/>
                  </a:cubicBezTo>
                  <a:cubicBezTo>
                    <a:pt x="401" y="11253"/>
                    <a:pt x="276" y="11679"/>
                    <a:pt x="201" y="12080"/>
                  </a:cubicBezTo>
                  <a:cubicBezTo>
                    <a:pt x="125" y="12481"/>
                    <a:pt x="75" y="12832"/>
                    <a:pt x="50" y="13133"/>
                  </a:cubicBezTo>
                  <a:cubicBezTo>
                    <a:pt x="0" y="13434"/>
                    <a:pt x="25" y="13709"/>
                    <a:pt x="0" y="13860"/>
                  </a:cubicBezTo>
                  <a:cubicBezTo>
                    <a:pt x="0" y="14035"/>
                    <a:pt x="0" y="14136"/>
                    <a:pt x="0" y="14136"/>
                  </a:cubicBezTo>
                  <a:cubicBezTo>
                    <a:pt x="0" y="14136"/>
                    <a:pt x="100" y="14136"/>
                    <a:pt x="276" y="14110"/>
                  </a:cubicBezTo>
                  <a:cubicBezTo>
                    <a:pt x="426" y="14060"/>
                    <a:pt x="702" y="14035"/>
                    <a:pt x="1003" y="13960"/>
                  </a:cubicBezTo>
                  <a:cubicBezTo>
                    <a:pt x="1579" y="13835"/>
                    <a:pt x="2381" y="13534"/>
                    <a:pt x="3258" y="13183"/>
                  </a:cubicBezTo>
                  <a:cubicBezTo>
                    <a:pt x="3684" y="13008"/>
                    <a:pt x="4135" y="12807"/>
                    <a:pt x="4562" y="12557"/>
                  </a:cubicBezTo>
                  <a:cubicBezTo>
                    <a:pt x="5013" y="12331"/>
                    <a:pt x="5464" y="12030"/>
                    <a:pt x="5915" y="11704"/>
                  </a:cubicBezTo>
                  <a:cubicBezTo>
                    <a:pt x="6366" y="11404"/>
                    <a:pt x="6817" y="11053"/>
                    <a:pt x="7243" y="10652"/>
                  </a:cubicBezTo>
                  <a:cubicBezTo>
                    <a:pt x="7669" y="10276"/>
                    <a:pt x="8095" y="9850"/>
                    <a:pt x="8471" y="9424"/>
                  </a:cubicBezTo>
                  <a:cubicBezTo>
                    <a:pt x="8872" y="8973"/>
                    <a:pt x="9248" y="8496"/>
                    <a:pt x="9574" y="8020"/>
                  </a:cubicBezTo>
                  <a:cubicBezTo>
                    <a:pt x="9925" y="7544"/>
                    <a:pt x="10226" y="7018"/>
                    <a:pt x="10476" y="6516"/>
                  </a:cubicBezTo>
                  <a:cubicBezTo>
                    <a:pt x="10752" y="5990"/>
                    <a:pt x="10978" y="5489"/>
                    <a:pt x="11153" y="4963"/>
                  </a:cubicBezTo>
                  <a:cubicBezTo>
                    <a:pt x="11328" y="4436"/>
                    <a:pt x="11454" y="3935"/>
                    <a:pt x="11554" y="3459"/>
                  </a:cubicBezTo>
                  <a:cubicBezTo>
                    <a:pt x="11604" y="3208"/>
                    <a:pt x="11654" y="2983"/>
                    <a:pt x="11679" y="2757"/>
                  </a:cubicBezTo>
                  <a:cubicBezTo>
                    <a:pt x="11704" y="2531"/>
                    <a:pt x="11729" y="2306"/>
                    <a:pt x="11729" y="2080"/>
                  </a:cubicBezTo>
                  <a:cubicBezTo>
                    <a:pt x="11729" y="1654"/>
                    <a:pt x="11729" y="1303"/>
                    <a:pt x="11704" y="978"/>
                  </a:cubicBezTo>
                  <a:cubicBezTo>
                    <a:pt x="11679" y="677"/>
                    <a:pt x="11629" y="426"/>
                    <a:pt x="11629" y="251"/>
                  </a:cubicBezTo>
                  <a:cubicBezTo>
                    <a:pt x="11579" y="100"/>
                    <a:pt x="11554" y="0"/>
                    <a:pt x="11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1299023" y="4221608"/>
              <a:ext cx="316322" cy="278199"/>
            </a:xfrm>
            <a:custGeom>
              <a:avLst/>
              <a:gdLst/>
              <a:ahLst/>
              <a:cxnLst/>
              <a:rect l="l" t="t" r="r" b="b"/>
              <a:pathLst>
                <a:path w="13309" h="11705" extrusionOk="0">
                  <a:moveTo>
                    <a:pt x="2005" y="1"/>
                  </a:moveTo>
                  <a:cubicBezTo>
                    <a:pt x="1604" y="1"/>
                    <a:pt x="1253" y="1"/>
                    <a:pt x="952" y="51"/>
                  </a:cubicBezTo>
                  <a:cubicBezTo>
                    <a:pt x="677" y="76"/>
                    <a:pt x="426" y="126"/>
                    <a:pt x="251" y="126"/>
                  </a:cubicBezTo>
                  <a:cubicBezTo>
                    <a:pt x="75" y="176"/>
                    <a:pt x="0" y="201"/>
                    <a:pt x="0" y="201"/>
                  </a:cubicBezTo>
                  <a:cubicBezTo>
                    <a:pt x="0" y="201"/>
                    <a:pt x="25" y="276"/>
                    <a:pt x="75" y="452"/>
                  </a:cubicBezTo>
                  <a:cubicBezTo>
                    <a:pt x="125" y="602"/>
                    <a:pt x="201" y="853"/>
                    <a:pt x="326" y="1128"/>
                  </a:cubicBezTo>
                  <a:cubicBezTo>
                    <a:pt x="426" y="1404"/>
                    <a:pt x="577" y="1705"/>
                    <a:pt x="777" y="2056"/>
                  </a:cubicBezTo>
                  <a:cubicBezTo>
                    <a:pt x="852" y="2231"/>
                    <a:pt x="978" y="2407"/>
                    <a:pt x="1078" y="2607"/>
                  </a:cubicBezTo>
                  <a:cubicBezTo>
                    <a:pt x="1153" y="2782"/>
                    <a:pt x="1253" y="2983"/>
                    <a:pt x="1354" y="3184"/>
                  </a:cubicBezTo>
                  <a:cubicBezTo>
                    <a:pt x="1579" y="3559"/>
                    <a:pt x="1780" y="3935"/>
                    <a:pt x="2030" y="4311"/>
                  </a:cubicBezTo>
                  <a:cubicBezTo>
                    <a:pt x="2281" y="4687"/>
                    <a:pt x="2582" y="5113"/>
                    <a:pt x="2882" y="5514"/>
                  </a:cubicBezTo>
                  <a:cubicBezTo>
                    <a:pt x="3183" y="5915"/>
                    <a:pt x="3534" y="6266"/>
                    <a:pt x="3860" y="6667"/>
                  </a:cubicBezTo>
                  <a:cubicBezTo>
                    <a:pt x="4211" y="7043"/>
                    <a:pt x="4587" y="7419"/>
                    <a:pt x="4988" y="7770"/>
                  </a:cubicBezTo>
                  <a:cubicBezTo>
                    <a:pt x="5364" y="8121"/>
                    <a:pt x="5765" y="8447"/>
                    <a:pt x="6191" y="8773"/>
                  </a:cubicBezTo>
                  <a:cubicBezTo>
                    <a:pt x="6617" y="9073"/>
                    <a:pt x="7043" y="9374"/>
                    <a:pt x="7494" y="9650"/>
                  </a:cubicBezTo>
                  <a:cubicBezTo>
                    <a:pt x="8371" y="10176"/>
                    <a:pt x="9273" y="10627"/>
                    <a:pt x="10100" y="10928"/>
                  </a:cubicBezTo>
                  <a:cubicBezTo>
                    <a:pt x="10953" y="11254"/>
                    <a:pt x="11729" y="11479"/>
                    <a:pt x="12331" y="11580"/>
                  </a:cubicBezTo>
                  <a:cubicBezTo>
                    <a:pt x="12607" y="11630"/>
                    <a:pt x="12882" y="11655"/>
                    <a:pt x="13033" y="11680"/>
                  </a:cubicBezTo>
                  <a:cubicBezTo>
                    <a:pt x="13208" y="11705"/>
                    <a:pt x="13308" y="11705"/>
                    <a:pt x="13308" y="11705"/>
                  </a:cubicBezTo>
                  <a:cubicBezTo>
                    <a:pt x="13308" y="11705"/>
                    <a:pt x="13308" y="11605"/>
                    <a:pt x="13308" y="11454"/>
                  </a:cubicBezTo>
                  <a:cubicBezTo>
                    <a:pt x="13283" y="11279"/>
                    <a:pt x="13283" y="11028"/>
                    <a:pt x="13258" y="10727"/>
                  </a:cubicBezTo>
                  <a:cubicBezTo>
                    <a:pt x="13233" y="10427"/>
                    <a:pt x="13158" y="10076"/>
                    <a:pt x="13083" y="9675"/>
                  </a:cubicBezTo>
                  <a:cubicBezTo>
                    <a:pt x="13008" y="9299"/>
                    <a:pt x="12882" y="8873"/>
                    <a:pt x="12732" y="8447"/>
                  </a:cubicBezTo>
                  <a:cubicBezTo>
                    <a:pt x="12582" y="7996"/>
                    <a:pt x="12406" y="7544"/>
                    <a:pt x="12181" y="7068"/>
                  </a:cubicBezTo>
                  <a:cubicBezTo>
                    <a:pt x="11955" y="6617"/>
                    <a:pt x="11679" y="6141"/>
                    <a:pt x="11404" y="5690"/>
                  </a:cubicBezTo>
                  <a:cubicBezTo>
                    <a:pt x="11103" y="5214"/>
                    <a:pt x="10752" y="4762"/>
                    <a:pt x="10376" y="4336"/>
                  </a:cubicBezTo>
                  <a:cubicBezTo>
                    <a:pt x="10000" y="3910"/>
                    <a:pt x="9599" y="3509"/>
                    <a:pt x="9173" y="3108"/>
                  </a:cubicBezTo>
                  <a:cubicBezTo>
                    <a:pt x="8747" y="2732"/>
                    <a:pt x="8271" y="2356"/>
                    <a:pt x="7820" y="2031"/>
                  </a:cubicBezTo>
                  <a:cubicBezTo>
                    <a:pt x="7344" y="1705"/>
                    <a:pt x="6842" y="1429"/>
                    <a:pt x="6341" y="1178"/>
                  </a:cubicBezTo>
                  <a:cubicBezTo>
                    <a:pt x="5815" y="928"/>
                    <a:pt x="5338" y="702"/>
                    <a:pt x="4812" y="527"/>
                  </a:cubicBezTo>
                  <a:cubicBezTo>
                    <a:pt x="4286" y="351"/>
                    <a:pt x="3785" y="226"/>
                    <a:pt x="3308" y="126"/>
                  </a:cubicBezTo>
                  <a:cubicBezTo>
                    <a:pt x="3058" y="76"/>
                    <a:pt x="2832" y="51"/>
                    <a:pt x="2632" y="26"/>
                  </a:cubicBezTo>
                  <a:cubicBezTo>
                    <a:pt x="2406" y="1"/>
                    <a:pt x="2206" y="1"/>
                    <a:pt x="2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1184650" y="3876108"/>
              <a:ext cx="247824" cy="357416"/>
            </a:xfrm>
            <a:custGeom>
              <a:avLst/>
              <a:gdLst/>
              <a:ahLst/>
              <a:cxnLst/>
              <a:rect l="l" t="t" r="r" b="b"/>
              <a:pathLst>
                <a:path w="10427" h="15038" extrusionOk="0">
                  <a:moveTo>
                    <a:pt x="10276" y="0"/>
                  </a:moveTo>
                  <a:cubicBezTo>
                    <a:pt x="10276" y="0"/>
                    <a:pt x="10176" y="25"/>
                    <a:pt x="10025" y="75"/>
                  </a:cubicBezTo>
                  <a:cubicBezTo>
                    <a:pt x="9850" y="125"/>
                    <a:pt x="9599" y="201"/>
                    <a:pt x="9323" y="326"/>
                  </a:cubicBezTo>
                  <a:cubicBezTo>
                    <a:pt x="9048" y="426"/>
                    <a:pt x="8722" y="577"/>
                    <a:pt x="8346" y="777"/>
                  </a:cubicBezTo>
                  <a:cubicBezTo>
                    <a:pt x="7995" y="952"/>
                    <a:pt x="7619" y="1178"/>
                    <a:pt x="7218" y="1404"/>
                  </a:cubicBezTo>
                  <a:cubicBezTo>
                    <a:pt x="6842" y="1679"/>
                    <a:pt x="6441" y="1955"/>
                    <a:pt x="6040" y="2256"/>
                  </a:cubicBezTo>
                  <a:cubicBezTo>
                    <a:pt x="5639" y="2582"/>
                    <a:pt x="5238" y="2907"/>
                    <a:pt x="4837" y="3283"/>
                  </a:cubicBezTo>
                  <a:cubicBezTo>
                    <a:pt x="4060" y="4035"/>
                    <a:pt x="3358" y="4887"/>
                    <a:pt x="2732" y="5815"/>
                  </a:cubicBezTo>
                  <a:cubicBezTo>
                    <a:pt x="2080" y="6742"/>
                    <a:pt x="1529" y="7745"/>
                    <a:pt x="1128" y="8747"/>
                  </a:cubicBezTo>
                  <a:cubicBezTo>
                    <a:pt x="702" y="9750"/>
                    <a:pt x="401" y="10752"/>
                    <a:pt x="226" y="11679"/>
                  </a:cubicBezTo>
                  <a:cubicBezTo>
                    <a:pt x="50" y="12607"/>
                    <a:pt x="0" y="13434"/>
                    <a:pt x="0" y="14035"/>
                  </a:cubicBezTo>
                  <a:cubicBezTo>
                    <a:pt x="0" y="14336"/>
                    <a:pt x="25" y="14612"/>
                    <a:pt x="25" y="14762"/>
                  </a:cubicBezTo>
                  <a:cubicBezTo>
                    <a:pt x="50" y="14938"/>
                    <a:pt x="50" y="15038"/>
                    <a:pt x="50" y="15038"/>
                  </a:cubicBezTo>
                  <a:cubicBezTo>
                    <a:pt x="50" y="15038"/>
                    <a:pt x="150" y="15013"/>
                    <a:pt x="326" y="14988"/>
                  </a:cubicBezTo>
                  <a:cubicBezTo>
                    <a:pt x="476" y="14938"/>
                    <a:pt x="752" y="14862"/>
                    <a:pt x="1028" y="14762"/>
                  </a:cubicBezTo>
                  <a:cubicBezTo>
                    <a:pt x="1604" y="14562"/>
                    <a:pt x="2381" y="14236"/>
                    <a:pt x="3183" y="13760"/>
                  </a:cubicBezTo>
                  <a:cubicBezTo>
                    <a:pt x="3985" y="13283"/>
                    <a:pt x="4862" y="12682"/>
                    <a:pt x="5664" y="11930"/>
                  </a:cubicBezTo>
                  <a:cubicBezTo>
                    <a:pt x="6466" y="11203"/>
                    <a:pt x="7218" y="10326"/>
                    <a:pt x="7870" y="9374"/>
                  </a:cubicBezTo>
                  <a:cubicBezTo>
                    <a:pt x="8521" y="8421"/>
                    <a:pt x="9073" y="7394"/>
                    <a:pt x="9474" y="6366"/>
                  </a:cubicBezTo>
                  <a:cubicBezTo>
                    <a:pt x="9674" y="5865"/>
                    <a:pt x="9875" y="5364"/>
                    <a:pt x="10000" y="4837"/>
                  </a:cubicBezTo>
                  <a:cubicBezTo>
                    <a:pt x="10125" y="4336"/>
                    <a:pt x="10226" y="3835"/>
                    <a:pt x="10276" y="3384"/>
                  </a:cubicBezTo>
                  <a:cubicBezTo>
                    <a:pt x="10351" y="2907"/>
                    <a:pt x="10401" y="2456"/>
                    <a:pt x="10401" y="2055"/>
                  </a:cubicBezTo>
                  <a:cubicBezTo>
                    <a:pt x="10426" y="1654"/>
                    <a:pt x="10426" y="1303"/>
                    <a:pt x="10401" y="978"/>
                  </a:cubicBezTo>
                  <a:cubicBezTo>
                    <a:pt x="10376" y="677"/>
                    <a:pt x="10351" y="426"/>
                    <a:pt x="10326" y="251"/>
                  </a:cubicBezTo>
                  <a:cubicBezTo>
                    <a:pt x="10301" y="100"/>
                    <a:pt x="10276" y="0"/>
                    <a:pt x="10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2017806" y="4040658"/>
              <a:ext cx="147763" cy="126300"/>
            </a:xfrm>
            <a:custGeom>
              <a:avLst/>
              <a:gdLst/>
              <a:ahLst/>
              <a:cxnLst/>
              <a:rect l="l" t="t" r="r" b="b"/>
              <a:pathLst>
                <a:path w="6217" h="5314" extrusionOk="0">
                  <a:moveTo>
                    <a:pt x="5617" y="1"/>
                  </a:moveTo>
                  <a:cubicBezTo>
                    <a:pt x="5526" y="1"/>
                    <a:pt x="5432" y="36"/>
                    <a:pt x="5348" y="120"/>
                  </a:cubicBezTo>
                  <a:cubicBezTo>
                    <a:pt x="3744" y="1699"/>
                    <a:pt x="2015" y="3152"/>
                    <a:pt x="336" y="4606"/>
                  </a:cubicBezTo>
                  <a:cubicBezTo>
                    <a:pt x="0" y="4882"/>
                    <a:pt x="302" y="5314"/>
                    <a:pt x="641" y="5314"/>
                  </a:cubicBezTo>
                  <a:cubicBezTo>
                    <a:pt x="732" y="5314"/>
                    <a:pt x="827" y="5282"/>
                    <a:pt x="912" y="5207"/>
                  </a:cubicBezTo>
                  <a:cubicBezTo>
                    <a:pt x="2616" y="3729"/>
                    <a:pt x="4321" y="2300"/>
                    <a:pt x="5925" y="721"/>
                  </a:cubicBezTo>
                  <a:cubicBezTo>
                    <a:pt x="6217" y="429"/>
                    <a:pt x="5934" y="1"/>
                    <a:pt x="5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1505809" y="4169294"/>
              <a:ext cx="151542" cy="159171"/>
            </a:xfrm>
            <a:custGeom>
              <a:avLst/>
              <a:gdLst/>
              <a:ahLst/>
              <a:cxnLst/>
              <a:rect l="l" t="t" r="r" b="b"/>
              <a:pathLst>
                <a:path w="6376" h="6697" extrusionOk="0">
                  <a:moveTo>
                    <a:pt x="570" y="0"/>
                  </a:moveTo>
                  <a:cubicBezTo>
                    <a:pt x="272" y="0"/>
                    <a:pt x="1" y="419"/>
                    <a:pt x="248" y="723"/>
                  </a:cubicBezTo>
                  <a:cubicBezTo>
                    <a:pt x="1852" y="2803"/>
                    <a:pt x="3531" y="4808"/>
                    <a:pt x="5461" y="6588"/>
                  </a:cubicBezTo>
                  <a:cubicBezTo>
                    <a:pt x="5548" y="6664"/>
                    <a:pt x="5645" y="6696"/>
                    <a:pt x="5739" y="6696"/>
                  </a:cubicBezTo>
                  <a:cubicBezTo>
                    <a:pt x="6076" y="6696"/>
                    <a:pt x="6376" y="6280"/>
                    <a:pt x="6062" y="5986"/>
                  </a:cubicBezTo>
                  <a:cubicBezTo>
                    <a:pt x="4107" y="4207"/>
                    <a:pt x="2453" y="2227"/>
                    <a:pt x="849" y="146"/>
                  </a:cubicBezTo>
                  <a:cubicBezTo>
                    <a:pt x="764" y="43"/>
                    <a:pt x="666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1398732" y="4029059"/>
              <a:ext cx="102747" cy="160312"/>
            </a:xfrm>
            <a:custGeom>
              <a:avLst/>
              <a:gdLst/>
              <a:ahLst/>
              <a:cxnLst/>
              <a:rect l="l" t="t" r="r" b="b"/>
              <a:pathLst>
                <a:path w="4323" h="6745" extrusionOk="0">
                  <a:moveTo>
                    <a:pt x="3816" y="0"/>
                  </a:moveTo>
                  <a:cubicBezTo>
                    <a:pt x="3649" y="0"/>
                    <a:pt x="3478" y="85"/>
                    <a:pt x="3399" y="282"/>
                  </a:cubicBezTo>
                  <a:cubicBezTo>
                    <a:pt x="2547" y="2337"/>
                    <a:pt x="1369" y="4242"/>
                    <a:pt x="191" y="6122"/>
                  </a:cubicBezTo>
                  <a:cubicBezTo>
                    <a:pt x="0" y="6451"/>
                    <a:pt x="290" y="6745"/>
                    <a:pt x="577" y="6745"/>
                  </a:cubicBezTo>
                  <a:cubicBezTo>
                    <a:pt x="705" y="6745"/>
                    <a:pt x="833" y="6687"/>
                    <a:pt x="918" y="6548"/>
                  </a:cubicBezTo>
                  <a:cubicBezTo>
                    <a:pt x="2146" y="4593"/>
                    <a:pt x="3324" y="2638"/>
                    <a:pt x="4201" y="508"/>
                  </a:cubicBezTo>
                  <a:cubicBezTo>
                    <a:pt x="4323" y="203"/>
                    <a:pt x="4075" y="0"/>
                    <a:pt x="3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1866424" y="4157671"/>
              <a:ext cx="125516" cy="137851"/>
            </a:xfrm>
            <a:custGeom>
              <a:avLst/>
              <a:gdLst/>
              <a:ahLst/>
              <a:cxnLst/>
              <a:rect l="l" t="t" r="r" b="b"/>
              <a:pathLst>
                <a:path w="5281" h="5800" extrusionOk="0">
                  <a:moveTo>
                    <a:pt x="637" y="0"/>
                  </a:moveTo>
                  <a:cubicBezTo>
                    <a:pt x="300" y="0"/>
                    <a:pt x="0" y="417"/>
                    <a:pt x="314" y="711"/>
                  </a:cubicBezTo>
                  <a:cubicBezTo>
                    <a:pt x="1918" y="2139"/>
                    <a:pt x="3020" y="3944"/>
                    <a:pt x="4324" y="5623"/>
                  </a:cubicBezTo>
                  <a:cubicBezTo>
                    <a:pt x="4419" y="5748"/>
                    <a:pt x="4549" y="5799"/>
                    <a:pt x="4677" y="5799"/>
                  </a:cubicBezTo>
                  <a:cubicBezTo>
                    <a:pt x="4985" y="5799"/>
                    <a:pt x="5281" y="5498"/>
                    <a:pt x="5051" y="5197"/>
                  </a:cubicBezTo>
                  <a:cubicBezTo>
                    <a:pt x="3697" y="3467"/>
                    <a:pt x="2569" y="1613"/>
                    <a:pt x="915" y="109"/>
                  </a:cubicBezTo>
                  <a:cubicBezTo>
                    <a:pt x="828" y="33"/>
                    <a:pt x="731" y="0"/>
                    <a:pt x="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1921710" y="425902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35" y="0"/>
                  </a:moveTo>
                  <a:cubicBezTo>
                    <a:pt x="255" y="0"/>
                    <a:pt x="0" y="3138"/>
                    <a:pt x="2524" y="3138"/>
                  </a:cubicBezTo>
                  <a:cubicBezTo>
                    <a:pt x="4429" y="3138"/>
                    <a:pt x="4679" y="81"/>
                    <a:pt x="2374" y="5"/>
                  </a:cubicBezTo>
                  <a:cubicBezTo>
                    <a:pt x="2327" y="2"/>
                    <a:pt x="2280" y="0"/>
                    <a:pt x="2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1567869" y="4287019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60" y="0"/>
                  </a:moveTo>
                  <a:cubicBezTo>
                    <a:pt x="279" y="0"/>
                    <a:pt x="1" y="3138"/>
                    <a:pt x="2549" y="3138"/>
                  </a:cubicBezTo>
                  <a:cubicBezTo>
                    <a:pt x="4454" y="3138"/>
                    <a:pt x="4679" y="56"/>
                    <a:pt x="2398" y="5"/>
                  </a:cubicBezTo>
                  <a:cubicBezTo>
                    <a:pt x="2351" y="2"/>
                    <a:pt x="2305" y="0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1432626" y="399690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59" y="1"/>
                  </a:moveTo>
                  <a:cubicBezTo>
                    <a:pt x="256" y="1"/>
                    <a:pt x="1" y="3139"/>
                    <a:pt x="2525" y="3139"/>
                  </a:cubicBezTo>
                  <a:cubicBezTo>
                    <a:pt x="4454" y="3139"/>
                    <a:pt x="4680" y="56"/>
                    <a:pt x="2399" y="6"/>
                  </a:cubicBezTo>
                  <a:cubicBezTo>
                    <a:pt x="2352" y="2"/>
                    <a:pt x="2305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1869062" y="4215547"/>
              <a:ext cx="82854" cy="56115"/>
            </a:xfrm>
            <a:custGeom>
              <a:avLst/>
              <a:gdLst/>
              <a:ahLst/>
              <a:cxnLst/>
              <a:rect l="l" t="t" r="r" b="b"/>
              <a:pathLst>
                <a:path w="3486" h="2361" extrusionOk="0">
                  <a:moveTo>
                    <a:pt x="1666" y="0"/>
                  </a:moveTo>
                  <a:cubicBezTo>
                    <a:pt x="192" y="0"/>
                    <a:pt x="0" y="2336"/>
                    <a:pt x="1882" y="2361"/>
                  </a:cubicBezTo>
                  <a:cubicBezTo>
                    <a:pt x="3310" y="2361"/>
                    <a:pt x="3486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1573003" y="4215547"/>
              <a:ext cx="83448" cy="56115"/>
            </a:xfrm>
            <a:custGeom>
              <a:avLst/>
              <a:gdLst/>
              <a:ahLst/>
              <a:cxnLst/>
              <a:rect l="l" t="t" r="r" b="b"/>
              <a:pathLst>
                <a:path w="3511" h="2361" extrusionOk="0">
                  <a:moveTo>
                    <a:pt x="1666" y="0"/>
                  </a:moveTo>
                  <a:cubicBezTo>
                    <a:pt x="191" y="0"/>
                    <a:pt x="0" y="2336"/>
                    <a:pt x="1907" y="2361"/>
                  </a:cubicBezTo>
                  <a:cubicBezTo>
                    <a:pt x="3335" y="2361"/>
                    <a:pt x="3511" y="55"/>
                    <a:pt x="1781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1387133" y="4075550"/>
              <a:ext cx="83234" cy="5554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7" y="1"/>
                  </a:moveTo>
                  <a:cubicBezTo>
                    <a:pt x="192" y="1"/>
                    <a:pt x="0" y="2336"/>
                    <a:pt x="1882" y="2336"/>
                  </a:cubicBezTo>
                  <a:cubicBezTo>
                    <a:pt x="1890" y="2336"/>
                    <a:pt x="1897" y="2336"/>
                    <a:pt x="1905" y="2336"/>
                  </a:cubicBezTo>
                  <a:cubicBezTo>
                    <a:pt x="3313" y="2336"/>
                    <a:pt x="3502" y="30"/>
                    <a:pt x="1782" y="5"/>
                  </a:cubicBezTo>
                  <a:cubicBezTo>
                    <a:pt x="1743" y="2"/>
                    <a:pt x="1704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2095885" y="4001036"/>
              <a:ext cx="110994" cy="74654"/>
            </a:xfrm>
            <a:custGeom>
              <a:avLst/>
              <a:gdLst/>
              <a:ahLst/>
              <a:cxnLst/>
              <a:rect l="l" t="t" r="r" b="b"/>
              <a:pathLst>
                <a:path w="4670" h="3141" extrusionOk="0">
                  <a:moveTo>
                    <a:pt x="2203" y="1"/>
                  </a:moveTo>
                  <a:cubicBezTo>
                    <a:pt x="244" y="1"/>
                    <a:pt x="0" y="3116"/>
                    <a:pt x="2514" y="3140"/>
                  </a:cubicBezTo>
                  <a:cubicBezTo>
                    <a:pt x="4419" y="3140"/>
                    <a:pt x="4670" y="57"/>
                    <a:pt x="2364" y="7"/>
                  </a:cubicBezTo>
                  <a:cubicBezTo>
                    <a:pt x="2309" y="3"/>
                    <a:pt x="2256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2038841" y="4047551"/>
              <a:ext cx="83448" cy="56139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66" y="1"/>
                  </a:moveTo>
                  <a:cubicBezTo>
                    <a:pt x="191" y="1"/>
                    <a:pt x="1" y="2337"/>
                    <a:pt x="1907" y="2361"/>
                  </a:cubicBezTo>
                  <a:cubicBezTo>
                    <a:pt x="3335" y="2361"/>
                    <a:pt x="3511" y="55"/>
                    <a:pt x="1782" y="5"/>
                  </a:cubicBezTo>
                  <a:cubicBezTo>
                    <a:pt x="1742" y="2"/>
                    <a:pt x="1704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948153" y="3917680"/>
              <a:ext cx="211483" cy="380779"/>
            </a:xfrm>
            <a:custGeom>
              <a:avLst/>
              <a:gdLst/>
              <a:ahLst/>
              <a:cxnLst/>
              <a:rect l="l" t="t" r="r" b="b"/>
              <a:pathLst>
                <a:path w="8898" h="16021" extrusionOk="0">
                  <a:moveTo>
                    <a:pt x="4239" y="1"/>
                  </a:moveTo>
                  <a:cubicBezTo>
                    <a:pt x="3672" y="1"/>
                    <a:pt x="3052" y="99"/>
                    <a:pt x="2431" y="381"/>
                  </a:cubicBezTo>
                  <a:cubicBezTo>
                    <a:pt x="2005" y="582"/>
                    <a:pt x="1629" y="858"/>
                    <a:pt x="1328" y="1183"/>
                  </a:cubicBezTo>
                  <a:cubicBezTo>
                    <a:pt x="1003" y="1484"/>
                    <a:pt x="777" y="1860"/>
                    <a:pt x="602" y="2186"/>
                  </a:cubicBezTo>
                  <a:cubicBezTo>
                    <a:pt x="251" y="2888"/>
                    <a:pt x="125" y="3564"/>
                    <a:pt x="50" y="4166"/>
                  </a:cubicBezTo>
                  <a:cubicBezTo>
                    <a:pt x="0" y="4767"/>
                    <a:pt x="0" y="5344"/>
                    <a:pt x="25" y="5895"/>
                  </a:cubicBezTo>
                  <a:cubicBezTo>
                    <a:pt x="100" y="6973"/>
                    <a:pt x="301" y="7950"/>
                    <a:pt x="552" y="8853"/>
                  </a:cubicBezTo>
                  <a:cubicBezTo>
                    <a:pt x="802" y="9755"/>
                    <a:pt x="1078" y="10557"/>
                    <a:pt x="1354" y="11309"/>
                  </a:cubicBezTo>
                  <a:cubicBezTo>
                    <a:pt x="1930" y="12788"/>
                    <a:pt x="2557" y="13965"/>
                    <a:pt x="3008" y="14767"/>
                  </a:cubicBezTo>
                  <a:cubicBezTo>
                    <a:pt x="3233" y="15194"/>
                    <a:pt x="3434" y="15494"/>
                    <a:pt x="3559" y="15695"/>
                  </a:cubicBezTo>
                  <a:cubicBezTo>
                    <a:pt x="3684" y="15920"/>
                    <a:pt x="3760" y="16021"/>
                    <a:pt x="3760" y="16021"/>
                  </a:cubicBezTo>
                  <a:cubicBezTo>
                    <a:pt x="3760" y="16021"/>
                    <a:pt x="3760" y="15895"/>
                    <a:pt x="3734" y="15645"/>
                  </a:cubicBezTo>
                  <a:cubicBezTo>
                    <a:pt x="3734" y="15394"/>
                    <a:pt x="3709" y="15018"/>
                    <a:pt x="3659" y="14567"/>
                  </a:cubicBezTo>
                  <a:cubicBezTo>
                    <a:pt x="3609" y="14116"/>
                    <a:pt x="3559" y="13564"/>
                    <a:pt x="3509" y="12938"/>
                  </a:cubicBezTo>
                  <a:cubicBezTo>
                    <a:pt x="3434" y="12311"/>
                    <a:pt x="3359" y="11610"/>
                    <a:pt x="3283" y="10833"/>
                  </a:cubicBezTo>
                  <a:cubicBezTo>
                    <a:pt x="3208" y="10081"/>
                    <a:pt x="3133" y="9279"/>
                    <a:pt x="3058" y="8427"/>
                  </a:cubicBezTo>
                  <a:cubicBezTo>
                    <a:pt x="3008" y="7574"/>
                    <a:pt x="2983" y="6697"/>
                    <a:pt x="3033" y="5845"/>
                  </a:cubicBezTo>
                  <a:cubicBezTo>
                    <a:pt x="3058" y="5419"/>
                    <a:pt x="3083" y="4993"/>
                    <a:pt x="3183" y="4617"/>
                  </a:cubicBezTo>
                  <a:cubicBezTo>
                    <a:pt x="3258" y="4241"/>
                    <a:pt x="3359" y="3915"/>
                    <a:pt x="3484" y="3715"/>
                  </a:cubicBezTo>
                  <a:cubicBezTo>
                    <a:pt x="3634" y="3514"/>
                    <a:pt x="3709" y="3464"/>
                    <a:pt x="3810" y="3414"/>
                  </a:cubicBezTo>
                  <a:cubicBezTo>
                    <a:pt x="3892" y="3373"/>
                    <a:pt x="4074" y="3332"/>
                    <a:pt x="4315" y="3332"/>
                  </a:cubicBezTo>
                  <a:cubicBezTo>
                    <a:pt x="4369" y="3332"/>
                    <a:pt x="4427" y="3334"/>
                    <a:pt x="4486" y="3339"/>
                  </a:cubicBezTo>
                  <a:cubicBezTo>
                    <a:pt x="4562" y="3364"/>
                    <a:pt x="4637" y="3364"/>
                    <a:pt x="4737" y="3389"/>
                  </a:cubicBezTo>
                  <a:lnTo>
                    <a:pt x="4837" y="3389"/>
                  </a:lnTo>
                  <a:lnTo>
                    <a:pt x="4937" y="3414"/>
                  </a:lnTo>
                  <a:lnTo>
                    <a:pt x="4988" y="3439"/>
                  </a:lnTo>
                  <a:lnTo>
                    <a:pt x="5038" y="3439"/>
                  </a:lnTo>
                  <a:lnTo>
                    <a:pt x="5113" y="3464"/>
                  </a:lnTo>
                  <a:cubicBezTo>
                    <a:pt x="5163" y="3489"/>
                    <a:pt x="5213" y="3514"/>
                    <a:pt x="5238" y="3539"/>
                  </a:cubicBezTo>
                  <a:cubicBezTo>
                    <a:pt x="5389" y="3615"/>
                    <a:pt x="5464" y="3690"/>
                    <a:pt x="5589" y="3890"/>
                  </a:cubicBezTo>
                  <a:cubicBezTo>
                    <a:pt x="5689" y="4091"/>
                    <a:pt x="5765" y="4417"/>
                    <a:pt x="5815" y="4792"/>
                  </a:cubicBezTo>
                  <a:cubicBezTo>
                    <a:pt x="5840" y="5168"/>
                    <a:pt x="5840" y="5569"/>
                    <a:pt x="5815" y="5996"/>
                  </a:cubicBezTo>
                  <a:cubicBezTo>
                    <a:pt x="5740" y="6848"/>
                    <a:pt x="5589" y="7725"/>
                    <a:pt x="5414" y="8552"/>
                  </a:cubicBezTo>
                  <a:cubicBezTo>
                    <a:pt x="5238" y="9379"/>
                    <a:pt x="5063" y="10181"/>
                    <a:pt x="4862" y="10933"/>
                  </a:cubicBezTo>
                  <a:cubicBezTo>
                    <a:pt x="4511" y="12412"/>
                    <a:pt x="4186" y="13690"/>
                    <a:pt x="3985" y="14592"/>
                  </a:cubicBezTo>
                  <a:cubicBezTo>
                    <a:pt x="3885" y="15043"/>
                    <a:pt x="3835" y="15394"/>
                    <a:pt x="3810" y="15645"/>
                  </a:cubicBezTo>
                  <a:cubicBezTo>
                    <a:pt x="3760" y="15895"/>
                    <a:pt x="3760" y="16021"/>
                    <a:pt x="3760" y="16021"/>
                  </a:cubicBezTo>
                  <a:cubicBezTo>
                    <a:pt x="3760" y="16021"/>
                    <a:pt x="4060" y="15595"/>
                    <a:pt x="4587" y="14843"/>
                  </a:cubicBezTo>
                  <a:cubicBezTo>
                    <a:pt x="5113" y="14091"/>
                    <a:pt x="5865" y="13013"/>
                    <a:pt x="6617" y="11610"/>
                  </a:cubicBezTo>
                  <a:cubicBezTo>
                    <a:pt x="7018" y="10933"/>
                    <a:pt x="7394" y="10156"/>
                    <a:pt x="7770" y="9304"/>
                  </a:cubicBezTo>
                  <a:cubicBezTo>
                    <a:pt x="8120" y="8427"/>
                    <a:pt x="8471" y="7499"/>
                    <a:pt x="8697" y="6422"/>
                  </a:cubicBezTo>
                  <a:cubicBezTo>
                    <a:pt x="8797" y="5895"/>
                    <a:pt x="8897" y="5319"/>
                    <a:pt x="8897" y="4717"/>
                  </a:cubicBezTo>
                  <a:cubicBezTo>
                    <a:pt x="8897" y="4091"/>
                    <a:pt x="8847" y="3389"/>
                    <a:pt x="8547" y="2662"/>
                  </a:cubicBezTo>
                  <a:cubicBezTo>
                    <a:pt x="8271" y="1935"/>
                    <a:pt x="7694" y="1158"/>
                    <a:pt x="6943" y="707"/>
                  </a:cubicBezTo>
                  <a:cubicBezTo>
                    <a:pt x="6767" y="582"/>
                    <a:pt x="6592" y="507"/>
                    <a:pt x="6391" y="432"/>
                  </a:cubicBezTo>
                  <a:lnTo>
                    <a:pt x="6115" y="306"/>
                  </a:lnTo>
                  <a:lnTo>
                    <a:pt x="5790" y="206"/>
                  </a:lnTo>
                  <a:lnTo>
                    <a:pt x="5664" y="181"/>
                  </a:lnTo>
                  <a:lnTo>
                    <a:pt x="5564" y="156"/>
                  </a:lnTo>
                  <a:lnTo>
                    <a:pt x="5414" y="131"/>
                  </a:lnTo>
                  <a:lnTo>
                    <a:pt x="5288" y="106"/>
                  </a:lnTo>
                  <a:cubicBezTo>
                    <a:pt x="5138" y="81"/>
                    <a:pt x="4963" y="56"/>
                    <a:pt x="4787" y="31"/>
                  </a:cubicBezTo>
                  <a:cubicBezTo>
                    <a:pt x="4612" y="12"/>
                    <a:pt x="4428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1037499" y="4294293"/>
              <a:ext cx="316916" cy="300920"/>
            </a:xfrm>
            <a:custGeom>
              <a:avLst/>
              <a:gdLst/>
              <a:ahLst/>
              <a:cxnLst/>
              <a:rect l="l" t="t" r="r" b="b"/>
              <a:pathLst>
                <a:path w="13334" h="12661" extrusionOk="0">
                  <a:moveTo>
                    <a:pt x="1504" y="0"/>
                  </a:moveTo>
                  <a:cubicBezTo>
                    <a:pt x="1028" y="0"/>
                    <a:pt x="627" y="50"/>
                    <a:pt x="376" y="100"/>
                  </a:cubicBezTo>
                  <a:cubicBezTo>
                    <a:pt x="126" y="151"/>
                    <a:pt x="1" y="176"/>
                    <a:pt x="1" y="176"/>
                  </a:cubicBezTo>
                  <a:cubicBezTo>
                    <a:pt x="1" y="1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26" y="226"/>
                    <a:pt x="376" y="276"/>
                  </a:cubicBezTo>
                  <a:cubicBezTo>
                    <a:pt x="602" y="351"/>
                    <a:pt x="953" y="476"/>
                    <a:pt x="1379" y="652"/>
                  </a:cubicBezTo>
                  <a:cubicBezTo>
                    <a:pt x="2206" y="1028"/>
                    <a:pt x="3384" y="1604"/>
                    <a:pt x="4687" y="2406"/>
                  </a:cubicBezTo>
                  <a:cubicBezTo>
                    <a:pt x="5339" y="2807"/>
                    <a:pt x="6041" y="3233"/>
                    <a:pt x="6717" y="3760"/>
                  </a:cubicBezTo>
                  <a:cubicBezTo>
                    <a:pt x="7394" y="4261"/>
                    <a:pt x="8071" y="4812"/>
                    <a:pt x="8672" y="5439"/>
                  </a:cubicBezTo>
                  <a:cubicBezTo>
                    <a:pt x="8948" y="5740"/>
                    <a:pt x="9224" y="6065"/>
                    <a:pt x="9449" y="6391"/>
                  </a:cubicBezTo>
                  <a:cubicBezTo>
                    <a:pt x="9650" y="6717"/>
                    <a:pt x="9800" y="7018"/>
                    <a:pt x="9875" y="7319"/>
                  </a:cubicBezTo>
                  <a:cubicBezTo>
                    <a:pt x="9976" y="7594"/>
                    <a:pt x="9976" y="7845"/>
                    <a:pt x="9925" y="8095"/>
                  </a:cubicBezTo>
                  <a:cubicBezTo>
                    <a:pt x="9875" y="8321"/>
                    <a:pt x="9775" y="8597"/>
                    <a:pt x="9575" y="8872"/>
                  </a:cubicBezTo>
                  <a:lnTo>
                    <a:pt x="9549" y="8923"/>
                  </a:lnTo>
                  <a:lnTo>
                    <a:pt x="9549" y="8923"/>
                  </a:lnTo>
                  <a:lnTo>
                    <a:pt x="9549" y="8923"/>
                  </a:lnTo>
                  <a:lnTo>
                    <a:pt x="9524" y="8948"/>
                  </a:lnTo>
                  <a:cubicBezTo>
                    <a:pt x="9527" y="8945"/>
                    <a:pt x="9529" y="8943"/>
                    <a:pt x="9530" y="8943"/>
                  </a:cubicBezTo>
                  <a:cubicBezTo>
                    <a:pt x="9530" y="8943"/>
                    <a:pt x="9530" y="8945"/>
                    <a:pt x="9529" y="8948"/>
                  </a:cubicBezTo>
                  <a:lnTo>
                    <a:pt x="9529" y="8948"/>
                  </a:lnTo>
                  <a:lnTo>
                    <a:pt x="9424" y="9073"/>
                  </a:lnTo>
                  <a:cubicBezTo>
                    <a:pt x="9374" y="9123"/>
                    <a:pt x="9374" y="9148"/>
                    <a:pt x="9324" y="9198"/>
                  </a:cubicBezTo>
                  <a:cubicBezTo>
                    <a:pt x="9249" y="9273"/>
                    <a:pt x="9174" y="9324"/>
                    <a:pt x="9123" y="9349"/>
                  </a:cubicBezTo>
                  <a:cubicBezTo>
                    <a:pt x="9073" y="9374"/>
                    <a:pt x="9073" y="9374"/>
                    <a:pt x="9023" y="9374"/>
                  </a:cubicBezTo>
                  <a:cubicBezTo>
                    <a:pt x="8998" y="9386"/>
                    <a:pt x="8967" y="9392"/>
                    <a:pt x="8926" y="9392"/>
                  </a:cubicBezTo>
                  <a:cubicBezTo>
                    <a:pt x="8885" y="9392"/>
                    <a:pt x="8835" y="9386"/>
                    <a:pt x="8773" y="9374"/>
                  </a:cubicBezTo>
                  <a:cubicBezTo>
                    <a:pt x="8572" y="9298"/>
                    <a:pt x="8246" y="9148"/>
                    <a:pt x="7920" y="8923"/>
                  </a:cubicBezTo>
                  <a:cubicBezTo>
                    <a:pt x="7595" y="8697"/>
                    <a:pt x="7244" y="8396"/>
                    <a:pt x="6918" y="8095"/>
                  </a:cubicBezTo>
                  <a:cubicBezTo>
                    <a:pt x="6291" y="7494"/>
                    <a:pt x="5665" y="6817"/>
                    <a:pt x="5088" y="6166"/>
                  </a:cubicBezTo>
                  <a:cubicBezTo>
                    <a:pt x="4537" y="5489"/>
                    <a:pt x="3986" y="4837"/>
                    <a:pt x="3509" y="4236"/>
                  </a:cubicBezTo>
                  <a:cubicBezTo>
                    <a:pt x="2507" y="3008"/>
                    <a:pt x="1655" y="1980"/>
                    <a:pt x="1028" y="1253"/>
                  </a:cubicBezTo>
                  <a:cubicBezTo>
                    <a:pt x="727" y="902"/>
                    <a:pt x="452" y="627"/>
                    <a:pt x="276" y="451"/>
                  </a:cubicBezTo>
                  <a:cubicBezTo>
                    <a:pt x="101" y="2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51" y="702"/>
                    <a:pt x="452" y="1604"/>
                  </a:cubicBezTo>
                  <a:cubicBezTo>
                    <a:pt x="752" y="2481"/>
                    <a:pt x="1178" y="3760"/>
                    <a:pt x="1855" y="5238"/>
                  </a:cubicBezTo>
                  <a:cubicBezTo>
                    <a:pt x="2181" y="5990"/>
                    <a:pt x="2582" y="6767"/>
                    <a:pt x="3033" y="7594"/>
                  </a:cubicBezTo>
                  <a:cubicBezTo>
                    <a:pt x="3509" y="8421"/>
                    <a:pt x="4061" y="9273"/>
                    <a:pt x="4762" y="10126"/>
                  </a:cubicBezTo>
                  <a:cubicBezTo>
                    <a:pt x="5113" y="10552"/>
                    <a:pt x="5514" y="10978"/>
                    <a:pt x="5991" y="11379"/>
                  </a:cubicBezTo>
                  <a:cubicBezTo>
                    <a:pt x="6467" y="11780"/>
                    <a:pt x="7018" y="12181"/>
                    <a:pt x="7770" y="12456"/>
                  </a:cubicBezTo>
                  <a:cubicBezTo>
                    <a:pt x="8129" y="12569"/>
                    <a:pt x="8508" y="12661"/>
                    <a:pt x="8944" y="12661"/>
                  </a:cubicBezTo>
                  <a:cubicBezTo>
                    <a:pt x="8995" y="12661"/>
                    <a:pt x="9046" y="12660"/>
                    <a:pt x="9098" y="12657"/>
                  </a:cubicBezTo>
                  <a:cubicBezTo>
                    <a:pt x="9139" y="12659"/>
                    <a:pt x="9180" y="12660"/>
                    <a:pt x="9220" y="12660"/>
                  </a:cubicBezTo>
                  <a:cubicBezTo>
                    <a:pt x="9659" y="12660"/>
                    <a:pt x="10112" y="12540"/>
                    <a:pt x="10502" y="12356"/>
                  </a:cubicBezTo>
                  <a:cubicBezTo>
                    <a:pt x="10928" y="12156"/>
                    <a:pt x="11304" y="11905"/>
                    <a:pt x="11605" y="11629"/>
                  </a:cubicBezTo>
                  <a:cubicBezTo>
                    <a:pt x="11755" y="11504"/>
                    <a:pt x="11905" y="11304"/>
                    <a:pt x="12031" y="11153"/>
                  </a:cubicBezTo>
                  <a:lnTo>
                    <a:pt x="12156" y="11003"/>
                  </a:lnTo>
                  <a:lnTo>
                    <a:pt x="12206" y="10953"/>
                  </a:lnTo>
                  <a:lnTo>
                    <a:pt x="12281" y="10852"/>
                  </a:lnTo>
                  <a:lnTo>
                    <a:pt x="12281" y="10827"/>
                  </a:lnTo>
                  <a:lnTo>
                    <a:pt x="12357" y="10727"/>
                  </a:lnTo>
                  <a:cubicBezTo>
                    <a:pt x="12758" y="10126"/>
                    <a:pt x="13083" y="9399"/>
                    <a:pt x="13209" y="8597"/>
                  </a:cubicBezTo>
                  <a:cubicBezTo>
                    <a:pt x="13334" y="7795"/>
                    <a:pt x="13209" y="6968"/>
                    <a:pt x="12958" y="6291"/>
                  </a:cubicBezTo>
                  <a:cubicBezTo>
                    <a:pt x="12707" y="5589"/>
                    <a:pt x="12331" y="5013"/>
                    <a:pt x="11930" y="4511"/>
                  </a:cubicBezTo>
                  <a:cubicBezTo>
                    <a:pt x="11529" y="4010"/>
                    <a:pt x="11103" y="3609"/>
                    <a:pt x="10652" y="3258"/>
                  </a:cubicBezTo>
                  <a:cubicBezTo>
                    <a:pt x="9775" y="2532"/>
                    <a:pt x="8873" y="2005"/>
                    <a:pt x="7996" y="1579"/>
                  </a:cubicBezTo>
                  <a:cubicBezTo>
                    <a:pt x="7118" y="1178"/>
                    <a:pt x="6266" y="852"/>
                    <a:pt x="5464" y="627"/>
                  </a:cubicBezTo>
                  <a:cubicBezTo>
                    <a:pt x="3860" y="151"/>
                    <a:pt x="248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720000" y="4226980"/>
              <a:ext cx="323476" cy="95926"/>
            </a:xfrm>
            <a:custGeom>
              <a:avLst/>
              <a:gdLst/>
              <a:ahLst/>
              <a:cxnLst/>
              <a:rect l="l" t="t" r="r" b="b"/>
              <a:pathLst>
                <a:path w="13610" h="4036" extrusionOk="0">
                  <a:moveTo>
                    <a:pt x="777" y="0"/>
                  </a:moveTo>
                  <a:lnTo>
                    <a:pt x="0" y="1930"/>
                  </a:lnTo>
                  <a:cubicBezTo>
                    <a:pt x="1529" y="2531"/>
                    <a:pt x="3509" y="3033"/>
                    <a:pt x="5614" y="3409"/>
                  </a:cubicBezTo>
                  <a:cubicBezTo>
                    <a:pt x="7744" y="3810"/>
                    <a:pt x="9950" y="4035"/>
                    <a:pt x="11855" y="4035"/>
                  </a:cubicBezTo>
                  <a:cubicBezTo>
                    <a:pt x="12481" y="4035"/>
                    <a:pt x="13058" y="4010"/>
                    <a:pt x="13609" y="3960"/>
                  </a:cubicBezTo>
                  <a:lnTo>
                    <a:pt x="13384" y="1880"/>
                  </a:lnTo>
                  <a:cubicBezTo>
                    <a:pt x="12932" y="1930"/>
                    <a:pt x="12406" y="1955"/>
                    <a:pt x="11855" y="1955"/>
                  </a:cubicBezTo>
                  <a:cubicBezTo>
                    <a:pt x="10125" y="1955"/>
                    <a:pt x="7995" y="1729"/>
                    <a:pt x="5990" y="1353"/>
                  </a:cubicBezTo>
                  <a:cubicBezTo>
                    <a:pt x="3985" y="1003"/>
                    <a:pt x="2080" y="501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968404" y="4286544"/>
              <a:ext cx="99491" cy="316322"/>
            </a:xfrm>
            <a:custGeom>
              <a:avLst/>
              <a:gdLst/>
              <a:ahLst/>
              <a:cxnLst/>
              <a:rect l="l" t="t" r="r" b="b"/>
              <a:pathLst>
                <a:path w="4186" h="13309" extrusionOk="0">
                  <a:moveTo>
                    <a:pt x="2281" y="0"/>
                  </a:moveTo>
                  <a:cubicBezTo>
                    <a:pt x="777" y="3409"/>
                    <a:pt x="25" y="7544"/>
                    <a:pt x="0" y="11229"/>
                  </a:cubicBezTo>
                  <a:cubicBezTo>
                    <a:pt x="0" y="11930"/>
                    <a:pt x="50" y="12632"/>
                    <a:pt x="101" y="13309"/>
                  </a:cubicBezTo>
                  <a:lnTo>
                    <a:pt x="2181" y="13108"/>
                  </a:lnTo>
                  <a:cubicBezTo>
                    <a:pt x="2131" y="12507"/>
                    <a:pt x="2106" y="11880"/>
                    <a:pt x="2106" y="11229"/>
                  </a:cubicBezTo>
                  <a:cubicBezTo>
                    <a:pt x="2106" y="7845"/>
                    <a:pt x="2832" y="3910"/>
                    <a:pt x="4186" y="853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980312" y="4254361"/>
              <a:ext cx="128107" cy="98920"/>
            </a:xfrm>
            <a:custGeom>
              <a:avLst/>
              <a:gdLst/>
              <a:ahLst/>
              <a:cxnLst/>
              <a:rect l="l" t="t" r="r" b="b"/>
              <a:pathLst>
                <a:path w="5390" h="4162" extrusionOk="0">
                  <a:moveTo>
                    <a:pt x="2707" y="1"/>
                  </a:moveTo>
                  <a:cubicBezTo>
                    <a:pt x="1" y="1"/>
                    <a:pt x="1" y="4161"/>
                    <a:pt x="2707" y="4161"/>
                  </a:cubicBezTo>
                  <a:cubicBezTo>
                    <a:pt x="5389" y="4161"/>
                    <a:pt x="5389" y="1"/>
                    <a:pt x="2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29"/>
          <p:cNvGrpSpPr/>
          <p:nvPr/>
        </p:nvGrpSpPr>
        <p:grpSpPr>
          <a:xfrm rot="5400000" flipH="1">
            <a:off x="6747783" y="2023696"/>
            <a:ext cx="2661231" cy="1000858"/>
            <a:chOff x="720000" y="3829047"/>
            <a:chExt cx="2057547" cy="773819"/>
          </a:xfrm>
        </p:grpSpPr>
        <p:sp>
          <p:nvSpPr>
            <p:cNvPr id="883" name="Google Shape;883;p29"/>
            <p:cNvSpPr/>
            <p:nvPr/>
          </p:nvSpPr>
          <p:spPr>
            <a:xfrm>
              <a:off x="747524" y="4140653"/>
              <a:ext cx="1628264" cy="367137"/>
            </a:xfrm>
            <a:custGeom>
              <a:avLst/>
              <a:gdLst/>
              <a:ahLst/>
              <a:cxnLst/>
              <a:rect l="l" t="t" r="r" b="b"/>
              <a:pathLst>
                <a:path w="68508" h="15447" extrusionOk="0">
                  <a:moveTo>
                    <a:pt x="43313" y="0"/>
                  </a:moveTo>
                  <a:cubicBezTo>
                    <a:pt x="39438" y="0"/>
                    <a:pt x="35566" y="236"/>
                    <a:pt x="31724" y="725"/>
                  </a:cubicBezTo>
                  <a:cubicBezTo>
                    <a:pt x="20271" y="2178"/>
                    <a:pt x="8842" y="6239"/>
                    <a:pt x="446" y="14384"/>
                  </a:cubicBezTo>
                  <a:cubicBezTo>
                    <a:pt x="0" y="14810"/>
                    <a:pt x="424" y="15447"/>
                    <a:pt x="917" y="15447"/>
                  </a:cubicBezTo>
                  <a:cubicBezTo>
                    <a:pt x="1061" y="15447"/>
                    <a:pt x="1212" y="15392"/>
                    <a:pt x="1348" y="15261"/>
                  </a:cubicBezTo>
                  <a:cubicBezTo>
                    <a:pt x="9820" y="7041"/>
                    <a:pt x="21374" y="3206"/>
                    <a:pt x="32927" y="1828"/>
                  </a:cubicBezTo>
                  <a:cubicBezTo>
                    <a:pt x="36361" y="1423"/>
                    <a:pt x="39826" y="1229"/>
                    <a:pt x="43297" y="1229"/>
                  </a:cubicBezTo>
                  <a:cubicBezTo>
                    <a:pt x="51430" y="1229"/>
                    <a:pt x="59595" y="2294"/>
                    <a:pt x="67464" y="4209"/>
                  </a:cubicBezTo>
                  <a:cubicBezTo>
                    <a:pt x="67523" y="4224"/>
                    <a:pt x="67580" y="4231"/>
                    <a:pt x="67634" y="4231"/>
                  </a:cubicBezTo>
                  <a:cubicBezTo>
                    <a:pt x="68284" y="4231"/>
                    <a:pt x="68507" y="3191"/>
                    <a:pt x="67790" y="3006"/>
                  </a:cubicBezTo>
                  <a:cubicBezTo>
                    <a:pt x="59796" y="1063"/>
                    <a:pt x="51548" y="0"/>
                    <a:pt x="433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2336731" y="4176923"/>
              <a:ext cx="440816" cy="166681"/>
            </a:xfrm>
            <a:custGeom>
              <a:avLst/>
              <a:gdLst/>
              <a:ahLst/>
              <a:cxnLst/>
              <a:rect l="l" t="t" r="r" b="b"/>
              <a:pathLst>
                <a:path w="18547" h="7013" extrusionOk="0">
                  <a:moveTo>
                    <a:pt x="6492" y="1"/>
                  </a:moveTo>
                  <a:cubicBezTo>
                    <a:pt x="5890" y="1"/>
                    <a:pt x="5339" y="26"/>
                    <a:pt x="4762" y="101"/>
                  </a:cubicBezTo>
                  <a:cubicBezTo>
                    <a:pt x="4211" y="176"/>
                    <a:pt x="3685" y="277"/>
                    <a:pt x="3183" y="402"/>
                  </a:cubicBezTo>
                  <a:cubicBezTo>
                    <a:pt x="2958" y="477"/>
                    <a:pt x="2707" y="527"/>
                    <a:pt x="2507" y="577"/>
                  </a:cubicBezTo>
                  <a:cubicBezTo>
                    <a:pt x="2281" y="678"/>
                    <a:pt x="2081" y="728"/>
                    <a:pt x="1880" y="828"/>
                  </a:cubicBezTo>
                  <a:cubicBezTo>
                    <a:pt x="1504" y="978"/>
                    <a:pt x="1153" y="1129"/>
                    <a:pt x="878" y="1279"/>
                  </a:cubicBezTo>
                  <a:cubicBezTo>
                    <a:pt x="602" y="1404"/>
                    <a:pt x="376" y="1555"/>
                    <a:pt x="226" y="1655"/>
                  </a:cubicBezTo>
                  <a:cubicBezTo>
                    <a:pt x="76" y="1730"/>
                    <a:pt x="0" y="1805"/>
                    <a:pt x="0" y="1805"/>
                  </a:cubicBezTo>
                  <a:cubicBezTo>
                    <a:pt x="0" y="1805"/>
                    <a:pt x="51" y="1881"/>
                    <a:pt x="176" y="2006"/>
                  </a:cubicBezTo>
                  <a:cubicBezTo>
                    <a:pt x="301" y="2131"/>
                    <a:pt x="502" y="2332"/>
                    <a:pt x="727" y="2507"/>
                  </a:cubicBezTo>
                  <a:cubicBezTo>
                    <a:pt x="978" y="2733"/>
                    <a:pt x="1254" y="2958"/>
                    <a:pt x="1579" y="3209"/>
                  </a:cubicBezTo>
                  <a:cubicBezTo>
                    <a:pt x="1930" y="3434"/>
                    <a:pt x="2281" y="3685"/>
                    <a:pt x="2682" y="3986"/>
                  </a:cubicBezTo>
                  <a:cubicBezTo>
                    <a:pt x="3083" y="4236"/>
                    <a:pt x="3509" y="4512"/>
                    <a:pt x="3960" y="4738"/>
                  </a:cubicBezTo>
                  <a:cubicBezTo>
                    <a:pt x="4412" y="4988"/>
                    <a:pt x="4913" y="5239"/>
                    <a:pt x="5414" y="5439"/>
                  </a:cubicBezTo>
                  <a:cubicBezTo>
                    <a:pt x="6417" y="5866"/>
                    <a:pt x="7519" y="6241"/>
                    <a:pt x="8647" y="6492"/>
                  </a:cubicBezTo>
                  <a:cubicBezTo>
                    <a:pt x="9224" y="6642"/>
                    <a:pt x="9775" y="6743"/>
                    <a:pt x="10351" y="6818"/>
                  </a:cubicBezTo>
                  <a:cubicBezTo>
                    <a:pt x="10928" y="6918"/>
                    <a:pt x="11479" y="6968"/>
                    <a:pt x="12056" y="6993"/>
                  </a:cubicBezTo>
                  <a:cubicBezTo>
                    <a:pt x="12341" y="7006"/>
                    <a:pt x="12624" y="7013"/>
                    <a:pt x="12904" y="7013"/>
                  </a:cubicBezTo>
                  <a:cubicBezTo>
                    <a:pt x="13707" y="7013"/>
                    <a:pt x="14482" y="6961"/>
                    <a:pt x="15189" y="6868"/>
                  </a:cubicBezTo>
                  <a:cubicBezTo>
                    <a:pt x="16141" y="6718"/>
                    <a:pt x="16968" y="6517"/>
                    <a:pt x="17570" y="6342"/>
                  </a:cubicBezTo>
                  <a:cubicBezTo>
                    <a:pt x="17870" y="6241"/>
                    <a:pt x="18121" y="6141"/>
                    <a:pt x="18296" y="6091"/>
                  </a:cubicBezTo>
                  <a:cubicBezTo>
                    <a:pt x="18447" y="6016"/>
                    <a:pt x="18547" y="5966"/>
                    <a:pt x="18547" y="5966"/>
                  </a:cubicBezTo>
                  <a:cubicBezTo>
                    <a:pt x="18547" y="5966"/>
                    <a:pt x="18497" y="5891"/>
                    <a:pt x="18397" y="5740"/>
                  </a:cubicBezTo>
                  <a:cubicBezTo>
                    <a:pt x="18296" y="5615"/>
                    <a:pt x="18146" y="5364"/>
                    <a:pt x="17945" y="5139"/>
                  </a:cubicBezTo>
                  <a:cubicBezTo>
                    <a:pt x="17745" y="4888"/>
                    <a:pt x="17519" y="4612"/>
                    <a:pt x="17219" y="4312"/>
                  </a:cubicBezTo>
                  <a:cubicBezTo>
                    <a:pt x="16918" y="3986"/>
                    <a:pt x="16592" y="3685"/>
                    <a:pt x="16216" y="3384"/>
                  </a:cubicBezTo>
                  <a:cubicBezTo>
                    <a:pt x="15815" y="3058"/>
                    <a:pt x="15414" y="2733"/>
                    <a:pt x="14938" y="2432"/>
                  </a:cubicBezTo>
                  <a:cubicBezTo>
                    <a:pt x="14487" y="2156"/>
                    <a:pt x="13986" y="1881"/>
                    <a:pt x="13459" y="1605"/>
                  </a:cubicBezTo>
                  <a:cubicBezTo>
                    <a:pt x="12958" y="1354"/>
                    <a:pt x="12407" y="1104"/>
                    <a:pt x="11830" y="928"/>
                  </a:cubicBezTo>
                  <a:cubicBezTo>
                    <a:pt x="11254" y="728"/>
                    <a:pt x="10677" y="552"/>
                    <a:pt x="10076" y="402"/>
                  </a:cubicBezTo>
                  <a:cubicBezTo>
                    <a:pt x="9474" y="277"/>
                    <a:pt x="8873" y="176"/>
                    <a:pt x="8271" y="101"/>
                  </a:cubicBezTo>
                  <a:cubicBezTo>
                    <a:pt x="7670" y="26"/>
                    <a:pt x="7068" y="1"/>
                    <a:pt x="6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2160393" y="3951383"/>
              <a:ext cx="378878" cy="230925"/>
            </a:xfrm>
            <a:custGeom>
              <a:avLst/>
              <a:gdLst/>
              <a:ahLst/>
              <a:cxnLst/>
              <a:rect l="l" t="t" r="r" b="b"/>
              <a:pathLst>
                <a:path w="15941" h="9716" extrusionOk="0">
                  <a:moveTo>
                    <a:pt x="13156" y="0"/>
                  </a:moveTo>
                  <a:cubicBezTo>
                    <a:pt x="12955" y="0"/>
                    <a:pt x="12747" y="5"/>
                    <a:pt x="12532" y="16"/>
                  </a:cubicBezTo>
                  <a:cubicBezTo>
                    <a:pt x="12056" y="66"/>
                    <a:pt x="11555" y="116"/>
                    <a:pt x="11029" y="242"/>
                  </a:cubicBezTo>
                  <a:cubicBezTo>
                    <a:pt x="10502" y="342"/>
                    <a:pt x="9951" y="467"/>
                    <a:pt x="9425" y="668"/>
                  </a:cubicBezTo>
                  <a:cubicBezTo>
                    <a:pt x="8873" y="868"/>
                    <a:pt x="8347" y="1069"/>
                    <a:pt x="7821" y="1344"/>
                  </a:cubicBezTo>
                  <a:cubicBezTo>
                    <a:pt x="7294" y="1595"/>
                    <a:pt x="6793" y="1871"/>
                    <a:pt x="6292" y="2197"/>
                  </a:cubicBezTo>
                  <a:cubicBezTo>
                    <a:pt x="5815" y="2522"/>
                    <a:pt x="5364" y="2848"/>
                    <a:pt x="4913" y="3174"/>
                  </a:cubicBezTo>
                  <a:cubicBezTo>
                    <a:pt x="4487" y="3525"/>
                    <a:pt x="4086" y="3901"/>
                    <a:pt x="3710" y="4252"/>
                  </a:cubicBezTo>
                  <a:cubicBezTo>
                    <a:pt x="3334" y="4603"/>
                    <a:pt x="2983" y="4979"/>
                    <a:pt x="2683" y="5354"/>
                  </a:cubicBezTo>
                  <a:cubicBezTo>
                    <a:pt x="2357" y="5705"/>
                    <a:pt x="2081" y="6081"/>
                    <a:pt x="1830" y="6432"/>
                  </a:cubicBezTo>
                  <a:cubicBezTo>
                    <a:pt x="1705" y="6608"/>
                    <a:pt x="1580" y="6783"/>
                    <a:pt x="1455" y="6958"/>
                  </a:cubicBezTo>
                  <a:cubicBezTo>
                    <a:pt x="1329" y="7134"/>
                    <a:pt x="1179" y="7284"/>
                    <a:pt x="1079" y="7460"/>
                  </a:cubicBezTo>
                  <a:cubicBezTo>
                    <a:pt x="828" y="7786"/>
                    <a:pt x="627" y="8086"/>
                    <a:pt x="477" y="8362"/>
                  </a:cubicBezTo>
                  <a:cubicBezTo>
                    <a:pt x="327" y="8613"/>
                    <a:pt x="201" y="8838"/>
                    <a:pt x="126" y="8989"/>
                  </a:cubicBezTo>
                  <a:cubicBezTo>
                    <a:pt x="51" y="9139"/>
                    <a:pt x="1" y="9239"/>
                    <a:pt x="1" y="9239"/>
                  </a:cubicBezTo>
                  <a:cubicBezTo>
                    <a:pt x="1" y="9239"/>
                    <a:pt x="101" y="9264"/>
                    <a:pt x="277" y="9314"/>
                  </a:cubicBezTo>
                  <a:cubicBezTo>
                    <a:pt x="427" y="9365"/>
                    <a:pt x="678" y="9440"/>
                    <a:pt x="978" y="9490"/>
                  </a:cubicBezTo>
                  <a:cubicBezTo>
                    <a:pt x="1279" y="9565"/>
                    <a:pt x="1630" y="9615"/>
                    <a:pt x="2031" y="9665"/>
                  </a:cubicBezTo>
                  <a:cubicBezTo>
                    <a:pt x="2231" y="9690"/>
                    <a:pt x="2432" y="9715"/>
                    <a:pt x="2658" y="9715"/>
                  </a:cubicBezTo>
                  <a:cubicBezTo>
                    <a:pt x="2883" y="9715"/>
                    <a:pt x="3134" y="9690"/>
                    <a:pt x="3384" y="9690"/>
                  </a:cubicBezTo>
                  <a:cubicBezTo>
                    <a:pt x="3886" y="9640"/>
                    <a:pt x="4412" y="9565"/>
                    <a:pt x="4988" y="9465"/>
                  </a:cubicBezTo>
                  <a:cubicBezTo>
                    <a:pt x="5515" y="9339"/>
                    <a:pt x="6041" y="9189"/>
                    <a:pt x="6592" y="8989"/>
                  </a:cubicBezTo>
                  <a:cubicBezTo>
                    <a:pt x="7144" y="8813"/>
                    <a:pt x="7670" y="8588"/>
                    <a:pt x="8171" y="8312"/>
                  </a:cubicBezTo>
                  <a:cubicBezTo>
                    <a:pt x="8698" y="8061"/>
                    <a:pt x="9199" y="7760"/>
                    <a:pt x="9675" y="7460"/>
                  </a:cubicBezTo>
                  <a:cubicBezTo>
                    <a:pt x="10151" y="7159"/>
                    <a:pt x="10602" y="6833"/>
                    <a:pt x="11029" y="6507"/>
                  </a:cubicBezTo>
                  <a:cubicBezTo>
                    <a:pt x="11480" y="6182"/>
                    <a:pt x="11881" y="5831"/>
                    <a:pt x="12257" y="5455"/>
                  </a:cubicBezTo>
                  <a:cubicBezTo>
                    <a:pt x="12633" y="5079"/>
                    <a:pt x="13009" y="4728"/>
                    <a:pt x="13334" y="4352"/>
                  </a:cubicBezTo>
                  <a:cubicBezTo>
                    <a:pt x="13660" y="3976"/>
                    <a:pt x="13961" y="3600"/>
                    <a:pt x="14237" y="3224"/>
                  </a:cubicBezTo>
                  <a:cubicBezTo>
                    <a:pt x="14512" y="2873"/>
                    <a:pt x="14763" y="2522"/>
                    <a:pt x="14963" y="2197"/>
                  </a:cubicBezTo>
                  <a:cubicBezTo>
                    <a:pt x="15189" y="1871"/>
                    <a:pt x="15364" y="1545"/>
                    <a:pt x="15515" y="1269"/>
                  </a:cubicBezTo>
                  <a:cubicBezTo>
                    <a:pt x="15665" y="1019"/>
                    <a:pt x="15765" y="768"/>
                    <a:pt x="15841" y="618"/>
                  </a:cubicBezTo>
                  <a:cubicBezTo>
                    <a:pt x="15916" y="467"/>
                    <a:pt x="15941" y="367"/>
                    <a:pt x="15941" y="367"/>
                  </a:cubicBezTo>
                  <a:cubicBezTo>
                    <a:pt x="15941" y="367"/>
                    <a:pt x="15841" y="342"/>
                    <a:pt x="15690" y="292"/>
                  </a:cubicBezTo>
                  <a:cubicBezTo>
                    <a:pt x="15515" y="267"/>
                    <a:pt x="15264" y="192"/>
                    <a:pt x="14963" y="141"/>
                  </a:cubicBezTo>
                  <a:cubicBezTo>
                    <a:pt x="14494" y="63"/>
                    <a:pt x="13871" y="0"/>
                    <a:pt x="1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2001358" y="4172764"/>
              <a:ext cx="343131" cy="318104"/>
            </a:xfrm>
            <a:custGeom>
              <a:avLst/>
              <a:gdLst/>
              <a:ahLst/>
              <a:cxnLst/>
              <a:rect l="l" t="t" r="r" b="b"/>
              <a:pathLst>
                <a:path w="14437" h="13384" extrusionOk="0">
                  <a:moveTo>
                    <a:pt x="0" y="0"/>
                  </a:moveTo>
                  <a:cubicBezTo>
                    <a:pt x="0" y="0"/>
                    <a:pt x="25" y="101"/>
                    <a:pt x="50" y="276"/>
                  </a:cubicBezTo>
                  <a:cubicBezTo>
                    <a:pt x="100" y="452"/>
                    <a:pt x="151" y="727"/>
                    <a:pt x="251" y="1028"/>
                  </a:cubicBezTo>
                  <a:cubicBezTo>
                    <a:pt x="426" y="1629"/>
                    <a:pt x="777" y="2482"/>
                    <a:pt x="1278" y="3359"/>
                  </a:cubicBezTo>
                  <a:cubicBezTo>
                    <a:pt x="1755" y="4236"/>
                    <a:pt x="2381" y="5188"/>
                    <a:pt x="3133" y="6091"/>
                  </a:cubicBezTo>
                  <a:cubicBezTo>
                    <a:pt x="3885" y="6968"/>
                    <a:pt x="4737" y="7820"/>
                    <a:pt x="5639" y="8597"/>
                  </a:cubicBezTo>
                  <a:cubicBezTo>
                    <a:pt x="6090" y="8973"/>
                    <a:pt x="6567" y="9349"/>
                    <a:pt x="7043" y="9675"/>
                  </a:cubicBezTo>
                  <a:cubicBezTo>
                    <a:pt x="7494" y="10025"/>
                    <a:pt x="7970" y="10326"/>
                    <a:pt x="8446" y="10627"/>
                  </a:cubicBezTo>
                  <a:cubicBezTo>
                    <a:pt x="8922" y="10903"/>
                    <a:pt x="9374" y="11178"/>
                    <a:pt x="9850" y="11429"/>
                  </a:cubicBezTo>
                  <a:cubicBezTo>
                    <a:pt x="10301" y="11655"/>
                    <a:pt x="10752" y="11880"/>
                    <a:pt x="11178" y="12081"/>
                  </a:cubicBezTo>
                  <a:cubicBezTo>
                    <a:pt x="11404" y="12156"/>
                    <a:pt x="11579" y="12256"/>
                    <a:pt x="11805" y="12356"/>
                  </a:cubicBezTo>
                  <a:cubicBezTo>
                    <a:pt x="12005" y="12432"/>
                    <a:pt x="12206" y="12532"/>
                    <a:pt x="12381" y="12607"/>
                  </a:cubicBezTo>
                  <a:cubicBezTo>
                    <a:pt x="12732" y="12757"/>
                    <a:pt x="13108" y="12883"/>
                    <a:pt x="13384" y="13008"/>
                  </a:cubicBezTo>
                  <a:cubicBezTo>
                    <a:pt x="13659" y="13133"/>
                    <a:pt x="13910" y="13208"/>
                    <a:pt x="14085" y="13284"/>
                  </a:cubicBezTo>
                  <a:cubicBezTo>
                    <a:pt x="14261" y="13359"/>
                    <a:pt x="14361" y="13384"/>
                    <a:pt x="14361" y="13384"/>
                  </a:cubicBezTo>
                  <a:cubicBezTo>
                    <a:pt x="14361" y="13384"/>
                    <a:pt x="14386" y="13284"/>
                    <a:pt x="14386" y="13108"/>
                  </a:cubicBezTo>
                  <a:cubicBezTo>
                    <a:pt x="14411" y="12933"/>
                    <a:pt x="14436" y="12657"/>
                    <a:pt x="14436" y="12331"/>
                  </a:cubicBezTo>
                  <a:cubicBezTo>
                    <a:pt x="14436" y="11980"/>
                    <a:pt x="14386" y="11604"/>
                    <a:pt x="14311" y="11153"/>
                  </a:cubicBezTo>
                  <a:cubicBezTo>
                    <a:pt x="14236" y="10677"/>
                    <a:pt x="14110" y="10226"/>
                    <a:pt x="13935" y="9700"/>
                  </a:cubicBezTo>
                  <a:cubicBezTo>
                    <a:pt x="13760" y="9198"/>
                    <a:pt x="13534" y="8672"/>
                    <a:pt x="13258" y="8146"/>
                  </a:cubicBezTo>
                  <a:cubicBezTo>
                    <a:pt x="12983" y="7645"/>
                    <a:pt x="12657" y="7093"/>
                    <a:pt x="12281" y="6592"/>
                  </a:cubicBezTo>
                  <a:cubicBezTo>
                    <a:pt x="11554" y="5564"/>
                    <a:pt x="10652" y="4637"/>
                    <a:pt x="9699" y="3810"/>
                  </a:cubicBezTo>
                  <a:cubicBezTo>
                    <a:pt x="8697" y="2983"/>
                    <a:pt x="7669" y="2281"/>
                    <a:pt x="6592" y="1755"/>
                  </a:cubicBezTo>
                  <a:cubicBezTo>
                    <a:pt x="6065" y="1479"/>
                    <a:pt x="5539" y="1228"/>
                    <a:pt x="5013" y="1028"/>
                  </a:cubicBezTo>
                  <a:cubicBezTo>
                    <a:pt x="4511" y="827"/>
                    <a:pt x="3985" y="677"/>
                    <a:pt x="3509" y="527"/>
                  </a:cubicBezTo>
                  <a:cubicBezTo>
                    <a:pt x="2557" y="251"/>
                    <a:pt x="1704" y="126"/>
                    <a:pt x="1053" y="76"/>
                  </a:cubicBezTo>
                  <a:cubicBezTo>
                    <a:pt x="727" y="25"/>
                    <a:pt x="476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1844082" y="3844520"/>
              <a:ext cx="282382" cy="310380"/>
            </a:xfrm>
            <a:custGeom>
              <a:avLst/>
              <a:gdLst/>
              <a:ahLst/>
              <a:cxnLst/>
              <a:rect l="l" t="t" r="r" b="b"/>
              <a:pathLst>
                <a:path w="11881" h="13059" extrusionOk="0">
                  <a:moveTo>
                    <a:pt x="11755" y="1"/>
                  </a:moveTo>
                  <a:cubicBezTo>
                    <a:pt x="11755" y="1"/>
                    <a:pt x="11655" y="1"/>
                    <a:pt x="11479" y="51"/>
                  </a:cubicBezTo>
                  <a:cubicBezTo>
                    <a:pt x="11329" y="126"/>
                    <a:pt x="11078" y="176"/>
                    <a:pt x="10803" y="276"/>
                  </a:cubicBezTo>
                  <a:cubicBezTo>
                    <a:pt x="10527" y="377"/>
                    <a:pt x="10201" y="502"/>
                    <a:pt x="9850" y="652"/>
                  </a:cubicBezTo>
                  <a:cubicBezTo>
                    <a:pt x="9524" y="803"/>
                    <a:pt x="9148" y="953"/>
                    <a:pt x="8747" y="1129"/>
                  </a:cubicBezTo>
                  <a:cubicBezTo>
                    <a:pt x="8346" y="1329"/>
                    <a:pt x="7945" y="1530"/>
                    <a:pt x="7544" y="1780"/>
                  </a:cubicBezTo>
                  <a:cubicBezTo>
                    <a:pt x="7143" y="2006"/>
                    <a:pt x="6692" y="2256"/>
                    <a:pt x="6291" y="2557"/>
                  </a:cubicBezTo>
                  <a:cubicBezTo>
                    <a:pt x="5890" y="2833"/>
                    <a:pt x="5489" y="3159"/>
                    <a:pt x="5088" y="3485"/>
                  </a:cubicBezTo>
                  <a:cubicBezTo>
                    <a:pt x="4687" y="3835"/>
                    <a:pt x="4286" y="4186"/>
                    <a:pt x="3935" y="4562"/>
                  </a:cubicBezTo>
                  <a:cubicBezTo>
                    <a:pt x="3158" y="5339"/>
                    <a:pt x="2507" y="6191"/>
                    <a:pt x="1930" y="7094"/>
                  </a:cubicBezTo>
                  <a:cubicBezTo>
                    <a:pt x="1630" y="7545"/>
                    <a:pt x="1379" y="7996"/>
                    <a:pt x="1153" y="8447"/>
                  </a:cubicBezTo>
                  <a:cubicBezTo>
                    <a:pt x="928" y="8923"/>
                    <a:pt x="752" y="9374"/>
                    <a:pt x="577" y="9800"/>
                  </a:cubicBezTo>
                  <a:cubicBezTo>
                    <a:pt x="427" y="10251"/>
                    <a:pt x="301" y="10678"/>
                    <a:pt x="226" y="11053"/>
                  </a:cubicBezTo>
                  <a:cubicBezTo>
                    <a:pt x="151" y="11429"/>
                    <a:pt x="101" y="11780"/>
                    <a:pt x="51" y="12081"/>
                  </a:cubicBezTo>
                  <a:cubicBezTo>
                    <a:pt x="26" y="12382"/>
                    <a:pt x="26" y="12632"/>
                    <a:pt x="1" y="12783"/>
                  </a:cubicBezTo>
                  <a:cubicBezTo>
                    <a:pt x="1" y="12958"/>
                    <a:pt x="1" y="13058"/>
                    <a:pt x="1" y="13058"/>
                  </a:cubicBezTo>
                  <a:cubicBezTo>
                    <a:pt x="1" y="13058"/>
                    <a:pt x="101" y="13058"/>
                    <a:pt x="276" y="13033"/>
                  </a:cubicBezTo>
                  <a:cubicBezTo>
                    <a:pt x="427" y="13008"/>
                    <a:pt x="702" y="12983"/>
                    <a:pt x="978" y="12933"/>
                  </a:cubicBezTo>
                  <a:cubicBezTo>
                    <a:pt x="1580" y="12833"/>
                    <a:pt x="2356" y="12582"/>
                    <a:pt x="3209" y="12307"/>
                  </a:cubicBezTo>
                  <a:cubicBezTo>
                    <a:pt x="3635" y="12131"/>
                    <a:pt x="4061" y="11981"/>
                    <a:pt x="4487" y="11755"/>
                  </a:cubicBezTo>
                  <a:cubicBezTo>
                    <a:pt x="4938" y="11555"/>
                    <a:pt x="5389" y="11304"/>
                    <a:pt x="5840" y="11028"/>
                  </a:cubicBezTo>
                  <a:cubicBezTo>
                    <a:pt x="6742" y="10477"/>
                    <a:pt x="7620" y="9750"/>
                    <a:pt x="8397" y="8973"/>
                  </a:cubicBezTo>
                  <a:cubicBezTo>
                    <a:pt x="8798" y="8547"/>
                    <a:pt x="9174" y="8121"/>
                    <a:pt x="9524" y="7670"/>
                  </a:cubicBezTo>
                  <a:cubicBezTo>
                    <a:pt x="9875" y="7244"/>
                    <a:pt x="10176" y="6743"/>
                    <a:pt x="10452" y="6266"/>
                  </a:cubicBezTo>
                  <a:cubicBezTo>
                    <a:pt x="10727" y="5765"/>
                    <a:pt x="10978" y="5289"/>
                    <a:pt x="11154" y="4813"/>
                  </a:cubicBezTo>
                  <a:cubicBezTo>
                    <a:pt x="11354" y="4312"/>
                    <a:pt x="11504" y="3810"/>
                    <a:pt x="11630" y="3359"/>
                  </a:cubicBezTo>
                  <a:cubicBezTo>
                    <a:pt x="11680" y="3109"/>
                    <a:pt x="11730" y="2908"/>
                    <a:pt x="11780" y="2682"/>
                  </a:cubicBezTo>
                  <a:cubicBezTo>
                    <a:pt x="11805" y="2457"/>
                    <a:pt x="11830" y="2256"/>
                    <a:pt x="11830" y="2031"/>
                  </a:cubicBezTo>
                  <a:cubicBezTo>
                    <a:pt x="11880" y="1630"/>
                    <a:pt x="11880" y="1254"/>
                    <a:pt x="11855" y="953"/>
                  </a:cubicBezTo>
                  <a:cubicBezTo>
                    <a:pt x="11855" y="652"/>
                    <a:pt x="11805" y="402"/>
                    <a:pt x="11805" y="251"/>
                  </a:cubicBezTo>
                  <a:cubicBezTo>
                    <a:pt x="11780" y="76"/>
                    <a:pt x="11755" y="1"/>
                    <a:pt x="11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1677893" y="4172764"/>
              <a:ext cx="268668" cy="317510"/>
            </a:xfrm>
            <a:custGeom>
              <a:avLst/>
              <a:gdLst/>
              <a:ahLst/>
              <a:cxnLst/>
              <a:rect l="l" t="t" r="r" b="b"/>
              <a:pathLst>
                <a:path w="11304" h="13359" extrusionOk="0">
                  <a:moveTo>
                    <a:pt x="0" y="0"/>
                  </a:moveTo>
                  <a:cubicBezTo>
                    <a:pt x="0" y="0"/>
                    <a:pt x="25" y="101"/>
                    <a:pt x="25" y="276"/>
                  </a:cubicBezTo>
                  <a:cubicBezTo>
                    <a:pt x="50" y="426"/>
                    <a:pt x="75" y="677"/>
                    <a:pt x="150" y="978"/>
                  </a:cubicBezTo>
                  <a:cubicBezTo>
                    <a:pt x="201" y="1254"/>
                    <a:pt x="276" y="1604"/>
                    <a:pt x="401" y="1980"/>
                  </a:cubicBezTo>
                  <a:cubicBezTo>
                    <a:pt x="451" y="2181"/>
                    <a:pt x="501" y="2356"/>
                    <a:pt x="576" y="2557"/>
                  </a:cubicBezTo>
                  <a:cubicBezTo>
                    <a:pt x="627" y="2757"/>
                    <a:pt x="702" y="2958"/>
                    <a:pt x="752" y="3183"/>
                  </a:cubicBezTo>
                  <a:cubicBezTo>
                    <a:pt x="877" y="3584"/>
                    <a:pt x="1028" y="4010"/>
                    <a:pt x="1203" y="4436"/>
                  </a:cubicBezTo>
                  <a:cubicBezTo>
                    <a:pt x="1228" y="4537"/>
                    <a:pt x="1278" y="4637"/>
                    <a:pt x="1328" y="4737"/>
                  </a:cubicBezTo>
                  <a:cubicBezTo>
                    <a:pt x="1379" y="4863"/>
                    <a:pt x="1429" y="4963"/>
                    <a:pt x="1479" y="5088"/>
                  </a:cubicBezTo>
                  <a:cubicBezTo>
                    <a:pt x="1579" y="5314"/>
                    <a:pt x="1679" y="5539"/>
                    <a:pt x="1780" y="5765"/>
                  </a:cubicBezTo>
                  <a:cubicBezTo>
                    <a:pt x="2005" y="6216"/>
                    <a:pt x="2281" y="6617"/>
                    <a:pt x="2556" y="7068"/>
                  </a:cubicBezTo>
                  <a:cubicBezTo>
                    <a:pt x="2832" y="7519"/>
                    <a:pt x="3133" y="7945"/>
                    <a:pt x="3459" y="8346"/>
                  </a:cubicBezTo>
                  <a:cubicBezTo>
                    <a:pt x="4110" y="9223"/>
                    <a:pt x="4837" y="9975"/>
                    <a:pt x="5639" y="10677"/>
                  </a:cubicBezTo>
                  <a:cubicBezTo>
                    <a:pt x="6065" y="11028"/>
                    <a:pt x="6466" y="11329"/>
                    <a:pt x="6892" y="11604"/>
                  </a:cubicBezTo>
                  <a:cubicBezTo>
                    <a:pt x="7293" y="11880"/>
                    <a:pt x="7744" y="12131"/>
                    <a:pt x="8145" y="12356"/>
                  </a:cubicBezTo>
                  <a:cubicBezTo>
                    <a:pt x="8346" y="12457"/>
                    <a:pt x="8546" y="12557"/>
                    <a:pt x="8747" y="12632"/>
                  </a:cubicBezTo>
                  <a:cubicBezTo>
                    <a:pt x="8947" y="12707"/>
                    <a:pt x="9123" y="12807"/>
                    <a:pt x="9323" y="12858"/>
                  </a:cubicBezTo>
                  <a:cubicBezTo>
                    <a:pt x="9699" y="13008"/>
                    <a:pt x="10025" y="13108"/>
                    <a:pt x="10326" y="13183"/>
                  </a:cubicBezTo>
                  <a:cubicBezTo>
                    <a:pt x="10602" y="13259"/>
                    <a:pt x="10852" y="13284"/>
                    <a:pt x="11028" y="13334"/>
                  </a:cubicBezTo>
                  <a:cubicBezTo>
                    <a:pt x="11178" y="13359"/>
                    <a:pt x="11278" y="13359"/>
                    <a:pt x="11278" y="13359"/>
                  </a:cubicBezTo>
                  <a:cubicBezTo>
                    <a:pt x="11278" y="13359"/>
                    <a:pt x="11303" y="13259"/>
                    <a:pt x="11303" y="13108"/>
                  </a:cubicBezTo>
                  <a:cubicBezTo>
                    <a:pt x="11303" y="12933"/>
                    <a:pt x="11303" y="12682"/>
                    <a:pt x="11303" y="12381"/>
                  </a:cubicBezTo>
                  <a:cubicBezTo>
                    <a:pt x="11278" y="11780"/>
                    <a:pt x="11178" y="11003"/>
                    <a:pt x="11003" y="10126"/>
                  </a:cubicBezTo>
                  <a:cubicBezTo>
                    <a:pt x="10902" y="9675"/>
                    <a:pt x="10802" y="9223"/>
                    <a:pt x="10652" y="8747"/>
                  </a:cubicBezTo>
                  <a:cubicBezTo>
                    <a:pt x="10501" y="8296"/>
                    <a:pt x="10301" y="7795"/>
                    <a:pt x="10100" y="7319"/>
                  </a:cubicBezTo>
                  <a:cubicBezTo>
                    <a:pt x="9674" y="6366"/>
                    <a:pt x="9073" y="5414"/>
                    <a:pt x="8396" y="4512"/>
                  </a:cubicBezTo>
                  <a:cubicBezTo>
                    <a:pt x="8045" y="4086"/>
                    <a:pt x="7669" y="3634"/>
                    <a:pt x="7268" y="3233"/>
                  </a:cubicBezTo>
                  <a:cubicBezTo>
                    <a:pt x="6892" y="2832"/>
                    <a:pt x="6441" y="2482"/>
                    <a:pt x="5990" y="2131"/>
                  </a:cubicBezTo>
                  <a:cubicBezTo>
                    <a:pt x="5790" y="1980"/>
                    <a:pt x="5564" y="1805"/>
                    <a:pt x="5338" y="1655"/>
                  </a:cubicBezTo>
                  <a:cubicBezTo>
                    <a:pt x="5113" y="1504"/>
                    <a:pt x="4887" y="1379"/>
                    <a:pt x="4637" y="1228"/>
                  </a:cubicBezTo>
                  <a:cubicBezTo>
                    <a:pt x="4160" y="978"/>
                    <a:pt x="3684" y="752"/>
                    <a:pt x="3258" y="577"/>
                  </a:cubicBezTo>
                  <a:cubicBezTo>
                    <a:pt x="3033" y="502"/>
                    <a:pt x="2832" y="401"/>
                    <a:pt x="2607" y="351"/>
                  </a:cubicBezTo>
                  <a:cubicBezTo>
                    <a:pt x="2406" y="301"/>
                    <a:pt x="2206" y="251"/>
                    <a:pt x="2005" y="201"/>
                  </a:cubicBezTo>
                  <a:cubicBezTo>
                    <a:pt x="1629" y="126"/>
                    <a:pt x="1278" y="76"/>
                    <a:pt x="977" y="51"/>
                  </a:cubicBezTo>
                  <a:cubicBezTo>
                    <a:pt x="702" y="0"/>
                    <a:pt x="451" y="25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1526583" y="3829047"/>
              <a:ext cx="278793" cy="335977"/>
            </a:xfrm>
            <a:custGeom>
              <a:avLst/>
              <a:gdLst/>
              <a:ahLst/>
              <a:cxnLst/>
              <a:rect l="l" t="t" r="r" b="b"/>
              <a:pathLst>
                <a:path w="11730" h="14136" extrusionOk="0">
                  <a:moveTo>
                    <a:pt x="11554" y="0"/>
                  </a:moveTo>
                  <a:cubicBezTo>
                    <a:pt x="11554" y="0"/>
                    <a:pt x="11454" y="25"/>
                    <a:pt x="11303" y="75"/>
                  </a:cubicBezTo>
                  <a:cubicBezTo>
                    <a:pt x="11153" y="151"/>
                    <a:pt x="10902" y="226"/>
                    <a:pt x="10627" y="351"/>
                  </a:cubicBezTo>
                  <a:cubicBezTo>
                    <a:pt x="10326" y="476"/>
                    <a:pt x="10025" y="627"/>
                    <a:pt x="9674" y="802"/>
                  </a:cubicBezTo>
                  <a:cubicBezTo>
                    <a:pt x="9349" y="978"/>
                    <a:pt x="8973" y="1178"/>
                    <a:pt x="8547" y="1404"/>
                  </a:cubicBezTo>
                  <a:cubicBezTo>
                    <a:pt x="8171" y="1629"/>
                    <a:pt x="7745" y="1880"/>
                    <a:pt x="7369" y="2156"/>
                  </a:cubicBezTo>
                  <a:cubicBezTo>
                    <a:pt x="6968" y="2431"/>
                    <a:pt x="6541" y="2707"/>
                    <a:pt x="6140" y="3033"/>
                  </a:cubicBezTo>
                  <a:cubicBezTo>
                    <a:pt x="5739" y="3359"/>
                    <a:pt x="5338" y="3709"/>
                    <a:pt x="4937" y="4085"/>
                  </a:cubicBezTo>
                  <a:cubicBezTo>
                    <a:pt x="4536" y="4461"/>
                    <a:pt x="4161" y="4862"/>
                    <a:pt x="3810" y="5263"/>
                  </a:cubicBezTo>
                  <a:cubicBezTo>
                    <a:pt x="3058" y="6090"/>
                    <a:pt x="2406" y="6993"/>
                    <a:pt x="1830" y="7945"/>
                  </a:cubicBezTo>
                  <a:cubicBezTo>
                    <a:pt x="1554" y="8421"/>
                    <a:pt x="1328" y="8897"/>
                    <a:pt x="1103" y="9374"/>
                  </a:cubicBezTo>
                  <a:cubicBezTo>
                    <a:pt x="877" y="9875"/>
                    <a:pt x="702" y="10351"/>
                    <a:pt x="551" y="10802"/>
                  </a:cubicBezTo>
                  <a:cubicBezTo>
                    <a:pt x="401" y="11253"/>
                    <a:pt x="276" y="11679"/>
                    <a:pt x="201" y="12080"/>
                  </a:cubicBezTo>
                  <a:cubicBezTo>
                    <a:pt x="125" y="12481"/>
                    <a:pt x="75" y="12832"/>
                    <a:pt x="50" y="13133"/>
                  </a:cubicBezTo>
                  <a:cubicBezTo>
                    <a:pt x="0" y="13434"/>
                    <a:pt x="25" y="13709"/>
                    <a:pt x="0" y="13860"/>
                  </a:cubicBezTo>
                  <a:cubicBezTo>
                    <a:pt x="0" y="14035"/>
                    <a:pt x="0" y="14136"/>
                    <a:pt x="0" y="14136"/>
                  </a:cubicBezTo>
                  <a:cubicBezTo>
                    <a:pt x="0" y="14136"/>
                    <a:pt x="100" y="14136"/>
                    <a:pt x="276" y="14110"/>
                  </a:cubicBezTo>
                  <a:cubicBezTo>
                    <a:pt x="426" y="14060"/>
                    <a:pt x="702" y="14035"/>
                    <a:pt x="1003" y="13960"/>
                  </a:cubicBezTo>
                  <a:cubicBezTo>
                    <a:pt x="1579" y="13835"/>
                    <a:pt x="2381" y="13534"/>
                    <a:pt x="3258" y="13183"/>
                  </a:cubicBezTo>
                  <a:cubicBezTo>
                    <a:pt x="3684" y="13008"/>
                    <a:pt x="4135" y="12807"/>
                    <a:pt x="4562" y="12557"/>
                  </a:cubicBezTo>
                  <a:cubicBezTo>
                    <a:pt x="5013" y="12331"/>
                    <a:pt x="5464" y="12030"/>
                    <a:pt x="5915" y="11704"/>
                  </a:cubicBezTo>
                  <a:cubicBezTo>
                    <a:pt x="6366" y="11404"/>
                    <a:pt x="6817" y="11053"/>
                    <a:pt x="7243" y="10652"/>
                  </a:cubicBezTo>
                  <a:cubicBezTo>
                    <a:pt x="7669" y="10276"/>
                    <a:pt x="8095" y="9850"/>
                    <a:pt x="8471" y="9424"/>
                  </a:cubicBezTo>
                  <a:cubicBezTo>
                    <a:pt x="8872" y="8973"/>
                    <a:pt x="9248" y="8496"/>
                    <a:pt x="9574" y="8020"/>
                  </a:cubicBezTo>
                  <a:cubicBezTo>
                    <a:pt x="9925" y="7544"/>
                    <a:pt x="10226" y="7018"/>
                    <a:pt x="10476" y="6516"/>
                  </a:cubicBezTo>
                  <a:cubicBezTo>
                    <a:pt x="10752" y="5990"/>
                    <a:pt x="10978" y="5489"/>
                    <a:pt x="11153" y="4963"/>
                  </a:cubicBezTo>
                  <a:cubicBezTo>
                    <a:pt x="11328" y="4436"/>
                    <a:pt x="11454" y="3935"/>
                    <a:pt x="11554" y="3459"/>
                  </a:cubicBezTo>
                  <a:cubicBezTo>
                    <a:pt x="11604" y="3208"/>
                    <a:pt x="11654" y="2983"/>
                    <a:pt x="11679" y="2757"/>
                  </a:cubicBezTo>
                  <a:cubicBezTo>
                    <a:pt x="11704" y="2531"/>
                    <a:pt x="11729" y="2306"/>
                    <a:pt x="11729" y="2080"/>
                  </a:cubicBezTo>
                  <a:cubicBezTo>
                    <a:pt x="11729" y="1654"/>
                    <a:pt x="11729" y="1303"/>
                    <a:pt x="11704" y="978"/>
                  </a:cubicBezTo>
                  <a:cubicBezTo>
                    <a:pt x="11679" y="677"/>
                    <a:pt x="11629" y="426"/>
                    <a:pt x="11629" y="251"/>
                  </a:cubicBezTo>
                  <a:cubicBezTo>
                    <a:pt x="11579" y="100"/>
                    <a:pt x="11554" y="0"/>
                    <a:pt x="115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1299023" y="4221608"/>
              <a:ext cx="316322" cy="278199"/>
            </a:xfrm>
            <a:custGeom>
              <a:avLst/>
              <a:gdLst/>
              <a:ahLst/>
              <a:cxnLst/>
              <a:rect l="l" t="t" r="r" b="b"/>
              <a:pathLst>
                <a:path w="13309" h="11705" extrusionOk="0">
                  <a:moveTo>
                    <a:pt x="2005" y="1"/>
                  </a:moveTo>
                  <a:cubicBezTo>
                    <a:pt x="1604" y="1"/>
                    <a:pt x="1253" y="1"/>
                    <a:pt x="952" y="51"/>
                  </a:cubicBezTo>
                  <a:cubicBezTo>
                    <a:pt x="677" y="76"/>
                    <a:pt x="426" y="126"/>
                    <a:pt x="251" y="126"/>
                  </a:cubicBezTo>
                  <a:cubicBezTo>
                    <a:pt x="75" y="176"/>
                    <a:pt x="0" y="201"/>
                    <a:pt x="0" y="201"/>
                  </a:cubicBezTo>
                  <a:cubicBezTo>
                    <a:pt x="0" y="201"/>
                    <a:pt x="25" y="276"/>
                    <a:pt x="75" y="452"/>
                  </a:cubicBezTo>
                  <a:cubicBezTo>
                    <a:pt x="125" y="602"/>
                    <a:pt x="201" y="853"/>
                    <a:pt x="326" y="1128"/>
                  </a:cubicBezTo>
                  <a:cubicBezTo>
                    <a:pt x="426" y="1404"/>
                    <a:pt x="577" y="1705"/>
                    <a:pt x="777" y="2056"/>
                  </a:cubicBezTo>
                  <a:cubicBezTo>
                    <a:pt x="852" y="2231"/>
                    <a:pt x="978" y="2407"/>
                    <a:pt x="1078" y="2607"/>
                  </a:cubicBezTo>
                  <a:cubicBezTo>
                    <a:pt x="1153" y="2782"/>
                    <a:pt x="1253" y="2983"/>
                    <a:pt x="1354" y="3184"/>
                  </a:cubicBezTo>
                  <a:cubicBezTo>
                    <a:pt x="1579" y="3559"/>
                    <a:pt x="1780" y="3935"/>
                    <a:pt x="2030" y="4311"/>
                  </a:cubicBezTo>
                  <a:cubicBezTo>
                    <a:pt x="2281" y="4687"/>
                    <a:pt x="2582" y="5113"/>
                    <a:pt x="2882" y="5514"/>
                  </a:cubicBezTo>
                  <a:cubicBezTo>
                    <a:pt x="3183" y="5915"/>
                    <a:pt x="3534" y="6266"/>
                    <a:pt x="3860" y="6667"/>
                  </a:cubicBezTo>
                  <a:cubicBezTo>
                    <a:pt x="4211" y="7043"/>
                    <a:pt x="4587" y="7419"/>
                    <a:pt x="4988" y="7770"/>
                  </a:cubicBezTo>
                  <a:cubicBezTo>
                    <a:pt x="5364" y="8121"/>
                    <a:pt x="5765" y="8447"/>
                    <a:pt x="6191" y="8773"/>
                  </a:cubicBezTo>
                  <a:cubicBezTo>
                    <a:pt x="6617" y="9073"/>
                    <a:pt x="7043" y="9374"/>
                    <a:pt x="7494" y="9650"/>
                  </a:cubicBezTo>
                  <a:cubicBezTo>
                    <a:pt x="8371" y="10176"/>
                    <a:pt x="9273" y="10627"/>
                    <a:pt x="10100" y="10928"/>
                  </a:cubicBezTo>
                  <a:cubicBezTo>
                    <a:pt x="10953" y="11254"/>
                    <a:pt x="11729" y="11479"/>
                    <a:pt x="12331" y="11580"/>
                  </a:cubicBezTo>
                  <a:cubicBezTo>
                    <a:pt x="12607" y="11630"/>
                    <a:pt x="12882" y="11655"/>
                    <a:pt x="13033" y="11680"/>
                  </a:cubicBezTo>
                  <a:cubicBezTo>
                    <a:pt x="13208" y="11705"/>
                    <a:pt x="13308" y="11705"/>
                    <a:pt x="13308" y="11705"/>
                  </a:cubicBezTo>
                  <a:cubicBezTo>
                    <a:pt x="13308" y="11705"/>
                    <a:pt x="13308" y="11605"/>
                    <a:pt x="13308" y="11454"/>
                  </a:cubicBezTo>
                  <a:cubicBezTo>
                    <a:pt x="13283" y="11279"/>
                    <a:pt x="13283" y="11028"/>
                    <a:pt x="13258" y="10727"/>
                  </a:cubicBezTo>
                  <a:cubicBezTo>
                    <a:pt x="13233" y="10427"/>
                    <a:pt x="13158" y="10076"/>
                    <a:pt x="13083" y="9675"/>
                  </a:cubicBezTo>
                  <a:cubicBezTo>
                    <a:pt x="13008" y="9299"/>
                    <a:pt x="12882" y="8873"/>
                    <a:pt x="12732" y="8447"/>
                  </a:cubicBezTo>
                  <a:cubicBezTo>
                    <a:pt x="12582" y="7996"/>
                    <a:pt x="12406" y="7544"/>
                    <a:pt x="12181" y="7068"/>
                  </a:cubicBezTo>
                  <a:cubicBezTo>
                    <a:pt x="11955" y="6617"/>
                    <a:pt x="11679" y="6141"/>
                    <a:pt x="11404" y="5690"/>
                  </a:cubicBezTo>
                  <a:cubicBezTo>
                    <a:pt x="11103" y="5214"/>
                    <a:pt x="10752" y="4762"/>
                    <a:pt x="10376" y="4336"/>
                  </a:cubicBezTo>
                  <a:cubicBezTo>
                    <a:pt x="10000" y="3910"/>
                    <a:pt x="9599" y="3509"/>
                    <a:pt x="9173" y="3108"/>
                  </a:cubicBezTo>
                  <a:cubicBezTo>
                    <a:pt x="8747" y="2732"/>
                    <a:pt x="8271" y="2356"/>
                    <a:pt x="7820" y="2031"/>
                  </a:cubicBezTo>
                  <a:cubicBezTo>
                    <a:pt x="7344" y="1705"/>
                    <a:pt x="6842" y="1429"/>
                    <a:pt x="6341" y="1178"/>
                  </a:cubicBezTo>
                  <a:cubicBezTo>
                    <a:pt x="5815" y="928"/>
                    <a:pt x="5338" y="702"/>
                    <a:pt x="4812" y="527"/>
                  </a:cubicBezTo>
                  <a:cubicBezTo>
                    <a:pt x="4286" y="351"/>
                    <a:pt x="3785" y="226"/>
                    <a:pt x="3308" y="126"/>
                  </a:cubicBezTo>
                  <a:cubicBezTo>
                    <a:pt x="3058" y="76"/>
                    <a:pt x="2832" y="51"/>
                    <a:pt x="2632" y="26"/>
                  </a:cubicBezTo>
                  <a:cubicBezTo>
                    <a:pt x="2406" y="1"/>
                    <a:pt x="2206" y="1"/>
                    <a:pt x="2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1184650" y="3876108"/>
              <a:ext cx="247824" cy="357416"/>
            </a:xfrm>
            <a:custGeom>
              <a:avLst/>
              <a:gdLst/>
              <a:ahLst/>
              <a:cxnLst/>
              <a:rect l="l" t="t" r="r" b="b"/>
              <a:pathLst>
                <a:path w="10427" h="15038" extrusionOk="0">
                  <a:moveTo>
                    <a:pt x="10276" y="0"/>
                  </a:moveTo>
                  <a:cubicBezTo>
                    <a:pt x="10276" y="0"/>
                    <a:pt x="10176" y="25"/>
                    <a:pt x="10025" y="75"/>
                  </a:cubicBezTo>
                  <a:cubicBezTo>
                    <a:pt x="9850" y="125"/>
                    <a:pt x="9599" y="201"/>
                    <a:pt x="9323" y="326"/>
                  </a:cubicBezTo>
                  <a:cubicBezTo>
                    <a:pt x="9048" y="426"/>
                    <a:pt x="8722" y="577"/>
                    <a:pt x="8346" y="777"/>
                  </a:cubicBezTo>
                  <a:cubicBezTo>
                    <a:pt x="7995" y="952"/>
                    <a:pt x="7619" y="1178"/>
                    <a:pt x="7218" y="1404"/>
                  </a:cubicBezTo>
                  <a:cubicBezTo>
                    <a:pt x="6842" y="1679"/>
                    <a:pt x="6441" y="1955"/>
                    <a:pt x="6040" y="2256"/>
                  </a:cubicBezTo>
                  <a:cubicBezTo>
                    <a:pt x="5639" y="2582"/>
                    <a:pt x="5238" y="2907"/>
                    <a:pt x="4837" y="3283"/>
                  </a:cubicBezTo>
                  <a:cubicBezTo>
                    <a:pt x="4060" y="4035"/>
                    <a:pt x="3358" y="4887"/>
                    <a:pt x="2732" y="5815"/>
                  </a:cubicBezTo>
                  <a:cubicBezTo>
                    <a:pt x="2080" y="6742"/>
                    <a:pt x="1529" y="7745"/>
                    <a:pt x="1128" y="8747"/>
                  </a:cubicBezTo>
                  <a:cubicBezTo>
                    <a:pt x="702" y="9750"/>
                    <a:pt x="401" y="10752"/>
                    <a:pt x="226" y="11679"/>
                  </a:cubicBezTo>
                  <a:cubicBezTo>
                    <a:pt x="50" y="12607"/>
                    <a:pt x="0" y="13434"/>
                    <a:pt x="0" y="14035"/>
                  </a:cubicBezTo>
                  <a:cubicBezTo>
                    <a:pt x="0" y="14336"/>
                    <a:pt x="25" y="14612"/>
                    <a:pt x="25" y="14762"/>
                  </a:cubicBezTo>
                  <a:cubicBezTo>
                    <a:pt x="50" y="14938"/>
                    <a:pt x="50" y="15038"/>
                    <a:pt x="50" y="15038"/>
                  </a:cubicBezTo>
                  <a:cubicBezTo>
                    <a:pt x="50" y="15038"/>
                    <a:pt x="150" y="15013"/>
                    <a:pt x="326" y="14988"/>
                  </a:cubicBezTo>
                  <a:cubicBezTo>
                    <a:pt x="476" y="14938"/>
                    <a:pt x="752" y="14862"/>
                    <a:pt x="1028" y="14762"/>
                  </a:cubicBezTo>
                  <a:cubicBezTo>
                    <a:pt x="1604" y="14562"/>
                    <a:pt x="2381" y="14236"/>
                    <a:pt x="3183" y="13760"/>
                  </a:cubicBezTo>
                  <a:cubicBezTo>
                    <a:pt x="3985" y="13283"/>
                    <a:pt x="4862" y="12682"/>
                    <a:pt x="5664" y="11930"/>
                  </a:cubicBezTo>
                  <a:cubicBezTo>
                    <a:pt x="6466" y="11203"/>
                    <a:pt x="7218" y="10326"/>
                    <a:pt x="7870" y="9374"/>
                  </a:cubicBezTo>
                  <a:cubicBezTo>
                    <a:pt x="8521" y="8421"/>
                    <a:pt x="9073" y="7394"/>
                    <a:pt x="9474" y="6366"/>
                  </a:cubicBezTo>
                  <a:cubicBezTo>
                    <a:pt x="9674" y="5865"/>
                    <a:pt x="9875" y="5364"/>
                    <a:pt x="10000" y="4837"/>
                  </a:cubicBezTo>
                  <a:cubicBezTo>
                    <a:pt x="10125" y="4336"/>
                    <a:pt x="10226" y="3835"/>
                    <a:pt x="10276" y="3384"/>
                  </a:cubicBezTo>
                  <a:cubicBezTo>
                    <a:pt x="10351" y="2907"/>
                    <a:pt x="10401" y="2456"/>
                    <a:pt x="10401" y="2055"/>
                  </a:cubicBezTo>
                  <a:cubicBezTo>
                    <a:pt x="10426" y="1654"/>
                    <a:pt x="10426" y="1303"/>
                    <a:pt x="10401" y="978"/>
                  </a:cubicBezTo>
                  <a:cubicBezTo>
                    <a:pt x="10376" y="677"/>
                    <a:pt x="10351" y="426"/>
                    <a:pt x="10326" y="251"/>
                  </a:cubicBezTo>
                  <a:cubicBezTo>
                    <a:pt x="10301" y="100"/>
                    <a:pt x="10276" y="0"/>
                    <a:pt x="10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2017806" y="4040658"/>
              <a:ext cx="147763" cy="126300"/>
            </a:xfrm>
            <a:custGeom>
              <a:avLst/>
              <a:gdLst/>
              <a:ahLst/>
              <a:cxnLst/>
              <a:rect l="l" t="t" r="r" b="b"/>
              <a:pathLst>
                <a:path w="6217" h="5314" extrusionOk="0">
                  <a:moveTo>
                    <a:pt x="5617" y="1"/>
                  </a:moveTo>
                  <a:cubicBezTo>
                    <a:pt x="5526" y="1"/>
                    <a:pt x="5432" y="36"/>
                    <a:pt x="5348" y="120"/>
                  </a:cubicBezTo>
                  <a:cubicBezTo>
                    <a:pt x="3744" y="1699"/>
                    <a:pt x="2015" y="3152"/>
                    <a:pt x="336" y="4606"/>
                  </a:cubicBezTo>
                  <a:cubicBezTo>
                    <a:pt x="0" y="4882"/>
                    <a:pt x="302" y="5314"/>
                    <a:pt x="641" y="5314"/>
                  </a:cubicBezTo>
                  <a:cubicBezTo>
                    <a:pt x="732" y="5314"/>
                    <a:pt x="827" y="5282"/>
                    <a:pt x="912" y="5207"/>
                  </a:cubicBezTo>
                  <a:cubicBezTo>
                    <a:pt x="2616" y="3729"/>
                    <a:pt x="4321" y="2300"/>
                    <a:pt x="5925" y="721"/>
                  </a:cubicBezTo>
                  <a:cubicBezTo>
                    <a:pt x="6217" y="429"/>
                    <a:pt x="5934" y="1"/>
                    <a:pt x="5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1505809" y="4169294"/>
              <a:ext cx="151542" cy="159171"/>
            </a:xfrm>
            <a:custGeom>
              <a:avLst/>
              <a:gdLst/>
              <a:ahLst/>
              <a:cxnLst/>
              <a:rect l="l" t="t" r="r" b="b"/>
              <a:pathLst>
                <a:path w="6376" h="6697" extrusionOk="0">
                  <a:moveTo>
                    <a:pt x="570" y="0"/>
                  </a:moveTo>
                  <a:cubicBezTo>
                    <a:pt x="272" y="0"/>
                    <a:pt x="1" y="419"/>
                    <a:pt x="248" y="723"/>
                  </a:cubicBezTo>
                  <a:cubicBezTo>
                    <a:pt x="1852" y="2803"/>
                    <a:pt x="3531" y="4808"/>
                    <a:pt x="5461" y="6588"/>
                  </a:cubicBezTo>
                  <a:cubicBezTo>
                    <a:pt x="5548" y="6664"/>
                    <a:pt x="5645" y="6696"/>
                    <a:pt x="5739" y="6696"/>
                  </a:cubicBezTo>
                  <a:cubicBezTo>
                    <a:pt x="6076" y="6696"/>
                    <a:pt x="6376" y="6280"/>
                    <a:pt x="6062" y="5986"/>
                  </a:cubicBezTo>
                  <a:cubicBezTo>
                    <a:pt x="4107" y="4207"/>
                    <a:pt x="2453" y="2227"/>
                    <a:pt x="849" y="146"/>
                  </a:cubicBezTo>
                  <a:cubicBezTo>
                    <a:pt x="764" y="43"/>
                    <a:pt x="666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1398732" y="4029059"/>
              <a:ext cx="102747" cy="160312"/>
            </a:xfrm>
            <a:custGeom>
              <a:avLst/>
              <a:gdLst/>
              <a:ahLst/>
              <a:cxnLst/>
              <a:rect l="l" t="t" r="r" b="b"/>
              <a:pathLst>
                <a:path w="4323" h="6745" extrusionOk="0">
                  <a:moveTo>
                    <a:pt x="3816" y="0"/>
                  </a:moveTo>
                  <a:cubicBezTo>
                    <a:pt x="3649" y="0"/>
                    <a:pt x="3478" y="85"/>
                    <a:pt x="3399" y="282"/>
                  </a:cubicBezTo>
                  <a:cubicBezTo>
                    <a:pt x="2547" y="2337"/>
                    <a:pt x="1369" y="4242"/>
                    <a:pt x="191" y="6122"/>
                  </a:cubicBezTo>
                  <a:cubicBezTo>
                    <a:pt x="0" y="6451"/>
                    <a:pt x="290" y="6745"/>
                    <a:pt x="577" y="6745"/>
                  </a:cubicBezTo>
                  <a:cubicBezTo>
                    <a:pt x="705" y="6745"/>
                    <a:pt x="833" y="6687"/>
                    <a:pt x="918" y="6548"/>
                  </a:cubicBezTo>
                  <a:cubicBezTo>
                    <a:pt x="2146" y="4593"/>
                    <a:pt x="3324" y="2638"/>
                    <a:pt x="4201" y="508"/>
                  </a:cubicBezTo>
                  <a:cubicBezTo>
                    <a:pt x="4323" y="203"/>
                    <a:pt x="4075" y="0"/>
                    <a:pt x="3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1866424" y="4157671"/>
              <a:ext cx="125516" cy="137851"/>
            </a:xfrm>
            <a:custGeom>
              <a:avLst/>
              <a:gdLst/>
              <a:ahLst/>
              <a:cxnLst/>
              <a:rect l="l" t="t" r="r" b="b"/>
              <a:pathLst>
                <a:path w="5281" h="5800" extrusionOk="0">
                  <a:moveTo>
                    <a:pt x="637" y="0"/>
                  </a:moveTo>
                  <a:cubicBezTo>
                    <a:pt x="300" y="0"/>
                    <a:pt x="0" y="417"/>
                    <a:pt x="314" y="711"/>
                  </a:cubicBezTo>
                  <a:cubicBezTo>
                    <a:pt x="1918" y="2139"/>
                    <a:pt x="3020" y="3944"/>
                    <a:pt x="4324" y="5623"/>
                  </a:cubicBezTo>
                  <a:cubicBezTo>
                    <a:pt x="4419" y="5748"/>
                    <a:pt x="4549" y="5799"/>
                    <a:pt x="4677" y="5799"/>
                  </a:cubicBezTo>
                  <a:cubicBezTo>
                    <a:pt x="4985" y="5799"/>
                    <a:pt x="5281" y="5498"/>
                    <a:pt x="5051" y="5197"/>
                  </a:cubicBezTo>
                  <a:cubicBezTo>
                    <a:pt x="3697" y="3467"/>
                    <a:pt x="2569" y="1613"/>
                    <a:pt x="915" y="109"/>
                  </a:cubicBezTo>
                  <a:cubicBezTo>
                    <a:pt x="828" y="33"/>
                    <a:pt x="731" y="0"/>
                    <a:pt x="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1921710" y="425902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35" y="0"/>
                  </a:moveTo>
                  <a:cubicBezTo>
                    <a:pt x="255" y="0"/>
                    <a:pt x="0" y="3138"/>
                    <a:pt x="2524" y="3138"/>
                  </a:cubicBezTo>
                  <a:cubicBezTo>
                    <a:pt x="4429" y="3138"/>
                    <a:pt x="4679" y="81"/>
                    <a:pt x="2374" y="5"/>
                  </a:cubicBezTo>
                  <a:cubicBezTo>
                    <a:pt x="2327" y="2"/>
                    <a:pt x="2280" y="0"/>
                    <a:pt x="2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1567869" y="4287019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60" y="0"/>
                  </a:moveTo>
                  <a:cubicBezTo>
                    <a:pt x="279" y="0"/>
                    <a:pt x="1" y="3138"/>
                    <a:pt x="2549" y="3138"/>
                  </a:cubicBezTo>
                  <a:cubicBezTo>
                    <a:pt x="4454" y="3138"/>
                    <a:pt x="4679" y="56"/>
                    <a:pt x="2398" y="5"/>
                  </a:cubicBezTo>
                  <a:cubicBezTo>
                    <a:pt x="2351" y="2"/>
                    <a:pt x="2305" y="0"/>
                    <a:pt x="2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1432626" y="3996900"/>
              <a:ext cx="111232" cy="74606"/>
            </a:xfrm>
            <a:custGeom>
              <a:avLst/>
              <a:gdLst/>
              <a:ahLst/>
              <a:cxnLst/>
              <a:rect l="l" t="t" r="r" b="b"/>
              <a:pathLst>
                <a:path w="4680" h="3139" extrusionOk="0">
                  <a:moveTo>
                    <a:pt x="2259" y="1"/>
                  </a:moveTo>
                  <a:cubicBezTo>
                    <a:pt x="256" y="1"/>
                    <a:pt x="1" y="3139"/>
                    <a:pt x="2525" y="3139"/>
                  </a:cubicBezTo>
                  <a:cubicBezTo>
                    <a:pt x="4454" y="3139"/>
                    <a:pt x="4680" y="56"/>
                    <a:pt x="2399" y="6"/>
                  </a:cubicBezTo>
                  <a:cubicBezTo>
                    <a:pt x="2352" y="2"/>
                    <a:pt x="2305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1869062" y="4215547"/>
              <a:ext cx="82854" cy="56115"/>
            </a:xfrm>
            <a:custGeom>
              <a:avLst/>
              <a:gdLst/>
              <a:ahLst/>
              <a:cxnLst/>
              <a:rect l="l" t="t" r="r" b="b"/>
              <a:pathLst>
                <a:path w="3486" h="2361" extrusionOk="0">
                  <a:moveTo>
                    <a:pt x="1666" y="0"/>
                  </a:moveTo>
                  <a:cubicBezTo>
                    <a:pt x="192" y="0"/>
                    <a:pt x="0" y="2336"/>
                    <a:pt x="1882" y="2361"/>
                  </a:cubicBezTo>
                  <a:cubicBezTo>
                    <a:pt x="3310" y="2361"/>
                    <a:pt x="3486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1573003" y="4215547"/>
              <a:ext cx="83448" cy="56115"/>
            </a:xfrm>
            <a:custGeom>
              <a:avLst/>
              <a:gdLst/>
              <a:ahLst/>
              <a:cxnLst/>
              <a:rect l="l" t="t" r="r" b="b"/>
              <a:pathLst>
                <a:path w="3511" h="2361" extrusionOk="0">
                  <a:moveTo>
                    <a:pt x="1666" y="0"/>
                  </a:moveTo>
                  <a:cubicBezTo>
                    <a:pt x="191" y="0"/>
                    <a:pt x="0" y="2336"/>
                    <a:pt x="1907" y="2361"/>
                  </a:cubicBezTo>
                  <a:cubicBezTo>
                    <a:pt x="3335" y="2361"/>
                    <a:pt x="3511" y="55"/>
                    <a:pt x="1781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1387133" y="4075550"/>
              <a:ext cx="83234" cy="5554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7" y="1"/>
                  </a:moveTo>
                  <a:cubicBezTo>
                    <a:pt x="192" y="1"/>
                    <a:pt x="0" y="2336"/>
                    <a:pt x="1882" y="2336"/>
                  </a:cubicBezTo>
                  <a:cubicBezTo>
                    <a:pt x="1890" y="2336"/>
                    <a:pt x="1897" y="2336"/>
                    <a:pt x="1905" y="2336"/>
                  </a:cubicBezTo>
                  <a:cubicBezTo>
                    <a:pt x="3313" y="2336"/>
                    <a:pt x="3502" y="30"/>
                    <a:pt x="1782" y="5"/>
                  </a:cubicBezTo>
                  <a:cubicBezTo>
                    <a:pt x="1743" y="2"/>
                    <a:pt x="1704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2095885" y="4001036"/>
              <a:ext cx="110994" cy="74654"/>
            </a:xfrm>
            <a:custGeom>
              <a:avLst/>
              <a:gdLst/>
              <a:ahLst/>
              <a:cxnLst/>
              <a:rect l="l" t="t" r="r" b="b"/>
              <a:pathLst>
                <a:path w="4670" h="3141" extrusionOk="0">
                  <a:moveTo>
                    <a:pt x="2203" y="1"/>
                  </a:moveTo>
                  <a:cubicBezTo>
                    <a:pt x="244" y="1"/>
                    <a:pt x="0" y="3116"/>
                    <a:pt x="2514" y="3140"/>
                  </a:cubicBezTo>
                  <a:cubicBezTo>
                    <a:pt x="4419" y="3140"/>
                    <a:pt x="4670" y="57"/>
                    <a:pt x="2364" y="7"/>
                  </a:cubicBezTo>
                  <a:cubicBezTo>
                    <a:pt x="2309" y="3"/>
                    <a:pt x="2256" y="1"/>
                    <a:pt x="2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038841" y="4047551"/>
              <a:ext cx="83448" cy="56139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66" y="1"/>
                  </a:moveTo>
                  <a:cubicBezTo>
                    <a:pt x="191" y="1"/>
                    <a:pt x="1" y="2337"/>
                    <a:pt x="1907" y="2361"/>
                  </a:cubicBezTo>
                  <a:cubicBezTo>
                    <a:pt x="3335" y="2361"/>
                    <a:pt x="3511" y="55"/>
                    <a:pt x="1782" y="5"/>
                  </a:cubicBezTo>
                  <a:cubicBezTo>
                    <a:pt x="1742" y="2"/>
                    <a:pt x="1704" y="1"/>
                    <a:pt x="1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948153" y="3917680"/>
              <a:ext cx="211483" cy="380779"/>
            </a:xfrm>
            <a:custGeom>
              <a:avLst/>
              <a:gdLst/>
              <a:ahLst/>
              <a:cxnLst/>
              <a:rect l="l" t="t" r="r" b="b"/>
              <a:pathLst>
                <a:path w="8898" h="16021" extrusionOk="0">
                  <a:moveTo>
                    <a:pt x="4239" y="1"/>
                  </a:moveTo>
                  <a:cubicBezTo>
                    <a:pt x="3672" y="1"/>
                    <a:pt x="3052" y="99"/>
                    <a:pt x="2431" y="381"/>
                  </a:cubicBezTo>
                  <a:cubicBezTo>
                    <a:pt x="2005" y="582"/>
                    <a:pt x="1629" y="858"/>
                    <a:pt x="1328" y="1183"/>
                  </a:cubicBezTo>
                  <a:cubicBezTo>
                    <a:pt x="1003" y="1484"/>
                    <a:pt x="777" y="1860"/>
                    <a:pt x="602" y="2186"/>
                  </a:cubicBezTo>
                  <a:cubicBezTo>
                    <a:pt x="251" y="2888"/>
                    <a:pt x="125" y="3564"/>
                    <a:pt x="50" y="4166"/>
                  </a:cubicBezTo>
                  <a:cubicBezTo>
                    <a:pt x="0" y="4767"/>
                    <a:pt x="0" y="5344"/>
                    <a:pt x="25" y="5895"/>
                  </a:cubicBezTo>
                  <a:cubicBezTo>
                    <a:pt x="100" y="6973"/>
                    <a:pt x="301" y="7950"/>
                    <a:pt x="552" y="8853"/>
                  </a:cubicBezTo>
                  <a:cubicBezTo>
                    <a:pt x="802" y="9755"/>
                    <a:pt x="1078" y="10557"/>
                    <a:pt x="1354" y="11309"/>
                  </a:cubicBezTo>
                  <a:cubicBezTo>
                    <a:pt x="1930" y="12788"/>
                    <a:pt x="2557" y="13965"/>
                    <a:pt x="3008" y="14767"/>
                  </a:cubicBezTo>
                  <a:cubicBezTo>
                    <a:pt x="3233" y="15194"/>
                    <a:pt x="3434" y="15494"/>
                    <a:pt x="3559" y="15695"/>
                  </a:cubicBezTo>
                  <a:cubicBezTo>
                    <a:pt x="3684" y="15920"/>
                    <a:pt x="3760" y="16021"/>
                    <a:pt x="3760" y="16021"/>
                  </a:cubicBezTo>
                  <a:cubicBezTo>
                    <a:pt x="3760" y="16021"/>
                    <a:pt x="3760" y="15895"/>
                    <a:pt x="3734" y="15645"/>
                  </a:cubicBezTo>
                  <a:cubicBezTo>
                    <a:pt x="3734" y="15394"/>
                    <a:pt x="3709" y="15018"/>
                    <a:pt x="3659" y="14567"/>
                  </a:cubicBezTo>
                  <a:cubicBezTo>
                    <a:pt x="3609" y="14116"/>
                    <a:pt x="3559" y="13564"/>
                    <a:pt x="3509" y="12938"/>
                  </a:cubicBezTo>
                  <a:cubicBezTo>
                    <a:pt x="3434" y="12311"/>
                    <a:pt x="3359" y="11610"/>
                    <a:pt x="3283" y="10833"/>
                  </a:cubicBezTo>
                  <a:cubicBezTo>
                    <a:pt x="3208" y="10081"/>
                    <a:pt x="3133" y="9279"/>
                    <a:pt x="3058" y="8427"/>
                  </a:cubicBezTo>
                  <a:cubicBezTo>
                    <a:pt x="3008" y="7574"/>
                    <a:pt x="2983" y="6697"/>
                    <a:pt x="3033" y="5845"/>
                  </a:cubicBezTo>
                  <a:cubicBezTo>
                    <a:pt x="3058" y="5419"/>
                    <a:pt x="3083" y="4993"/>
                    <a:pt x="3183" y="4617"/>
                  </a:cubicBezTo>
                  <a:cubicBezTo>
                    <a:pt x="3258" y="4241"/>
                    <a:pt x="3359" y="3915"/>
                    <a:pt x="3484" y="3715"/>
                  </a:cubicBezTo>
                  <a:cubicBezTo>
                    <a:pt x="3634" y="3514"/>
                    <a:pt x="3709" y="3464"/>
                    <a:pt x="3810" y="3414"/>
                  </a:cubicBezTo>
                  <a:cubicBezTo>
                    <a:pt x="3892" y="3373"/>
                    <a:pt x="4074" y="3332"/>
                    <a:pt x="4315" y="3332"/>
                  </a:cubicBezTo>
                  <a:cubicBezTo>
                    <a:pt x="4369" y="3332"/>
                    <a:pt x="4427" y="3334"/>
                    <a:pt x="4486" y="3339"/>
                  </a:cubicBezTo>
                  <a:cubicBezTo>
                    <a:pt x="4562" y="3364"/>
                    <a:pt x="4637" y="3364"/>
                    <a:pt x="4737" y="3389"/>
                  </a:cubicBezTo>
                  <a:lnTo>
                    <a:pt x="4837" y="3389"/>
                  </a:lnTo>
                  <a:lnTo>
                    <a:pt x="4937" y="3414"/>
                  </a:lnTo>
                  <a:lnTo>
                    <a:pt x="4988" y="3439"/>
                  </a:lnTo>
                  <a:lnTo>
                    <a:pt x="5038" y="3439"/>
                  </a:lnTo>
                  <a:lnTo>
                    <a:pt x="5113" y="3464"/>
                  </a:lnTo>
                  <a:cubicBezTo>
                    <a:pt x="5163" y="3489"/>
                    <a:pt x="5213" y="3514"/>
                    <a:pt x="5238" y="3539"/>
                  </a:cubicBezTo>
                  <a:cubicBezTo>
                    <a:pt x="5389" y="3615"/>
                    <a:pt x="5464" y="3690"/>
                    <a:pt x="5589" y="3890"/>
                  </a:cubicBezTo>
                  <a:cubicBezTo>
                    <a:pt x="5689" y="4091"/>
                    <a:pt x="5765" y="4417"/>
                    <a:pt x="5815" y="4792"/>
                  </a:cubicBezTo>
                  <a:cubicBezTo>
                    <a:pt x="5840" y="5168"/>
                    <a:pt x="5840" y="5569"/>
                    <a:pt x="5815" y="5996"/>
                  </a:cubicBezTo>
                  <a:cubicBezTo>
                    <a:pt x="5740" y="6848"/>
                    <a:pt x="5589" y="7725"/>
                    <a:pt x="5414" y="8552"/>
                  </a:cubicBezTo>
                  <a:cubicBezTo>
                    <a:pt x="5238" y="9379"/>
                    <a:pt x="5063" y="10181"/>
                    <a:pt x="4862" y="10933"/>
                  </a:cubicBezTo>
                  <a:cubicBezTo>
                    <a:pt x="4511" y="12412"/>
                    <a:pt x="4186" y="13690"/>
                    <a:pt x="3985" y="14592"/>
                  </a:cubicBezTo>
                  <a:cubicBezTo>
                    <a:pt x="3885" y="15043"/>
                    <a:pt x="3835" y="15394"/>
                    <a:pt x="3810" y="15645"/>
                  </a:cubicBezTo>
                  <a:cubicBezTo>
                    <a:pt x="3760" y="15895"/>
                    <a:pt x="3760" y="16021"/>
                    <a:pt x="3760" y="16021"/>
                  </a:cubicBezTo>
                  <a:cubicBezTo>
                    <a:pt x="3760" y="16021"/>
                    <a:pt x="4060" y="15595"/>
                    <a:pt x="4587" y="14843"/>
                  </a:cubicBezTo>
                  <a:cubicBezTo>
                    <a:pt x="5113" y="14091"/>
                    <a:pt x="5865" y="13013"/>
                    <a:pt x="6617" y="11610"/>
                  </a:cubicBezTo>
                  <a:cubicBezTo>
                    <a:pt x="7018" y="10933"/>
                    <a:pt x="7394" y="10156"/>
                    <a:pt x="7770" y="9304"/>
                  </a:cubicBezTo>
                  <a:cubicBezTo>
                    <a:pt x="8120" y="8427"/>
                    <a:pt x="8471" y="7499"/>
                    <a:pt x="8697" y="6422"/>
                  </a:cubicBezTo>
                  <a:cubicBezTo>
                    <a:pt x="8797" y="5895"/>
                    <a:pt x="8897" y="5319"/>
                    <a:pt x="8897" y="4717"/>
                  </a:cubicBezTo>
                  <a:cubicBezTo>
                    <a:pt x="8897" y="4091"/>
                    <a:pt x="8847" y="3389"/>
                    <a:pt x="8547" y="2662"/>
                  </a:cubicBezTo>
                  <a:cubicBezTo>
                    <a:pt x="8271" y="1935"/>
                    <a:pt x="7694" y="1158"/>
                    <a:pt x="6943" y="707"/>
                  </a:cubicBezTo>
                  <a:cubicBezTo>
                    <a:pt x="6767" y="582"/>
                    <a:pt x="6592" y="507"/>
                    <a:pt x="6391" y="432"/>
                  </a:cubicBezTo>
                  <a:lnTo>
                    <a:pt x="6115" y="306"/>
                  </a:lnTo>
                  <a:lnTo>
                    <a:pt x="5790" y="206"/>
                  </a:lnTo>
                  <a:lnTo>
                    <a:pt x="5664" y="181"/>
                  </a:lnTo>
                  <a:lnTo>
                    <a:pt x="5564" y="156"/>
                  </a:lnTo>
                  <a:lnTo>
                    <a:pt x="5414" y="131"/>
                  </a:lnTo>
                  <a:lnTo>
                    <a:pt x="5288" y="106"/>
                  </a:lnTo>
                  <a:cubicBezTo>
                    <a:pt x="5138" y="81"/>
                    <a:pt x="4963" y="56"/>
                    <a:pt x="4787" y="31"/>
                  </a:cubicBezTo>
                  <a:cubicBezTo>
                    <a:pt x="4612" y="12"/>
                    <a:pt x="4428" y="1"/>
                    <a:pt x="4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1037499" y="4294293"/>
              <a:ext cx="316916" cy="300920"/>
            </a:xfrm>
            <a:custGeom>
              <a:avLst/>
              <a:gdLst/>
              <a:ahLst/>
              <a:cxnLst/>
              <a:rect l="l" t="t" r="r" b="b"/>
              <a:pathLst>
                <a:path w="13334" h="12661" extrusionOk="0">
                  <a:moveTo>
                    <a:pt x="1504" y="0"/>
                  </a:moveTo>
                  <a:cubicBezTo>
                    <a:pt x="1028" y="0"/>
                    <a:pt x="627" y="50"/>
                    <a:pt x="376" y="100"/>
                  </a:cubicBezTo>
                  <a:cubicBezTo>
                    <a:pt x="126" y="151"/>
                    <a:pt x="1" y="176"/>
                    <a:pt x="1" y="176"/>
                  </a:cubicBezTo>
                  <a:cubicBezTo>
                    <a:pt x="1" y="1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26" y="226"/>
                    <a:pt x="376" y="276"/>
                  </a:cubicBezTo>
                  <a:cubicBezTo>
                    <a:pt x="602" y="351"/>
                    <a:pt x="953" y="476"/>
                    <a:pt x="1379" y="652"/>
                  </a:cubicBezTo>
                  <a:cubicBezTo>
                    <a:pt x="2206" y="1028"/>
                    <a:pt x="3384" y="1604"/>
                    <a:pt x="4687" y="2406"/>
                  </a:cubicBezTo>
                  <a:cubicBezTo>
                    <a:pt x="5339" y="2807"/>
                    <a:pt x="6041" y="3233"/>
                    <a:pt x="6717" y="3760"/>
                  </a:cubicBezTo>
                  <a:cubicBezTo>
                    <a:pt x="7394" y="4261"/>
                    <a:pt x="8071" y="4812"/>
                    <a:pt x="8672" y="5439"/>
                  </a:cubicBezTo>
                  <a:cubicBezTo>
                    <a:pt x="8948" y="5740"/>
                    <a:pt x="9224" y="6065"/>
                    <a:pt x="9449" y="6391"/>
                  </a:cubicBezTo>
                  <a:cubicBezTo>
                    <a:pt x="9650" y="6717"/>
                    <a:pt x="9800" y="7018"/>
                    <a:pt x="9875" y="7319"/>
                  </a:cubicBezTo>
                  <a:cubicBezTo>
                    <a:pt x="9976" y="7594"/>
                    <a:pt x="9976" y="7845"/>
                    <a:pt x="9925" y="8095"/>
                  </a:cubicBezTo>
                  <a:cubicBezTo>
                    <a:pt x="9875" y="8321"/>
                    <a:pt x="9775" y="8597"/>
                    <a:pt x="9575" y="8872"/>
                  </a:cubicBezTo>
                  <a:lnTo>
                    <a:pt x="9549" y="8923"/>
                  </a:lnTo>
                  <a:lnTo>
                    <a:pt x="9549" y="8923"/>
                  </a:lnTo>
                  <a:lnTo>
                    <a:pt x="9549" y="8923"/>
                  </a:lnTo>
                  <a:lnTo>
                    <a:pt x="9524" y="8948"/>
                  </a:lnTo>
                  <a:cubicBezTo>
                    <a:pt x="9527" y="8945"/>
                    <a:pt x="9529" y="8943"/>
                    <a:pt x="9530" y="8943"/>
                  </a:cubicBezTo>
                  <a:cubicBezTo>
                    <a:pt x="9530" y="8943"/>
                    <a:pt x="9530" y="8945"/>
                    <a:pt x="9529" y="8948"/>
                  </a:cubicBezTo>
                  <a:lnTo>
                    <a:pt x="9529" y="8948"/>
                  </a:lnTo>
                  <a:lnTo>
                    <a:pt x="9424" y="9073"/>
                  </a:lnTo>
                  <a:cubicBezTo>
                    <a:pt x="9374" y="9123"/>
                    <a:pt x="9374" y="9148"/>
                    <a:pt x="9324" y="9198"/>
                  </a:cubicBezTo>
                  <a:cubicBezTo>
                    <a:pt x="9249" y="9273"/>
                    <a:pt x="9174" y="9324"/>
                    <a:pt x="9123" y="9349"/>
                  </a:cubicBezTo>
                  <a:cubicBezTo>
                    <a:pt x="9073" y="9374"/>
                    <a:pt x="9073" y="9374"/>
                    <a:pt x="9023" y="9374"/>
                  </a:cubicBezTo>
                  <a:cubicBezTo>
                    <a:pt x="8998" y="9386"/>
                    <a:pt x="8967" y="9392"/>
                    <a:pt x="8926" y="9392"/>
                  </a:cubicBezTo>
                  <a:cubicBezTo>
                    <a:pt x="8885" y="9392"/>
                    <a:pt x="8835" y="9386"/>
                    <a:pt x="8773" y="9374"/>
                  </a:cubicBezTo>
                  <a:cubicBezTo>
                    <a:pt x="8572" y="9298"/>
                    <a:pt x="8246" y="9148"/>
                    <a:pt x="7920" y="8923"/>
                  </a:cubicBezTo>
                  <a:cubicBezTo>
                    <a:pt x="7595" y="8697"/>
                    <a:pt x="7244" y="8396"/>
                    <a:pt x="6918" y="8095"/>
                  </a:cubicBezTo>
                  <a:cubicBezTo>
                    <a:pt x="6291" y="7494"/>
                    <a:pt x="5665" y="6817"/>
                    <a:pt x="5088" y="6166"/>
                  </a:cubicBezTo>
                  <a:cubicBezTo>
                    <a:pt x="4537" y="5489"/>
                    <a:pt x="3986" y="4837"/>
                    <a:pt x="3509" y="4236"/>
                  </a:cubicBezTo>
                  <a:cubicBezTo>
                    <a:pt x="2507" y="3008"/>
                    <a:pt x="1655" y="1980"/>
                    <a:pt x="1028" y="1253"/>
                  </a:cubicBezTo>
                  <a:cubicBezTo>
                    <a:pt x="727" y="902"/>
                    <a:pt x="452" y="627"/>
                    <a:pt x="276" y="451"/>
                  </a:cubicBezTo>
                  <a:cubicBezTo>
                    <a:pt x="101" y="276"/>
                    <a:pt x="1" y="176"/>
                    <a:pt x="1" y="176"/>
                  </a:cubicBezTo>
                  <a:lnTo>
                    <a:pt x="1" y="176"/>
                  </a:lnTo>
                  <a:cubicBezTo>
                    <a:pt x="1" y="176"/>
                    <a:pt x="151" y="702"/>
                    <a:pt x="452" y="1604"/>
                  </a:cubicBezTo>
                  <a:cubicBezTo>
                    <a:pt x="752" y="2481"/>
                    <a:pt x="1178" y="3760"/>
                    <a:pt x="1855" y="5238"/>
                  </a:cubicBezTo>
                  <a:cubicBezTo>
                    <a:pt x="2181" y="5990"/>
                    <a:pt x="2582" y="6767"/>
                    <a:pt x="3033" y="7594"/>
                  </a:cubicBezTo>
                  <a:cubicBezTo>
                    <a:pt x="3509" y="8421"/>
                    <a:pt x="4061" y="9273"/>
                    <a:pt x="4762" y="10126"/>
                  </a:cubicBezTo>
                  <a:cubicBezTo>
                    <a:pt x="5113" y="10552"/>
                    <a:pt x="5514" y="10978"/>
                    <a:pt x="5991" y="11379"/>
                  </a:cubicBezTo>
                  <a:cubicBezTo>
                    <a:pt x="6467" y="11780"/>
                    <a:pt x="7018" y="12181"/>
                    <a:pt x="7770" y="12456"/>
                  </a:cubicBezTo>
                  <a:cubicBezTo>
                    <a:pt x="8129" y="12569"/>
                    <a:pt x="8508" y="12661"/>
                    <a:pt x="8944" y="12661"/>
                  </a:cubicBezTo>
                  <a:cubicBezTo>
                    <a:pt x="8995" y="12661"/>
                    <a:pt x="9046" y="12660"/>
                    <a:pt x="9098" y="12657"/>
                  </a:cubicBezTo>
                  <a:cubicBezTo>
                    <a:pt x="9139" y="12659"/>
                    <a:pt x="9180" y="12660"/>
                    <a:pt x="9220" y="12660"/>
                  </a:cubicBezTo>
                  <a:cubicBezTo>
                    <a:pt x="9659" y="12660"/>
                    <a:pt x="10112" y="12540"/>
                    <a:pt x="10502" y="12356"/>
                  </a:cubicBezTo>
                  <a:cubicBezTo>
                    <a:pt x="10928" y="12156"/>
                    <a:pt x="11304" y="11905"/>
                    <a:pt x="11605" y="11629"/>
                  </a:cubicBezTo>
                  <a:cubicBezTo>
                    <a:pt x="11755" y="11504"/>
                    <a:pt x="11905" y="11304"/>
                    <a:pt x="12031" y="11153"/>
                  </a:cubicBezTo>
                  <a:lnTo>
                    <a:pt x="12156" y="11003"/>
                  </a:lnTo>
                  <a:lnTo>
                    <a:pt x="12206" y="10953"/>
                  </a:lnTo>
                  <a:lnTo>
                    <a:pt x="12281" y="10852"/>
                  </a:lnTo>
                  <a:lnTo>
                    <a:pt x="12281" y="10827"/>
                  </a:lnTo>
                  <a:lnTo>
                    <a:pt x="12357" y="10727"/>
                  </a:lnTo>
                  <a:cubicBezTo>
                    <a:pt x="12758" y="10126"/>
                    <a:pt x="13083" y="9399"/>
                    <a:pt x="13209" y="8597"/>
                  </a:cubicBezTo>
                  <a:cubicBezTo>
                    <a:pt x="13334" y="7795"/>
                    <a:pt x="13209" y="6968"/>
                    <a:pt x="12958" y="6291"/>
                  </a:cubicBezTo>
                  <a:cubicBezTo>
                    <a:pt x="12707" y="5589"/>
                    <a:pt x="12331" y="5013"/>
                    <a:pt x="11930" y="4511"/>
                  </a:cubicBezTo>
                  <a:cubicBezTo>
                    <a:pt x="11529" y="4010"/>
                    <a:pt x="11103" y="3609"/>
                    <a:pt x="10652" y="3258"/>
                  </a:cubicBezTo>
                  <a:cubicBezTo>
                    <a:pt x="9775" y="2532"/>
                    <a:pt x="8873" y="2005"/>
                    <a:pt x="7996" y="1579"/>
                  </a:cubicBezTo>
                  <a:cubicBezTo>
                    <a:pt x="7118" y="1178"/>
                    <a:pt x="6266" y="852"/>
                    <a:pt x="5464" y="627"/>
                  </a:cubicBezTo>
                  <a:cubicBezTo>
                    <a:pt x="3860" y="151"/>
                    <a:pt x="248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720000" y="4226980"/>
              <a:ext cx="323476" cy="95926"/>
            </a:xfrm>
            <a:custGeom>
              <a:avLst/>
              <a:gdLst/>
              <a:ahLst/>
              <a:cxnLst/>
              <a:rect l="l" t="t" r="r" b="b"/>
              <a:pathLst>
                <a:path w="13610" h="4036" extrusionOk="0">
                  <a:moveTo>
                    <a:pt x="777" y="0"/>
                  </a:moveTo>
                  <a:lnTo>
                    <a:pt x="0" y="1930"/>
                  </a:lnTo>
                  <a:cubicBezTo>
                    <a:pt x="1529" y="2531"/>
                    <a:pt x="3509" y="3033"/>
                    <a:pt x="5614" y="3409"/>
                  </a:cubicBezTo>
                  <a:cubicBezTo>
                    <a:pt x="7744" y="3810"/>
                    <a:pt x="9950" y="4035"/>
                    <a:pt x="11855" y="4035"/>
                  </a:cubicBezTo>
                  <a:cubicBezTo>
                    <a:pt x="12481" y="4035"/>
                    <a:pt x="13058" y="4010"/>
                    <a:pt x="13609" y="3960"/>
                  </a:cubicBezTo>
                  <a:lnTo>
                    <a:pt x="13384" y="1880"/>
                  </a:lnTo>
                  <a:cubicBezTo>
                    <a:pt x="12932" y="1930"/>
                    <a:pt x="12406" y="1955"/>
                    <a:pt x="11855" y="1955"/>
                  </a:cubicBezTo>
                  <a:cubicBezTo>
                    <a:pt x="10125" y="1955"/>
                    <a:pt x="7995" y="1729"/>
                    <a:pt x="5990" y="1353"/>
                  </a:cubicBezTo>
                  <a:cubicBezTo>
                    <a:pt x="3985" y="1003"/>
                    <a:pt x="2080" y="501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968404" y="4286544"/>
              <a:ext cx="99491" cy="316322"/>
            </a:xfrm>
            <a:custGeom>
              <a:avLst/>
              <a:gdLst/>
              <a:ahLst/>
              <a:cxnLst/>
              <a:rect l="l" t="t" r="r" b="b"/>
              <a:pathLst>
                <a:path w="4186" h="13309" extrusionOk="0">
                  <a:moveTo>
                    <a:pt x="2281" y="0"/>
                  </a:moveTo>
                  <a:cubicBezTo>
                    <a:pt x="777" y="3409"/>
                    <a:pt x="25" y="7544"/>
                    <a:pt x="0" y="11229"/>
                  </a:cubicBezTo>
                  <a:cubicBezTo>
                    <a:pt x="0" y="11930"/>
                    <a:pt x="50" y="12632"/>
                    <a:pt x="101" y="13309"/>
                  </a:cubicBezTo>
                  <a:lnTo>
                    <a:pt x="2181" y="13108"/>
                  </a:lnTo>
                  <a:cubicBezTo>
                    <a:pt x="2131" y="12507"/>
                    <a:pt x="2106" y="11880"/>
                    <a:pt x="2106" y="11229"/>
                  </a:cubicBezTo>
                  <a:cubicBezTo>
                    <a:pt x="2106" y="7845"/>
                    <a:pt x="2832" y="3910"/>
                    <a:pt x="4186" y="853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980312" y="4254361"/>
              <a:ext cx="128107" cy="98920"/>
            </a:xfrm>
            <a:custGeom>
              <a:avLst/>
              <a:gdLst/>
              <a:ahLst/>
              <a:cxnLst/>
              <a:rect l="l" t="t" r="r" b="b"/>
              <a:pathLst>
                <a:path w="5390" h="4162" extrusionOk="0">
                  <a:moveTo>
                    <a:pt x="2707" y="1"/>
                  </a:moveTo>
                  <a:cubicBezTo>
                    <a:pt x="1" y="1"/>
                    <a:pt x="1" y="4161"/>
                    <a:pt x="2707" y="4161"/>
                  </a:cubicBezTo>
                  <a:cubicBezTo>
                    <a:pt x="5389" y="4161"/>
                    <a:pt x="5389" y="1"/>
                    <a:pt x="2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29"/>
          <p:cNvGrpSpPr/>
          <p:nvPr/>
        </p:nvGrpSpPr>
        <p:grpSpPr>
          <a:xfrm rot="-725642">
            <a:off x="344028" y="4262208"/>
            <a:ext cx="1004947" cy="678762"/>
            <a:chOff x="3709915" y="318648"/>
            <a:chExt cx="904827" cy="611139"/>
          </a:xfrm>
        </p:grpSpPr>
        <p:grpSp>
          <p:nvGrpSpPr>
            <p:cNvPr id="910" name="Google Shape;910;p29"/>
            <p:cNvGrpSpPr/>
            <p:nvPr/>
          </p:nvGrpSpPr>
          <p:grpSpPr>
            <a:xfrm rot="-5400000" flipH="1">
              <a:off x="3955441" y="270486"/>
              <a:ext cx="611138" cy="707464"/>
              <a:chOff x="1667110" y="1547045"/>
              <a:chExt cx="1047905" cy="1213698"/>
            </a:xfrm>
          </p:grpSpPr>
          <p:grpSp>
            <p:nvGrpSpPr>
              <p:cNvPr id="911" name="Google Shape;911;p29"/>
              <p:cNvGrpSpPr/>
              <p:nvPr/>
            </p:nvGrpSpPr>
            <p:grpSpPr>
              <a:xfrm>
                <a:off x="1667110" y="1547045"/>
                <a:ext cx="1047905" cy="922064"/>
                <a:chOff x="1627300" y="2234250"/>
                <a:chExt cx="500050" cy="440000"/>
              </a:xfrm>
            </p:grpSpPr>
            <p:sp>
              <p:nvSpPr>
                <p:cNvPr id="912" name="Google Shape;912;p29"/>
                <p:cNvSpPr/>
                <p:nvPr/>
              </p:nvSpPr>
              <p:spPr>
                <a:xfrm rot="-4336066">
                  <a:off x="1769541" y="2297078"/>
                  <a:ext cx="189957" cy="290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5" h="11605" extrusionOk="0">
                      <a:moveTo>
                        <a:pt x="2155" y="0"/>
                      </a:moveTo>
                      <a:cubicBezTo>
                        <a:pt x="2406" y="2507"/>
                        <a:pt x="2506" y="5940"/>
                        <a:pt x="0" y="6943"/>
                      </a:cubicBezTo>
                      <a:cubicBezTo>
                        <a:pt x="2757" y="6943"/>
                        <a:pt x="4336" y="9123"/>
                        <a:pt x="5589" y="11604"/>
                      </a:cubicBezTo>
                      <a:cubicBezTo>
                        <a:pt x="5589" y="9123"/>
                        <a:pt x="5338" y="6617"/>
                        <a:pt x="7594" y="5113"/>
                      </a:cubicBezTo>
                      <a:lnTo>
                        <a:pt x="7594" y="5113"/>
                      </a:lnTo>
                      <a:cubicBezTo>
                        <a:pt x="7536" y="5115"/>
                        <a:pt x="7479" y="5116"/>
                        <a:pt x="7423" y="5116"/>
                      </a:cubicBezTo>
                      <a:cubicBezTo>
                        <a:pt x="4895" y="5116"/>
                        <a:pt x="3381" y="2942"/>
                        <a:pt x="21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29"/>
                <p:cNvSpPr/>
                <p:nvPr/>
              </p:nvSpPr>
              <p:spPr>
                <a:xfrm>
                  <a:off x="2010350" y="2234250"/>
                  <a:ext cx="117000" cy="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8" extrusionOk="0">
                      <a:moveTo>
                        <a:pt x="2235" y="0"/>
                      </a:moveTo>
                      <a:cubicBezTo>
                        <a:pt x="256" y="0"/>
                        <a:pt x="1" y="3138"/>
                        <a:pt x="2524" y="3138"/>
                      </a:cubicBezTo>
                      <a:cubicBezTo>
                        <a:pt x="4429" y="3138"/>
                        <a:pt x="4680" y="80"/>
                        <a:pt x="2374" y="5"/>
                      </a:cubicBezTo>
                      <a:cubicBezTo>
                        <a:pt x="2327" y="2"/>
                        <a:pt x="2281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29"/>
                <p:cNvSpPr/>
                <p:nvPr/>
              </p:nvSpPr>
              <p:spPr>
                <a:xfrm>
                  <a:off x="1627300" y="2615200"/>
                  <a:ext cx="87775" cy="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2362" extrusionOk="0">
                      <a:moveTo>
                        <a:pt x="1689" y="1"/>
                      </a:moveTo>
                      <a:cubicBezTo>
                        <a:pt x="191" y="1"/>
                        <a:pt x="0" y="2337"/>
                        <a:pt x="1907" y="2361"/>
                      </a:cubicBezTo>
                      <a:cubicBezTo>
                        <a:pt x="3335" y="2361"/>
                        <a:pt x="3511" y="55"/>
                        <a:pt x="1806" y="5"/>
                      </a:cubicBezTo>
                      <a:cubicBezTo>
                        <a:pt x="1766" y="2"/>
                        <a:pt x="1727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5" name="Google Shape;915;p29"/>
              <p:cNvSpPr/>
              <p:nvPr/>
            </p:nvSpPr>
            <p:spPr>
              <a:xfrm rot="-5567032">
                <a:off x="2009203" y="2471373"/>
                <a:ext cx="327224" cy="240224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" name="Google Shape;916;p29"/>
            <p:cNvSpPr/>
            <p:nvPr/>
          </p:nvSpPr>
          <p:spPr>
            <a:xfrm rot="167132" flipH="1">
              <a:off x="3713209" y="323201"/>
              <a:ext cx="190766" cy="14008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29"/>
          <p:cNvGrpSpPr/>
          <p:nvPr/>
        </p:nvGrpSpPr>
        <p:grpSpPr>
          <a:xfrm rot="725642" flipH="1">
            <a:off x="7906878" y="288233"/>
            <a:ext cx="1004947" cy="678762"/>
            <a:chOff x="3709915" y="318648"/>
            <a:chExt cx="904827" cy="611139"/>
          </a:xfrm>
        </p:grpSpPr>
        <p:grpSp>
          <p:nvGrpSpPr>
            <p:cNvPr id="918" name="Google Shape;918;p29"/>
            <p:cNvGrpSpPr/>
            <p:nvPr/>
          </p:nvGrpSpPr>
          <p:grpSpPr>
            <a:xfrm rot="-5400000" flipH="1">
              <a:off x="3955441" y="270486"/>
              <a:ext cx="611138" cy="707464"/>
              <a:chOff x="1667110" y="1547045"/>
              <a:chExt cx="1047905" cy="1213698"/>
            </a:xfrm>
          </p:grpSpPr>
          <p:grpSp>
            <p:nvGrpSpPr>
              <p:cNvPr id="919" name="Google Shape;919;p29"/>
              <p:cNvGrpSpPr/>
              <p:nvPr/>
            </p:nvGrpSpPr>
            <p:grpSpPr>
              <a:xfrm>
                <a:off x="1667110" y="1547045"/>
                <a:ext cx="1047905" cy="922064"/>
                <a:chOff x="1627300" y="2234250"/>
                <a:chExt cx="500050" cy="440000"/>
              </a:xfrm>
            </p:grpSpPr>
            <p:sp>
              <p:nvSpPr>
                <p:cNvPr id="920" name="Google Shape;920;p29"/>
                <p:cNvSpPr/>
                <p:nvPr/>
              </p:nvSpPr>
              <p:spPr>
                <a:xfrm rot="-4336066">
                  <a:off x="1769541" y="2297078"/>
                  <a:ext cx="189957" cy="290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5" h="11605" extrusionOk="0">
                      <a:moveTo>
                        <a:pt x="2155" y="0"/>
                      </a:moveTo>
                      <a:cubicBezTo>
                        <a:pt x="2406" y="2507"/>
                        <a:pt x="2506" y="5940"/>
                        <a:pt x="0" y="6943"/>
                      </a:cubicBezTo>
                      <a:cubicBezTo>
                        <a:pt x="2757" y="6943"/>
                        <a:pt x="4336" y="9123"/>
                        <a:pt x="5589" y="11604"/>
                      </a:cubicBezTo>
                      <a:cubicBezTo>
                        <a:pt x="5589" y="9123"/>
                        <a:pt x="5338" y="6617"/>
                        <a:pt x="7594" y="5113"/>
                      </a:cubicBezTo>
                      <a:lnTo>
                        <a:pt x="7594" y="5113"/>
                      </a:lnTo>
                      <a:cubicBezTo>
                        <a:pt x="7536" y="5115"/>
                        <a:pt x="7479" y="5116"/>
                        <a:pt x="7423" y="5116"/>
                      </a:cubicBezTo>
                      <a:cubicBezTo>
                        <a:pt x="4895" y="5116"/>
                        <a:pt x="3381" y="2942"/>
                        <a:pt x="21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29"/>
                <p:cNvSpPr/>
                <p:nvPr/>
              </p:nvSpPr>
              <p:spPr>
                <a:xfrm>
                  <a:off x="2010350" y="2234250"/>
                  <a:ext cx="117000" cy="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8" extrusionOk="0">
                      <a:moveTo>
                        <a:pt x="2235" y="0"/>
                      </a:moveTo>
                      <a:cubicBezTo>
                        <a:pt x="256" y="0"/>
                        <a:pt x="1" y="3138"/>
                        <a:pt x="2524" y="3138"/>
                      </a:cubicBezTo>
                      <a:cubicBezTo>
                        <a:pt x="4429" y="3138"/>
                        <a:pt x="4680" y="80"/>
                        <a:pt x="2374" y="5"/>
                      </a:cubicBezTo>
                      <a:cubicBezTo>
                        <a:pt x="2327" y="2"/>
                        <a:pt x="2281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9"/>
                <p:cNvSpPr/>
                <p:nvPr/>
              </p:nvSpPr>
              <p:spPr>
                <a:xfrm>
                  <a:off x="1627300" y="2615200"/>
                  <a:ext cx="87775" cy="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2362" extrusionOk="0">
                      <a:moveTo>
                        <a:pt x="1689" y="1"/>
                      </a:moveTo>
                      <a:cubicBezTo>
                        <a:pt x="191" y="1"/>
                        <a:pt x="0" y="2337"/>
                        <a:pt x="1907" y="2361"/>
                      </a:cubicBezTo>
                      <a:cubicBezTo>
                        <a:pt x="3335" y="2361"/>
                        <a:pt x="3511" y="55"/>
                        <a:pt x="1806" y="5"/>
                      </a:cubicBezTo>
                      <a:cubicBezTo>
                        <a:pt x="1766" y="2"/>
                        <a:pt x="1727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3" name="Google Shape;923;p29"/>
              <p:cNvSpPr/>
              <p:nvPr/>
            </p:nvSpPr>
            <p:spPr>
              <a:xfrm rot="-5567032">
                <a:off x="2009203" y="2471373"/>
                <a:ext cx="327224" cy="240224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4" name="Google Shape;924;p29"/>
            <p:cNvSpPr/>
            <p:nvPr/>
          </p:nvSpPr>
          <p:spPr>
            <a:xfrm rot="167132" flipH="1">
              <a:off x="3713209" y="323201"/>
              <a:ext cx="190766" cy="14008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a"/>
              <a:buNone/>
              <a:defRPr sz="28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●"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a 46"/>
          <p:cNvSpPr/>
          <p:nvPr/>
        </p:nvSpPr>
        <p:spPr>
          <a:xfrm>
            <a:off x="6215074" y="2857502"/>
            <a:ext cx="642942" cy="57150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4" name="Elipsa 43"/>
          <p:cNvSpPr/>
          <p:nvPr/>
        </p:nvSpPr>
        <p:spPr>
          <a:xfrm>
            <a:off x="2571736" y="2786064"/>
            <a:ext cx="642942" cy="5715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PoljeZBesedilom 39"/>
          <p:cNvSpPr txBox="1"/>
          <p:nvPr/>
        </p:nvSpPr>
        <p:spPr>
          <a:xfrm>
            <a:off x="1500166" y="1643056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rgbClr val="FF0000"/>
                </a:solidFill>
                <a:latin typeface="+mn-lt"/>
                <a:cs typeface="Calibri" pitchFamily="34" charset="0"/>
              </a:rPr>
              <a:t>PRED KATERIMI BESEDAMI PIŠEMO </a:t>
            </a:r>
            <a:r>
              <a:rPr lang="sl-SI" sz="28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Z</a:t>
            </a:r>
            <a:r>
              <a:rPr lang="sl-SI" sz="2800" dirty="0">
                <a:solidFill>
                  <a:srgbClr val="FF0000"/>
                </a:solidFill>
                <a:latin typeface="+mn-lt"/>
                <a:cs typeface="Calibri" pitchFamily="34" charset="0"/>
              </a:rPr>
              <a:t>, PRED KATERIMI PA </a:t>
            </a:r>
            <a:r>
              <a:rPr lang="sl-SI" sz="28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S</a:t>
            </a:r>
            <a:r>
              <a:rPr lang="sl-SI" sz="2800" dirty="0">
                <a:solidFill>
                  <a:srgbClr val="FF0000"/>
                </a:solidFill>
                <a:latin typeface="+mn-lt"/>
                <a:cs typeface="Calibri" pitchFamily="34" charset="0"/>
              </a:rPr>
              <a:t>? </a:t>
            </a:r>
          </a:p>
        </p:txBody>
      </p:sp>
      <p:pic>
        <p:nvPicPr>
          <p:cNvPr id="41" name="Slika 40" descr="4580083e-e28c-4001-b89d-20fa54cf8c93-28111fa1-9e3a-4be0-821e-a5948078e239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357550"/>
            <a:ext cx="1785950" cy="1785950"/>
          </a:xfrm>
          <a:prstGeom prst="rect">
            <a:avLst/>
          </a:prstGeom>
        </p:spPr>
      </p:pic>
      <p:pic>
        <p:nvPicPr>
          <p:cNvPr id="42" name="Slika 41" descr="4580083e-e28c-4001-b89d-20fa54cf8c93-28111fa1-9e3a-4be0-821e-a5948078e239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4414" y="3214692"/>
            <a:ext cx="1785950" cy="1785950"/>
          </a:xfrm>
          <a:prstGeom prst="rect">
            <a:avLst/>
          </a:prstGeom>
        </p:spPr>
      </p:pic>
      <p:sp>
        <p:nvSpPr>
          <p:cNvPr id="43" name="PoljeZBesedilom 42"/>
          <p:cNvSpPr txBox="1"/>
          <p:nvPr/>
        </p:nvSpPr>
        <p:spPr>
          <a:xfrm>
            <a:off x="2643174" y="278606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6600"/>
                </a:solidFill>
              </a:rPr>
              <a:t>S</a:t>
            </a:r>
          </a:p>
        </p:txBody>
      </p:sp>
      <p:sp>
        <p:nvSpPr>
          <p:cNvPr id="45" name="PoljeZBesedilom 44"/>
          <p:cNvSpPr txBox="1"/>
          <p:nvPr/>
        </p:nvSpPr>
        <p:spPr>
          <a:xfrm>
            <a:off x="6215074" y="285750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2">
                    <a:lumMod val="75000"/>
                  </a:schemeClr>
                </a:solidFill>
              </a:rPr>
              <a:t> 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143108" y="100011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dirty="0"/>
              <a:t>Mama nas je slikala ___ </a:t>
            </a:r>
            <a:r>
              <a:rPr lang="sl-SI" sz="1800" b="1" dirty="0"/>
              <a:t>f</a:t>
            </a:r>
            <a:r>
              <a:rPr lang="sl-SI" sz="1800" dirty="0"/>
              <a:t>otoaparatom. </a:t>
            </a:r>
          </a:p>
        </p:txBody>
      </p:sp>
      <p:cxnSp>
        <p:nvCxnSpPr>
          <p:cNvPr id="9" name="Raven puščični konektor 8"/>
          <p:cNvCxnSpPr/>
          <p:nvPr/>
        </p:nvCxnSpPr>
        <p:spPr>
          <a:xfrm rot="10800000" flipV="1">
            <a:off x="4000496" y="1357304"/>
            <a:ext cx="928694" cy="857256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rot="16200000" flipH="1">
            <a:off x="5072066" y="1428742"/>
            <a:ext cx="857256" cy="71438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5643570" y="22145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2">
                    <a:lumMod val="75000"/>
                  </a:schemeClr>
                </a:solidFill>
              </a:rPr>
              <a:t> Z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3571868" y="22145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l-SI" sz="3200" b="1" dirty="0">
                <a:solidFill>
                  <a:srgbClr val="FF6600"/>
                </a:solidFill>
              </a:rPr>
              <a:t>S</a:t>
            </a:r>
          </a:p>
        </p:txBody>
      </p:sp>
      <p:pic>
        <p:nvPicPr>
          <p:cNvPr id="23" name="Slika 22" descr="image-removebg-preview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500312"/>
            <a:ext cx="2172654" cy="2050072"/>
          </a:xfrm>
          <a:prstGeom prst="rect">
            <a:avLst/>
          </a:prstGeom>
        </p:spPr>
      </p:pic>
      <p:sp>
        <p:nvSpPr>
          <p:cNvPr id="24" name="PoljeZBesedilom 23"/>
          <p:cNvSpPr txBox="1"/>
          <p:nvPr/>
        </p:nvSpPr>
        <p:spPr>
          <a:xfrm>
            <a:off x="2214546" y="457201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FF6600"/>
                </a:solidFill>
              </a:rPr>
              <a:t>T</a:t>
            </a:r>
            <a:r>
              <a:rPr lang="sl-SI" sz="2400" dirty="0"/>
              <a:t>A </a:t>
            </a:r>
            <a:r>
              <a:rPr lang="sl-SI" sz="2400" b="1" dirty="0">
                <a:solidFill>
                  <a:srgbClr val="FF6600"/>
                </a:solidFill>
              </a:rPr>
              <a:t>S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H</a:t>
            </a:r>
            <a:r>
              <a:rPr lang="sl-SI" sz="2400" dirty="0"/>
              <a:t>I </a:t>
            </a:r>
            <a:r>
              <a:rPr lang="sl-SI" sz="2400" b="1" dirty="0">
                <a:solidFill>
                  <a:srgbClr val="FF6600"/>
                </a:solidFill>
              </a:rPr>
              <a:t>ŠK</a:t>
            </a:r>
            <a:r>
              <a:rPr lang="sl-SI" sz="2400" dirty="0"/>
              <a:t>A</a:t>
            </a:r>
            <a:r>
              <a:rPr lang="sl-SI" sz="2400" b="1" dirty="0">
                <a:solidFill>
                  <a:srgbClr val="FF6600"/>
                </a:solidFill>
              </a:rPr>
              <a:t>F</a:t>
            </a:r>
            <a:r>
              <a:rPr lang="sl-SI" sz="2400" dirty="0"/>
              <a:t>E</a:t>
            </a:r>
            <a:r>
              <a:rPr lang="sl-SI" sz="2400" b="1" dirty="0">
                <a:solidFill>
                  <a:srgbClr val="FF6600"/>
                </a:solidFill>
              </a:rPr>
              <a:t>C</a:t>
            </a:r>
            <a:r>
              <a:rPr lang="sl-SI" sz="2400" dirty="0"/>
              <a:t> </a:t>
            </a:r>
            <a:r>
              <a:rPr lang="sl-SI" sz="2400" b="1" dirty="0">
                <a:solidFill>
                  <a:srgbClr val="FF6600"/>
                </a:solidFill>
              </a:rPr>
              <a:t>P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ŠČ</a:t>
            </a:r>
            <a:r>
              <a:rPr lang="sl-SI" sz="2400" dirty="0"/>
              <a:t>A. </a:t>
            </a:r>
          </a:p>
        </p:txBody>
      </p:sp>
      <p:sp>
        <p:nvSpPr>
          <p:cNvPr id="25" name="Elipsa 24"/>
          <p:cNvSpPr/>
          <p:nvPr/>
        </p:nvSpPr>
        <p:spPr>
          <a:xfrm>
            <a:off x="3571868" y="2285998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500166" y="100011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dirty="0"/>
              <a:t>Na dopust se bom odpravila ___ </a:t>
            </a:r>
            <a:r>
              <a:rPr lang="sl-SI" sz="1800" b="1" dirty="0"/>
              <a:t>m</a:t>
            </a:r>
            <a:r>
              <a:rPr lang="sl-SI" sz="1800" dirty="0"/>
              <a:t>otorjem. </a:t>
            </a:r>
          </a:p>
        </p:txBody>
      </p:sp>
      <p:cxnSp>
        <p:nvCxnSpPr>
          <p:cNvPr id="9" name="Raven puščični konektor 8"/>
          <p:cNvCxnSpPr/>
          <p:nvPr/>
        </p:nvCxnSpPr>
        <p:spPr>
          <a:xfrm rot="10800000" flipV="1">
            <a:off x="4000496" y="1357304"/>
            <a:ext cx="928694" cy="857256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rot="16200000" flipH="1">
            <a:off x="5072066" y="1428742"/>
            <a:ext cx="857256" cy="71438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5643570" y="22145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2">
                    <a:lumMod val="75000"/>
                  </a:schemeClr>
                </a:solidFill>
              </a:rPr>
              <a:t> Z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3571868" y="22145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l-SI" sz="3200" b="1" dirty="0">
                <a:solidFill>
                  <a:srgbClr val="FF6600"/>
                </a:solidFill>
              </a:rPr>
              <a:t>S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2214546" y="457201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FF6600"/>
                </a:solidFill>
              </a:rPr>
              <a:t>T</a:t>
            </a:r>
            <a:r>
              <a:rPr lang="sl-SI" sz="2400" dirty="0"/>
              <a:t>A </a:t>
            </a:r>
            <a:r>
              <a:rPr lang="sl-SI" sz="2400" b="1" dirty="0">
                <a:solidFill>
                  <a:srgbClr val="FF6600"/>
                </a:solidFill>
              </a:rPr>
              <a:t>S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H</a:t>
            </a:r>
            <a:r>
              <a:rPr lang="sl-SI" sz="2400" dirty="0"/>
              <a:t>I </a:t>
            </a:r>
            <a:r>
              <a:rPr lang="sl-SI" sz="2400" b="1" dirty="0">
                <a:solidFill>
                  <a:srgbClr val="FF6600"/>
                </a:solidFill>
              </a:rPr>
              <a:t>ŠK</a:t>
            </a:r>
            <a:r>
              <a:rPr lang="sl-SI" sz="2400" dirty="0"/>
              <a:t>A</a:t>
            </a:r>
            <a:r>
              <a:rPr lang="sl-SI" sz="2400" b="1" dirty="0">
                <a:solidFill>
                  <a:srgbClr val="FF6600"/>
                </a:solidFill>
              </a:rPr>
              <a:t>F</a:t>
            </a:r>
            <a:r>
              <a:rPr lang="sl-SI" sz="2400" dirty="0"/>
              <a:t>E</a:t>
            </a:r>
            <a:r>
              <a:rPr lang="sl-SI" sz="2400" b="1" dirty="0">
                <a:solidFill>
                  <a:srgbClr val="FF6600"/>
                </a:solidFill>
              </a:rPr>
              <a:t>C</a:t>
            </a:r>
            <a:r>
              <a:rPr lang="sl-SI" sz="2400" dirty="0"/>
              <a:t> </a:t>
            </a:r>
            <a:r>
              <a:rPr lang="sl-SI" sz="2400" b="1" dirty="0">
                <a:solidFill>
                  <a:srgbClr val="FF6600"/>
                </a:solidFill>
              </a:rPr>
              <a:t>P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ŠČ</a:t>
            </a:r>
            <a:r>
              <a:rPr lang="sl-SI" sz="2400" dirty="0"/>
              <a:t>A. </a:t>
            </a:r>
          </a:p>
        </p:txBody>
      </p:sp>
      <p:sp>
        <p:nvSpPr>
          <p:cNvPr id="25" name="Elipsa 24"/>
          <p:cNvSpPr/>
          <p:nvPr/>
        </p:nvSpPr>
        <p:spPr>
          <a:xfrm>
            <a:off x="5715008" y="2285998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 descr="image-removebg-preview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714626"/>
            <a:ext cx="2018411" cy="1733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285984" y="100011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dirty="0"/>
              <a:t>V zvezek pišem ___ </a:t>
            </a:r>
            <a:r>
              <a:rPr lang="sl-SI" sz="1800" b="1" dirty="0"/>
              <a:t>s</a:t>
            </a:r>
            <a:r>
              <a:rPr lang="sl-SI" sz="1800" dirty="0"/>
              <a:t>vinčnikom. </a:t>
            </a:r>
          </a:p>
        </p:txBody>
      </p:sp>
      <p:cxnSp>
        <p:nvCxnSpPr>
          <p:cNvPr id="9" name="Raven puščični konektor 8"/>
          <p:cNvCxnSpPr/>
          <p:nvPr/>
        </p:nvCxnSpPr>
        <p:spPr>
          <a:xfrm rot="10800000" flipV="1">
            <a:off x="4000496" y="1357304"/>
            <a:ext cx="928694" cy="857256"/>
          </a:xfrm>
          <a:prstGeom prst="straightConnector1">
            <a:avLst/>
          </a:prstGeom>
          <a:ln w="190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rot="16200000" flipH="1">
            <a:off x="5072066" y="1428742"/>
            <a:ext cx="857256" cy="714380"/>
          </a:xfrm>
          <a:prstGeom prst="straightConnector1">
            <a:avLst/>
          </a:prstGeom>
          <a:ln w="190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5643570" y="22145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2">
                    <a:lumMod val="75000"/>
                  </a:schemeClr>
                </a:solidFill>
              </a:rPr>
              <a:t> Z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3571868" y="22145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sl-SI" sz="3200" b="1" dirty="0">
                <a:solidFill>
                  <a:srgbClr val="FF6600"/>
                </a:solidFill>
              </a:rPr>
              <a:t>S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2214546" y="457201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FF6600"/>
                </a:solidFill>
              </a:rPr>
              <a:t>T</a:t>
            </a:r>
            <a:r>
              <a:rPr lang="sl-SI" sz="2400" dirty="0"/>
              <a:t>A </a:t>
            </a:r>
            <a:r>
              <a:rPr lang="sl-SI" sz="2400" b="1" dirty="0">
                <a:solidFill>
                  <a:srgbClr val="FF6600"/>
                </a:solidFill>
              </a:rPr>
              <a:t>S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H</a:t>
            </a:r>
            <a:r>
              <a:rPr lang="sl-SI" sz="2400" dirty="0"/>
              <a:t>I </a:t>
            </a:r>
            <a:r>
              <a:rPr lang="sl-SI" sz="2400" b="1" dirty="0">
                <a:solidFill>
                  <a:srgbClr val="FF6600"/>
                </a:solidFill>
              </a:rPr>
              <a:t>ŠK</a:t>
            </a:r>
            <a:r>
              <a:rPr lang="sl-SI" sz="2400" dirty="0"/>
              <a:t>A</a:t>
            </a:r>
            <a:r>
              <a:rPr lang="sl-SI" sz="2400" b="1" dirty="0">
                <a:solidFill>
                  <a:srgbClr val="FF6600"/>
                </a:solidFill>
              </a:rPr>
              <a:t>F</a:t>
            </a:r>
            <a:r>
              <a:rPr lang="sl-SI" sz="2400" dirty="0"/>
              <a:t>E</a:t>
            </a:r>
            <a:r>
              <a:rPr lang="sl-SI" sz="2400" b="1" dirty="0">
                <a:solidFill>
                  <a:srgbClr val="FF6600"/>
                </a:solidFill>
              </a:rPr>
              <a:t>C</a:t>
            </a:r>
            <a:r>
              <a:rPr lang="sl-SI" sz="2400" dirty="0"/>
              <a:t> </a:t>
            </a:r>
            <a:r>
              <a:rPr lang="sl-SI" sz="2400" b="1" dirty="0">
                <a:solidFill>
                  <a:srgbClr val="FF6600"/>
                </a:solidFill>
              </a:rPr>
              <a:t>P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ŠČ</a:t>
            </a:r>
            <a:r>
              <a:rPr lang="sl-SI" sz="2400" dirty="0"/>
              <a:t>A. </a:t>
            </a:r>
          </a:p>
        </p:txBody>
      </p:sp>
      <p:sp>
        <p:nvSpPr>
          <p:cNvPr id="25" name="Elipsa 24"/>
          <p:cNvSpPr/>
          <p:nvPr/>
        </p:nvSpPr>
        <p:spPr>
          <a:xfrm>
            <a:off x="3571868" y="2285998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 descr="image-removebg-preview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643188"/>
            <a:ext cx="2571768" cy="1793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jeZBesedilom 11"/>
          <p:cNvSpPr txBox="1"/>
          <p:nvPr/>
        </p:nvSpPr>
        <p:spPr>
          <a:xfrm>
            <a:off x="2857488" y="928676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6600"/>
                </a:solidFill>
              </a:rPr>
              <a:t>SAMOSTOJNO DELO</a:t>
            </a:r>
            <a:endParaRPr lang="sl-SI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2714612" y="1785932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6600"/>
                </a:solidFill>
              </a:rPr>
              <a:t>SDZ str. 118 </a:t>
            </a:r>
            <a:r>
              <a:rPr lang="sl-SI" sz="2000" dirty="0">
                <a:solidFill>
                  <a:srgbClr val="FF6600"/>
                </a:solidFill>
                <a:sym typeface="Symbol"/>
              </a:rPr>
              <a:t> 121</a:t>
            </a:r>
            <a:endParaRPr lang="sl-SI" sz="2000" dirty="0"/>
          </a:p>
        </p:txBody>
      </p:sp>
      <p:pic>
        <p:nvPicPr>
          <p:cNvPr id="5" name="Slika 4" descr="e0c8b93f-c246-46e8-9db2-ec0cb01ec9eb-28111fa1-9e3a-4be0-821e-a5948078e239-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357436"/>
            <a:ext cx="2643206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jeZBesedilom 11"/>
          <p:cNvSpPr txBox="1"/>
          <p:nvPr/>
        </p:nvSpPr>
        <p:spPr>
          <a:xfrm>
            <a:off x="2857488" y="928676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6600"/>
                </a:solidFill>
              </a:rPr>
              <a:t> S </a:t>
            </a:r>
            <a:r>
              <a:rPr lang="sl-SI" sz="2000" dirty="0"/>
              <a:t>sankami ali 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sl-SI" sz="2000" dirty="0"/>
              <a:t> sankami? </a:t>
            </a:r>
          </a:p>
        </p:txBody>
      </p:sp>
      <p:pic>
        <p:nvPicPr>
          <p:cNvPr id="14" name="Slika 13" descr="image-removebg-preview.png"/>
          <p:cNvPicPr>
            <a:picLocks noChangeAspect="1"/>
          </p:cNvPicPr>
          <p:nvPr/>
        </p:nvPicPr>
        <p:blipFill>
          <a:blip r:embed="rId2"/>
          <a:srcRect l="14375" t="25625" r="12500" b="23750"/>
          <a:stretch>
            <a:fillRect/>
          </a:stretch>
        </p:blipFill>
        <p:spPr>
          <a:xfrm>
            <a:off x="3214678" y="1785932"/>
            <a:ext cx="2786082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jeZBesedilom 11"/>
          <p:cNvSpPr txBox="1"/>
          <p:nvPr/>
        </p:nvSpPr>
        <p:spPr>
          <a:xfrm>
            <a:off x="2857488" y="92867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6600"/>
                </a:solidFill>
              </a:rPr>
              <a:t> S </a:t>
            </a:r>
            <a:r>
              <a:rPr lang="sl-SI" sz="2000" dirty="0"/>
              <a:t>voščenkami ali 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sl-SI" sz="2000" dirty="0"/>
              <a:t> voščenkami? </a:t>
            </a:r>
          </a:p>
        </p:txBody>
      </p:sp>
      <p:pic>
        <p:nvPicPr>
          <p:cNvPr id="4" name="Slika 3" descr="image-removebg-preview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714362"/>
            <a:ext cx="3429024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jca\Desktop\FAKS\5. letnik\Magistrska naloga\rebus2.png"/>
          <p:cNvPicPr>
            <a:picLocks noChangeAspect="1" noChangeArrowheads="1"/>
          </p:cNvPicPr>
          <p:nvPr/>
        </p:nvPicPr>
        <p:blipFill>
          <a:blip r:embed="rId2"/>
          <a:srcRect b="16566"/>
          <a:stretch>
            <a:fillRect/>
          </a:stretch>
        </p:blipFill>
        <p:spPr bwMode="auto">
          <a:xfrm>
            <a:off x="1571604" y="785800"/>
            <a:ext cx="6143668" cy="2586738"/>
          </a:xfrm>
          <a:prstGeom prst="rect">
            <a:avLst/>
          </a:prstGeom>
          <a:noFill/>
        </p:spPr>
      </p:pic>
      <p:sp>
        <p:nvSpPr>
          <p:cNvPr id="13" name="PoljeZBesedilom 12"/>
          <p:cNvSpPr txBox="1"/>
          <p:nvPr/>
        </p:nvSpPr>
        <p:spPr>
          <a:xfrm>
            <a:off x="1928794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2214546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</a:t>
            </a:r>
          </a:p>
        </p:txBody>
      </p:sp>
      <p:sp>
        <p:nvSpPr>
          <p:cNvPr id="16" name="PoljeZBesedilom 15"/>
          <p:cNvSpPr txBox="1"/>
          <p:nvPr/>
        </p:nvSpPr>
        <p:spPr>
          <a:xfrm>
            <a:off x="4929190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7286644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A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3000364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3286116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3571868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3857620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4429124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Š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4714876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</a:t>
            </a:r>
          </a:p>
        </p:txBody>
      </p:sp>
      <p:sp>
        <p:nvSpPr>
          <p:cNvPr id="24" name="PoljeZBesedilom 23"/>
          <p:cNvSpPr txBox="1"/>
          <p:nvPr/>
        </p:nvSpPr>
        <p:spPr>
          <a:xfrm>
            <a:off x="5214942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F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5429256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E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5715008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C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6286512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</a:t>
            </a:r>
          </a:p>
        </p:txBody>
      </p:sp>
      <p:sp>
        <p:nvSpPr>
          <p:cNvPr id="28" name="PoljeZBesedilom 27"/>
          <p:cNvSpPr txBox="1"/>
          <p:nvPr/>
        </p:nvSpPr>
        <p:spPr>
          <a:xfrm>
            <a:off x="6786578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Š</a:t>
            </a:r>
          </a:p>
        </p:txBody>
      </p:sp>
      <p:sp>
        <p:nvSpPr>
          <p:cNvPr id="29" name="PoljeZBesedilom 28"/>
          <p:cNvSpPr txBox="1"/>
          <p:nvPr/>
        </p:nvSpPr>
        <p:spPr>
          <a:xfrm>
            <a:off x="7000892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Č</a:t>
            </a:r>
          </a:p>
        </p:txBody>
      </p:sp>
      <p:sp>
        <p:nvSpPr>
          <p:cNvPr id="30" name="PoljeZBesedilom 29"/>
          <p:cNvSpPr txBox="1"/>
          <p:nvPr/>
        </p:nvSpPr>
        <p:spPr>
          <a:xfrm>
            <a:off x="6572264" y="264318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</a:t>
            </a:r>
          </a:p>
        </p:txBody>
      </p:sp>
      <p:cxnSp>
        <p:nvCxnSpPr>
          <p:cNvPr id="32" name="Raven konektor 31"/>
          <p:cNvCxnSpPr/>
          <p:nvPr/>
        </p:nvCxnSpPr>
        <p:spPr>
          <a:xfrm rot="5400000" flipH="1" flipV="1">
            <a:off x="2221393" y="2707779"/>
            <a:ext cx="307777" cy="17859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konektor 32"/>
          <p:cNvCxnSpPr/>
          <p:nvPr/>
        </p:nvCxnSpPr>
        <p:spPr>
          <a:xfrm rot="5400000" flipH="1" flipV="1">
            <a:off x="3292963" y="2707779"/>
            <a:ext cx="307777" cy="17859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konektor 33"/>
          <p:cNvCxnSpPr/>
          <p:nvPr/>
        </p:nvCxnSpPr>
        <p:spPr>
          <a:xfrm rot="5400000" flipH="1" flipV="1">
            <a:off x="3793029" y="2707779"/>
            <a:ext cx="307777" cy="17859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konektor 34"/>
          <p:cNvCxnSpPr/>
          <p:nvPr/>
        </p:nvCxnSpPr>
        <p:spPr>
          <a:xfrm rot="5400000" flipH="1" flipV="1">
            <a:off x="4936037" y="2707779"/>
            <a:ext cx="307777" cy="17859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ven konektor 35"/>
          <p:cNvCxnSpPr/>
          <p:nvPr/>
        </p:nvCxnSpPr>
        <p:spPr>
          <a:xfrm rot="5400000" flipH="1" flipV="1">
            <a:off x="5436103" y="2707779"/>
            <a:ext cx="307777" cy="17859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konektor 36"/>
          <p:cNvCxnSpPr/>
          <p:nvPr/>
        </p:nvCxnSpPr>
        <p:spPr>
          <a:xfrm rot="5400000" flipH="1" flipV="1">
            <a:off x="6579111" y="2707779"/>
            <a:ext cx="307777" cy="17859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ven konektor 37"/>
          <p:cNvCxnSpPr/>
          <p:nvPr/>
        </p:nvCxnSpPr>
        <p:spPr>
          <a:xfrm rot="5400000" flipH="1" flipV="1">
            <a:off x="7293491" y="2707779"/>
            <a:ext cx="307777" cy="17859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a 38"/>
          <p:cNvSpPr/>
          <p:nvPr/>
        </p:nvSpPr>
        <p:spPr>
          <a:xfrm>
            <a:off x="1928794" y="257175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Elipsa 39"/>
          <p:cNvSpPr/>
          <p:nvPr/>
        </p:nvSpPr>
        <p:spPr>
          <a:xfrm>
            <a:off x="3000364" y="257175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Elipsa 40"/>
          <p:cNvSpPr/>
          <p:nvPr/>
        </p:nvSpPr>
        <p:spPr>
          <a:xfrm>
            <a:off x="3571868" y="257175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Elipsa 41"/>
          <p:cNvSpPr/>
          <p:nvPr/>
        </p:nvSpPr>
        <p:spPr>
          <a:xfrm>
            <a:off x="4429124" y="257175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3" name="Elipsa 42"/>
          <p:cNvSpPr/>
          <p:nvPr/>
        </p:nvSpPr>
        <p:spPr>
          <a:xfrm>
            <a:off x="4714876" y="257175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Elipsa 43"/>
          <p:cNvSpPr/>
          <p:nvPr/>
        </p:nvSpPr>
        <p:spPr>
          <a:xfrm>
            <a:off x="5214942" y="257175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Elipsa 44"/>
          <p:cNvSpPr/>
          <p:nvPr/>
        </p:nvSpPr>
        <p:spPr>
          <a:xfrm>
            <a:off x="5715008" y="257175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Elipsa 45"/>
          <p:cNvSpPr/>
          <p:nvPr/>
        </p:nvSpPr>
        <p:spPr>
          <a:xfrm>
            <a:off x="6286512" y="257175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Elipsa 46"/>
          <p:cNvSpPr/>
          <p:nvPr/>
        </p:nvSpPr>
        <p:spPr>
          <a:xfrm>
            <a:off x="6786578" y="257175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Elipsa 47"/>
          <p:cNvSpPr/>
          <p:nvPr/>
        </p:nvSpPr>
        <p:spPr>
          <a:xfrm>
            <a:off x="7072330" y="257175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PoljeZBesedilom 48"/>
          <p:cNvSpPr txBox="1"/>
          <p:nvPr/>
        </p:nvSpPr>
        <p:spPr>
          <a:xfrm>
            <a:off x="2071670" y="3643320"/>
            <a:ext cx="5286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Pred besedami, ki se začnejo s črkami </a:t>
            </a:r>
            <a:r>
              <a:rPr lang="sl-SI" b="1" dirty="0">
                <a:solidFill>
                  <a:srgbClr val="FF6600"/>
                </a:solidFill>
              </a:rPr>
              <a:t>T, S, H, Š, K, F, C, P, Č </a:t>
            </a:r>
            <a:r>
              <a:rPr lang="sl-SI" dirty="0"/>
              <a:t>pišemo predlog</a:t>
            </a:r>
            <a:r>
              <a:rPr lang="sl-SI" sz="1600" dirty="0"/>
              <a:t> </a:t>
            </a:r>
            <a:r>
              <a:rPr lang="sl-SI" sz="1800" b="1" dirty="0">
                <a:solidFill>
                  <a:srgbClr val="FF6600"/>
                </a:solidFill>
              </a:rPr>
              <a:t>S. </a:t>
            </a:r>
            <a:endParaRPr lang="sl-SI" b="1" dirty="0">
              <a:solidFill>
                <a:srgbClr val="FF6600"/>
              </a:solidFill>
            </a:endParaRPr>
          </a:p>
          <a:p>
            <a:r>
              <a:rPr lang="sl-SI" dirty="0"/>
              <a:t>Pred vsemi ostalimi besedami pa pišemo predlog </a:t>
            </a:r>
            <a:r>
              <a:rPr lang="sl-SI" sz="1800" b="1" dirty="0">
                <a:solidFill>
                  <a:srgbClr val="FF0000"/>
                </a:solidFill>
              </a:rPr>
              <a:t>Z.  </a:t>
            </a:r>
            <a:endParaRPr lang="sl-S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1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844309"/>
            <a:ext cx="3143272" cy="2412483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2071670" y="3357568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FF6600"/>
                </a:solidFill>
              </a:rPr>
              <a:t>T</a:t>
            </a:r>
            <a:r>
              <a:rPr lang="sl-SI" sz="2400" dirty="0"/>
              <a:t>A </a:t>
            </a:r>
            <a:r>
              <a:rPr lang="sl-SI" sz="2400" b="1" dirty="0">
                <a:solidFill>
                  <a:srgbClr val="FF6600"/>
                </a:solidFill>
              </a:rPr>
              <a:t>S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H</a:t>
            </a:r>
            <a:r>
              <a:rPr lang="sl-SI" sz="2400" dirty="0"/>
              <a:t>I </a:t>
            </a:r>
            <a:r>
              <a:rPr lang="sl-SI" sz="2400" b="1" dirty="0">
                <a:solidFill>
                  <a:srgbClr val="FF6600"/>
                </a:solidFill>
              </a:rPr>
              <a:t>ŠK</a:t>
            </a:r>
            <a:r>
              <a:rPr lang="sl-SI" sz="2400" dirty="0"/>
              <a:t>A</a:t>
            </a:r>
            <a:r>
              <a:rPr lang="sl-SI" sz="2400" b="1" dirty="0">
                <a:solidFill>
                  <a:srgbClr val="FF6600"/>
                </a:solidFill>
              </a:rPr>
              <a:t>F</a:t>
            </a:r>
            <a:r>
              <a:rPr lang="sl-SI" sz="2400" dirty="0"/>
              <a:t>E</a:t>
            </a:r>
            <a:r>
              <a:rPr lang="sl-SI" sz="2400" b="1" dirty="0">
                <a:solidFill>
                  <a:srgbClr val="FF6600"/>
                </a:solidFill>
              </a:rPr>
              <a:t>C</a:t>
            </a:r>
            <a:r>
              <a:rPr lang="sl-SI" sz="2400" dirty="0"/>
              <a:t> </a:t>
            </a:r>
            <a:r>
              <a:rPr lang="sl-SI" sz="2400" b="1" dirty="0">
                <a:solidFill>
                  <a:srgbClr val="FF6600"/>
                </a:solidFill>
              </a:rPr>
              <a:t>P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ŠČ</a:t>
            </a:r>
            <a:r>
              <a:rPr lang="sl-SI" sz="2400" dirty="0"/>
              <a:t>A.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jeZBesedilom 11"/>
          <p:cNvSpPr txBox="1"/>
          <p:nvPr/>
        </p:nvSpPr>
        <p:spPr>
          <a:xfrm>
            <a:off x="2857488" y="928676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6600"/>
                </a:solidFill>
              </a:rPr>
              <a:t> S </a:t>
            </a:r>
            <a:r>
              <a:rPr lang="sl-SI" sz="2000" dirty="0"/>
              <a:t>sankami ali 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sl-SI" sz="2000" dirty="0"/>
              <a:t> sankami? </a:t>
            </a:r>
          </a:p>
        </p:txBody>
      </p:sp>
      <p:pic>
        <p:nvPicPr>
          <p:cNvPr id="14" name="Slika 13" descr="image-removebg-preview.png"/>
          <p:cNvPicPr>
            <a:picLocks noChangeAspect="1"/>
          </p:cNvPicPr>
          <p:nvPr/>
        </p:nvPicPr>
        <p:blipFill>
          <a:blip r:embed="rId2"/>
          <a:srcRect l="14375" t="25625" r="12500" b="23750"/>
          <a:stretch>
            <a:fillRect/>
          </a:stretch>
        </p:blipFill>
        <p:spPr>
          <a:xfrm>
            <a:off x="3214678" y="1785932"/>
            <a:ext cx="2786082" cy="192882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928794" y="392907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FF6600"/>
                </a:solidFill>
              </a:rPr>
              <a:t>T</a:t>
            </a:r>
            <a:r>
              <a:rPr lang="sl-SI" sz="2400" dirty="0"/>
              <a:t>A </a:t>
            </a:r>
            <a:r>
              <a:rPr lang="sl-SI" sz="2400" b="1" dirty="0">
                <a:solidFill>
                  <a:srgbClr val="FF6600"/>
                </a:solidFill>
              </a:rPr>
              <a:t>S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H</a:t>
            </a:r>
            <a:r>
              <a:rPr lang="sl-SI" sz="2400" dirty="0"/>
              <a:t>I </a:t>
            </a:r>
            <a:r>
              <a:rPr lang="sl-SI" sz="2400" b="1" dirty="0">
                <a:solidFill>
                  <a:srgbClr val="FF6600"/>
                </a:solidFill>
              </a:rPr>
              <a:t>ŠK</a:t>
            </a:r>
            <a:r>
              <a:rPr lang="sl-SI" sz="2400" dirty="0"/>
              <a:t>A</a:t>
            </a:r>
            <a:r>
              <a:rPr lang="sl-SI" sz="2400" b="1" dirty="0">
                <a:solidFill>
                  <a:srgbClr val="FF6600"/>
                </a:solidFill>
              </a:rPr>
              <a:t>F</a:t>
            </a:r>
            <a:r>
              <a:rPr lang="sl-SI" sz="2400" dirty="0"/>
              <a:t>E</a:t>
            </a:r>
            <a:r>
              <a:rPr lang="sl-SI" sz="2400" b="1" dirty="0">
                <a:solidFill>
                  <a:srgbClr val="FF6600"/>
                </a:solidFill>
              </a:rPr>
              <a:t>C</a:t>
            </a:r>
            <a:r>
              <a:rPr lang="sl-SI" sz="2400" dirty="0"/>
              <a:t> </a:t>
            </a:r>
            <a:r>
              <a:rPr lang="sl-SI" sz="2400" b="1" dirty="0">
                <a:solidFill>
                  <a:srgbClr val="FF6600"/>
                </a:solidFill>
              </a:rPr>
              <a:t>P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ŠČ</a:t>
            </a:r>
            <a:r>
              <a:rPr lang="sl-SI" sz="2400" dirty="0"/>
              <a:t>A.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5643570" y="24288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b="1" dirty="0">
                <a:solidFill>
                  <a:srgbClr val="FF0000"/>
                </a:solidFill>
              </a:rPr>
              <a:t>S</a:t>
            </a:r>
            <a:r>
              <a:rPr lang="sl-SI" sz="1800" dirty="0"/>
              <a:t>ANKE</a:t>
            </a:r>
            <a:r>
              <a:rPr lang="sl-SI" sz="1800" b="1" dirty="0">
                <a:solidFill>
                  <a:srgbClr val="FF6600"/>
                </a:solidFill>
              </a:rPr>
              <a:t> </a:t>
            </a:r>
            <a:endParaRPr lang="sl-SI" sz="1800" dirty="0"/>
          </a:p>
        </p:txBody>
      </p:sp>
      <p:sp>
        <p:nvSpPr>
          <p:cNvPr id="6" name="Elipsa 5"/>
          <p:cNvSpPr/>
          <p:nvPr/>
        </p:nvSpPr>
        <p:spPr>
          <a:xfrm>
            <a:off x="3214678" y="400051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3143240" y="928676"/>
            <a:ext cx="135732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jeZBesedilom 11"/>
          <p:cNvSpPr txBox="1"/>
          <p:nvPr/>
        </p:nvSpPr>
        <p:spPr>
          <a:xfrm>
            <a:off x="2857488" y="92867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rgbClr val="FF6600"/>
                </a:solidFill>
              </a:rPr>
              <a:t> S </a:t>
            </a:r>
            <a:r>
              <a:rPr lang="sl-SI" sz="2000" dirty="0"/>
              <a:t>voščenkami ali </a:t>
            </a:r>
            <a:r>
              <a:rPr lang="sl-SI" sz="2000" dirty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sl-SI" sz="2000" dirty="0"/>
              <a:t> voščenkami? </a:t>
            </a:r>
          </a:p>
        </p:txBody>
      </p:sp>
      <p:pic>
        <p:nvPicPr>
          <p:cNvPr id="4" name="Slika 3" descr="image-removebg-preview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09" y="689869"/>
            <a:ext cx="3588999" cy="353057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071670" y="385763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FF6600"/>
                </a:solidFill>
              </a:rPr>
              <a:t>T</a:t>
            </a:r>
            <a:r>
              <a:rPr lang="sl-SI" sz="2400" dirty="0"/>
              <a:t>A </a:t>
            </a:r>
            <a:r>
              <a:rPr lang="sl-SI" sz="2400" b="1" dirty="0">
                <a:solidFill>
                  <a:srgbClr val="FF6600"/>
                </a:solidFill>
              </a:rPr>
              <a:t>S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H</a:t>
            </a:r>
            <a:r>
              <a:rPr lang="sl-SI" sz="2400" dirty="0"/>
              <a:t>I </a:t>
            </a:r>
            <a:r>
              <a:rPr lang="sl-SI" sz="2400" b="1" dirty="0">
                <a:solidFill>
                  <a:srgbClr val="FF6600"/>
                </a:solidFill>
              </a:rPr>
              <a:t>ŠK</a:t>
            </a:r>
            <a:r>
              <a:rPr lang="sl-SI" sz="2400" dirty="0"/>
              <a:t>A</a:t>
            </a:r>
            <a:r>
              <a:rPr lang="sl-SI" sz="2400" b="1" dirty="0">
                <a:solidFill>
                  <a:srgbClr val="FF6600"/>
                </a:solidFill>
              </a:rPr>
              <a:t>F</a:t>
            </a:r>
            <a:r>
              <a:rPr lang="sl-SI" sz="2400" dirty="0"/>
              <a:t>E</a:t>
            </a:r>
            <a:r>
              <a:rPr lang="sl-SI" sz="2400" b="1" dirty="0">
                <a:solidFill>
                  <a:srgbClr val="FF6600"/>
                </a:solidFill>
              </a:rPr>
              <a:t>C</a:t>
            </a:r>
            <a:r>
              <a:rPr lang="sl-SI" sz="2400" dirty="0"/>
              <a:t> </a:t>
            </a:r>
            <a:r>
              <a:rPr lang="sl-SI" sz="2400" b="1" dirty="0">
                <a:solidFill>
                  <a:srgbClr val="FF6600"/>
                </a:solidFill>
              </a:rPr>
              <a:t>P</a:t>
            </a:r>
            <a:r>
              <a:rPr lang="sl-SI" sz="2400" dirty="0"/>
              <a:t>U</a:t>
            </a:r>
            <a:r>
              <a:rPr lang="sl-SI" sz="2400" b="1" dirty="0">
                <a:solidFill>
                  <a:srgbClr val="FF6600"/>
                </a:solidFill>
              </a:rPr>
              <a:t>ŠČ</a:t>
            </a:r>
            <a:r>
              <a:rPr lang="sl-SI" sz="2400" dirty="0"/>
              <a:t>A. 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000760" y="24288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b="1" dirty="0">
                <a:solidFill>
                  <a:srgbClr val="FF0000"/>
                </a:solidFill>
              </a:rPr>
              <a:t>V</a:t>
            </a:r>
            <a:r>
              <a:rPr lang="sl-SI" sz="1800" dirty="0"/>
              <a:t>OŠČENKE</a:t>
            </a:r>
            <a:r>
              <a:rPr lang="sl-SI" sz="1800" b="1" dirty="0">
                <a:solidFill>
                  <a:srgbClr val="FF6600"/>
                </a:solidFill>
              </a:rPr>
              <a:t> </a:t>
            </a:r>
            <a:endParaRPr lang="sl-SI" sz="1800" dirty="0"/>
          </a:p>
        </p:txBody>
      </p:sp>
      <p:sp>
        <p:nvSpPr>
          <p:cNvPr id="8" name="Elipsa 7"/>
          <p:cNvSpPr/>
          <p:nvPr/>
        </p:nvSpPr>
        <p:spPr>
          <a:xfrm>
            <a:off x="5072066" y="857238"/>
            <a:ext cx="185738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357422" y="1000114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dirty="0"/>
              <a:t>Črki </a:t>
            </a:r>
            <a:r>
              <a:rPr lang="sl-SI" sz="1800" dirty="0">
                <a:solidFill>
                  <a:srgbClr val="FF6600"/>
                </a:solidFill>
              </a:rPr>
              <a:t>S</a:t>
            </a:r>
            <a:r>
              <a:rPr lang="sl-SI" sz="1800" dirty="0"/>
              <a:t> in </a:t>
            </a:r>
            <a:r>
              <a:rPr lang="sl-SI" sz="1800" dirty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sl-SI" sz="1800" dirty="0"/>
              <a:t> </a:t>
            </a:r>
            <a:r>
              <a:rPr lang="sl-SI" sz="1800" b="1" i="1" dirty="0"/>
              <a:t>izgovarjamo</a:t>
            </a:r>
            <a:r>
              <a:rPr lang="sl-SI" sz="1800" dirty="0"/>
              <a:t> </a:t>
            </a:r>
            <a:r>
              <a:rPr lang="sl-SI" sz="1800" b="1" u="sng" dirty="0">
                <a:solidFill>
                  <a:srgbClr val="FF0000"/>
                </a:solidFill>
              </a:rPr>
              <a:t>SKUPAJ</a:t>
            </a:r>
            <a:r>
              <a:rPr lang="sl-SI" sz="1800" dirty="0"/>
              <a:t> z naslednjo besedo. </a:t>
            </a:r>
          </a:p>
        </p:txBody>
      </p:sp>
      <p:pic>
        <p:nvPicPr>
          <p:cNvPr id="6" name="Slika 5" descr="image-removebg-preview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714494"/>
            <a:ext cx="1714512" cy="184539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357554" y="342900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/>
              <a:t>Sneg kidamo z lopato. </a:t>
            </a:r>
          </a:p>
        </p:txBody>
      </p:sp>
      <p:sp>
        <p:nvSpPr>
          <p:cNvPr id="8" name="Navzgor ukrivljena puščica 7"/>
          <p:cNvSpPr/>
          <p:nvPr/>
        </p:nvSpPr>
        <p:spPr>
          <a:xfrm>
            <a:off x="4857752" y="3714758"/>
            <a:ext cx="285752" cy="142876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357422" y="1000114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dirty="0"/>
              <a:t>Črki </a:t>
            </a:r>
            <a:r>
              <a:rPr lang="sl-SI" sz="1800" dirty="0">
                <a:solidFill>
                  <a:srgbClr val="FF6600"/>
                </a:solidFill>
              </a:rPr>
              <a:t>S</a:t>
            </a:r>
            <a:r>
              <a:rPr lang="sl-SI" sz="1800" dirty="0"/>
              <a:t> in </a:t>
            </a:r>
            <a:r>
              <a:rPr lang="sl-SI" sz="1800" dirty="0">
                <a:solidFill>
                  <a:schemeClr val="bg2">
                    <a:lumMod val="75000"/>
                  </a:schemeClr>
                </a:solidFill>
              </a:rPr>
              <a:t>Z</a:t>
            </a:r>
            <a:r>
              <a:rPr lang="sl-SI" sz="1800" dirty="0"/>
              <a:t> </a:t>
            </a:r>
            <a:r>
              <a:rPr lang="sl-SI" sz="1800" b="1" i="1" dirty="0"/>
              <a:t>pišemo</a:t>
            </a:r>
            <a:r>
              <a:rPr lang="sl-SI" sz="1800" dirty="0"/>
              <a:t> </a:t>
            </a:r>
            <a:r>
              <a:rPr lang="sl-SI" sz="1800" b="1" u="sng" dirty="0">
                <a:solidFill>
                  <a:srgbClr val="FF0000"/>
                </a:solidFill>
              </a:rPr>
              <a:t>LOČENO</a:t>
            </a:r>
            <a:r>
              <a:rPr lang="sl-SI" sz="1800" dirty="0"/>
              <a:t> od naslednje besede. </a:t>
            </a:r>
          </a:p>
        </p:txBody>
      </p:sp>
      <p:pic>
        <p:nvPicPr>
          <p:cNvPr id="6" name="Slika 5" descr="image-removebg-preview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714494"/>
            <a:ext cx="1714512" cy="184539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357554" y="342900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/>
              <a:t>Sneg kidamo z lopato. 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3428992" y="421482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800" dirty="0"/>
              <a:t>Sneg kidamo </a:t>
            </a:r>
            <a:r>
              <a:rPr lang="sl-SI" sz="1800" dirty="0" err="1"/>
              <a:t>zlopato</a:t>
            </a:r>
            <a:r>
              <a:rPr lang="sl-SI" sz="1800" dirty="0"/>
              <a:t>. </a:t>
            </a:r>
          </a:p>
        </p:txBody>
      </p:sp>
      <p:pic>
        <p:nvPicPr>
          <p:cNvPr id="14" name="Slika 13" descr="5b7bff30-d7cc-4141-9f91-d77fa135057f-28111fa1-9e3a-4be0-821e-a5948078e239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143254"/>
            <a:ext cx="944876" cy="944876"/>
          </a:xfrm>
          <a:prstGeom prst="rect">
            <a:avLst/>
          </a:prstGeom>
        </p:spPr>
      </p:pic>
      <p:cxnSp>
        <p:nvCxnSpPr>
          <p:cNvPr id="16" name="Raven konektor 15"/>
          <p:cNvCxnSpPr/>
          <p:nvPr/>
        </p:nvCxnSpPr>
        <p:spPr>
          <a:xfrm>
            <a:off x="5000628" y="4214824"/>
            <a:ext cx="500066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konektor 18"/>
          <p:cNvCxnSpPr/>
          <p:nvPr/>
        </p:nvCxnSpPr>
        <p:spPr>
          <a:xfrm rot="10800000" flipV="1">
            <a:off x="5000628" y="4214824"/>
            <a:ext cx="500066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theme/theme1.xml><?xml version="1.0" encoding="utf-8"?>
<a:theme xmlns:a="http://schemas.openxmlformats.org/drawingml/2006/main" name="Merry Christmas by Slidesgo">
  <a:themeElements>
    <a:clrScheme name="Simple Light">
      <a:dk1>
        <a:srgbClr val="C63B3D"/>
      </a:dk1>
      <a:lt1>
        <a:srgbClr val="D1574A"/>
      </a:lt1>
      <a:dk2>
        <a:srgbClr val="E7A098"/>
      </a:dk2>
      <a:lt2>
        <a:srgbClr val="F5EACE"/>
      </a:lt2>
      <a:accent1>
        <a:srgbClr val="73C065"/>
      </a:accent1>
      <a:accent2>
        <a:srgbClr val="52963E"/>
      </a:accent2>
      <a:accent3>
        <a:srgbClr val="245716"/>
      </a:accent3>
      <a:accent4>
        <a:srgbClr val="FFB700"/>
      </a:accent4>
      <a:accent5>
        <a:srgbClr val="FDFBF6"/>
      </a:accent5>
      <a:accent6>
        <a:srgbClr val="DFA30C"/>
      </a:accent6>
      <a:hlink>
        <a:srgbClr val="2457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204</Words>
  <Application>Microsoft Office PowerPoint</Application>
  <PresentationFormat>Diaprojekcija na zaslonu (16:9)</PresentationFormat>
  <Paragraphs>50</Paragraphs>
  <Slides>13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Roboto</vt:lpstr>
      <vt:lpstr>Arial</vt:lpstr>
      <vt:lpstr>Jua</vt:lpstr>
      <vt:lpstr>Fredoka One</vt:lpstr>
      <vt:lpstr>Merry Christmas by Slidesgo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mojca resnik</dc:creator>
  <cp:lastModifiedBy>MCesnik</cp:lastModifiedBy>
  <cp:revision>10</cp:revision>
  <dcterms:modified xsi:type="dcterms:W3CDTF">2021-01-08T08:01:31Z</dcterms:modified>
</cp:coreProperties>
</file>