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0C10-E49E-481C-BEC1-BAA164D27320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507F-ACE7-4D57-BA51-35EE1BC3C1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599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0C10-E49E-481C-BEC1-BAA164D27320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507F-ACE7-4D57-BA51-35EE1BC3C1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002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0C10-E49E-481C-BEC1-BAA164D27320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507F-ACE7-4D57-BA51-35EE1BC3C1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98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0C10-E49E-481C-BEC1-BAA164D27320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507F-ACE7-4D57-BA51-35EE1BC3C1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4256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0C10-E49E-481C-BEC1-BAA164D27320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507F-ACE7-4D57-BA51-35EE1BC3C1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418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0C10-E49E-481C-BEC1-BAA164D27320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507F-ACE7-4D57-BA51-35EE1BC3C1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783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0C10-E49E-481C-BEC1-BAA164D27320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507F-ACE7-4D57-BA51-35EE1BC3C1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183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0C10-E49E-481C-BEC1-BAA164D27320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507F-ACE7-4D57-BA51-35EE1BC3C1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40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0C10-E49E-481C-BEC1-BAA164D27320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507F-ACE7-4D57-BA51-35EE1BC3C1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727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0C10-E49E-481C-BEC1-BAA164D27320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507F-ACE7-4D57-BA51-35EE1BC3C1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610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0C10-E49E-481C-BEC1-BAA164D27320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507F-ACE7-4D57-BA51-35EE1BC3C1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905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60C10-E49E-481C-BEC1-BAA164D27320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A507F-ACE7-4D57-BA51-35EE1BC3C1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525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PRAVLJICA – PREGLED NALOGE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879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t="6977" r="158"/>
          <a:stretch/>
        </p:blipFill>
        <p:spPr>
          <a:xfrm>
            <a:off x="1171977" y="179748"/>
            <a:ext cx="9182637" cy="6678252"/>
          </a:xfrm>
        </p:spPr>
      </p:pic>
    </p:spTree>
    <p:extLst>
      <p:ext uri="{BB962C8B-B14F-4D97-AF65-F5344CB8AC3E}">
        <p14:creationId xmlns:p14="http://schemas.microsoft.com/office/powerpoint/2010/main" val="2813563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Širokozaslonsko</PresentationFormat>
  <Paragraphs>1</Paragraphs>
  <Slides>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Officeova tema</vt:lpstr>
      <vt:lpstr>PRAVLJICA – PREGLED NALOGE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PRAVLJICA – PREGLED NALOGE</dc:title>
  <dc:creator>petra.bergoc@gmail.com</dc:creator>
  <cp:lastModifiedBy>petra.bergoc@gmail.com</cp:lastModifiedBy>
  <cp:revision>1</cp:revision>
  <dcterms:created xsi:type="dcterms:W3CDTF">2021-01-04T17:04:04Z</dcterms:created>
  <dcterms:modified xsi:type="dcterms:W3CDTF">2021-01-04T17:05:58Z</dcterms:modified>
</cp:coreProperties>
</file>