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985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248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491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826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058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365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056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818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963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9197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832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429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952107" y="537328"/>
            <a:ext cx="9916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800" dirty="0" smtClean="0">
                <a:solidFill>
                  <a:schemeClr val="accent1">
                    <a:lumMod val="75000"/>
                  </a:schemeClr>
                </a:solidFill>
              </a:rPr>
              <a:t>PTIČJA HIŠICA – RIŠEMO Z RADIRKO - RADIRANKA</a:t>
            </a:r>
            <a:endParaRPr lang="sl-SI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985" y="1322158"/>
            <a:ext cx="3567024" cy="4968000"/>
          </a:xfrm>
          <a:prstGeom prst="rect">
            <a:avLst/>
          </a:prstGeom>
        </p:spPr>
      </p:pic>
      <p:sp>
        <p:nvSpPr>
          <p:cNvPr id="6" name="PoljeZBesedilom 5"/>
          <p:cNvSpPr txBox="1"/>
          <p:nvPr/>
        </p:nvSpPr>
        <p:spPr>
          <a:xfrm>
            <a:off x="952107" y="4651513"/>
            <a:ext cx="4958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8869" y="2430809"/>
            <a:ext cx="5316583" cy="353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2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36" y="448690"/>
            <a:ext cx="10122234" cy="4332316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894236" y="5042263"/>
            <a:ext cx="88477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S časopisnim papirjem si zaščiti delovni prostor. Pripravi si bel list, svinčnik, šilček in radirko. Svetujem ti, da poiščeš stare svinčnike, ki so že premajhni za pisanje.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399605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29" y="539932"/>
            <a:ext cx="10336339" cy="4423953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1039229" y="5179625"/>
            <a:ext cx="101861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Na list ošili svinčnik in odstrani lesene dele šiljenja. Če je premalo grafita, ponoviš in svinčnik še malo ošiliš. To ponavljaš, dokler ne dobiš dovolj grafita v prahu. 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384332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265" y="169927"/>
            <a:ext cx="2755414" cy="6437883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42" y="815257"/>
            <a:ext cx="8126328" cy="3478068"/>
          </a:xfrm>
          <a:prstGeom prst="rect">
            <a:avLst/>
          </a:prstGeom>
        </p:spPr>
      </p:pic>
      <p:sp>
        <p:nvSpPr>
          <p:cNvPr id="7" name="PoljeZBesedilom 6"/>
          <p:cNvSpPr txBox="1"/>
          <p:nvPr/>
        </p:nvSpPr>
        <p:spPr>
          <a:xfrm>
            <a:off x="502494" y="4532048"/>
            <a:ext cx="65422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S prstom močno pritiskaš in premažeš cel list. Če te začne boleti en prst, uporabi drugega. Če želiš, da ti bo risba res dobro uspela, moraš precej na temno prebarvati podlago.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85491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75" y="206866"/>
            <a:ext cx="2717800" cy="6350000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3855563" y="414779"/>
            <a:ext cx="65799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Zdaj lahko začneš risati z radirko. Narišeš ptičjo hišico, ptičke, ki so v hiški in ptičke, ki šele prihajajo v hiško. </a:t>
            </a:r>
          </a:p>
          <a:p>
            <a:r>
              <a:rPr lang="sl-SI" sz="2800" dirty="0" smtClean="0"/>
              <a:t>Bodi ustvarjalen. </a:t>
            </a:r>
          </a:p>
          <a:p>
            <a:r>
              <a:rPr lang="sl-SI" sz="2800" dirty="0" smtClean="0"/>
              <a:t>Ne hiti, ker boš težko</a:t>
            </a:r>
          </a:p>
          <a:p>
            <a:r>
              <a:rPr lang="sl-SI" sz="2800" dirty="0"/>
              <a:t>p</a:t>
            </a:r>
            <a:r>
              <a:rPr lang="sl-SI" sz="2800" dirty="0" smtClean="0"/>
              <a:t>opravljal. </a:t>
            </a:r>
            <a:endParaRPr lang="sl-SI" sz="2800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326" y="1313720"/>
            <a:ext cx="2244067" cy="524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31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376" y="223394"/>
            <a:ext cx="2717800" cy="6350000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4704522" y="1351722"/>
            <a:ext cx="64405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S svinčnikom obrišeš bele dele, ptičkom narišeš oči, kljun, perutničke…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91222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06" y="161235"/>
            <a:ext cx="4559300" cy="6350000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5777948" y="477078"/>
            <a:ext cx="59104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Z radirko narišeš še snežinke in risba je končana. Če ti je ta tehnika všeč, lahko narediš tudi drugačno zimsko sliko.</a:t>
            </a:r>
          </a:p>
          <a:p>
            <a:endParaRPr lang="sl-SI" sz="2800" dirty="0" smtClean="0"/>
          </a:p>
          <a:p>
            <a:r>
              <a:rPr lang="sl-SI" sz="2800" b="1" dirty="0" smtClean="0">
                <a:solidFill>
                  <a:srgbClr val="FF0000"/>
                </a:solidFill>
              </a:rPr>
              <a:t>IZDELEK MI POŠLJI </a:t>
            </a:r>
            <a:r>
              <a:rPr lang="sl-SI" sz="2800" b="1" smtClean="0">
                <a:solidFill>
                  <a:srgbClr val="FF0000"/>
                </a:solidFill>
              </a:rPr>
              <a:t>DO TORKA, </a:t>
            </a:r>
            <a:r>
              <a:rPr lang="sl-SI" sz="2800" b="1" dirty="0" smtClean="0">
                <a:solidFill>
                  <a:srgbClr val="FF0000"/>
                </a:solidFill>
              </a:rPr>
              <a:t>19.1.2021. </a:t>
            </a:r>
            <a:endParaRPr lang="sl-SI" sz="2800" b="1" dirty="0">
              <a:solidFill>
                <a:srgbClr val="FF0000"/>
              </a:solidFill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5830957" y="3336235"/>
            <a:ext cx="6003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95923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195</Words>
  <Application>Microsoft Office PowerPoint</Application>
  <PresentationFormat>Širokozaslonsko</PresentationFormat>
  <Paragraphs>12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petadmin</dc:creator>
  <cp:lastModifiedBy>petra.bergoc@gmail.com</cp:lastModifiedBy>
  <cp:revision>6</cp:revision>
  <dcterms:created xsi:type="dcterms:W3CDTF">2021-01-12T08:19:24Z</dcterms:created>
  <dcterms:modified xsi:type="dcterms:W3CDTF">2021-01-17T17:57:53Z</dcterms:modified>
</cp:coreProperties>
</file>